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327" r:id="rId3"/>
    <p:sldId id="323" r:id="rId4"/>
    <p:sldId id="324" r:id="rId5"/>
    <p:sldId id="325" r:id="rId6"/>
    <p:sldId id="326" r:id="rId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31DC5-188D-4AF6-8DE3-D37CB76E1E17}">
  <a:tblStyle styleId="{0D331DC5-188D-4AF6-8DE3-D37CB76E1E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1397DB-C398-4E33-90EC-FB3F3AD3D8D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8254AC-34CF-4C61-AFEC-FD6973B00A0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0F2807-08C0-4634-B03C-63FAA934065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4F5FCE-272F-4720-8987-AA969866414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C811CB-2F9B-4D3B-8180-8C25037166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c6fa47c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c6fa47c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4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c6fa47c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c6fa47c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c6fa47c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c6fa47c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5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c6fa47c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c6fa47c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70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c6fa47c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c6fa47c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02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solidFill>
                  <a:schemeClr val="accent2"/>
                </a:solidFill>
              </a:rPr>
              <a:t>智慧額溫 </a:t>
            </a:r>
            <a:r>
              <a:rPr lang="en-US" altLang="zh-TW" sz="4400" dirty="0">
                <a:solidFill>
                  <a:schemeClr val="accent2"/>
                </a:solidFill>
              </a:rPr>
              <a:t>2.0 UI Design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戚祐寧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Samuel Chi</a:t>
            </a: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舊版</a:t>
            </a:r>
            <a:endParaRPr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4158EAB-A225-AC4B-914C-E6E94503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0" y="1064525"/>
            <a:ext cx="6931479" cy="389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掃描</a:t>
            </a:r>
            <a:r>
              <a:rPr lang="zh-TW" altLang="en-US" dirty="0"/>
              <a:t> </a:t>
            </a:r>
            <a:r>
              <a:rPr lang="en-US" altLang="zh-TW" dirty="0"/>
              <a:t>QR Code </a:t>
            </a:r>
            <a:r>
              <a:rPr lang="zh-TW" altLang="en-US" dirty="0"/>
              <a:t>成功</a:t>
            </a:r>
            <a:endParaRPr dirty="0"/>
          </a:p>
        </p:txBody>
      </p:sp>
      <p:pic>
        <p:nvPicPr>
          <p:cNvPr id="3" name="圖片 2" descr="一張含有 文字, 室內 的圖片&#10;&#10;自動產生的描述">
            <a:extLst>
              <a:ext uri="{FF2B5EF4-FFF2-40B4-BE49-F238E27FC236}">
                <a16:creationId xmlns:a16="http://schemas.microsoft.com/office/drawing/2014/main" id="{E1B5E1C3-843B-8D41-85A7-AC737313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42" y="1064525"/>
            <a:ext cx="6705316" cy="394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7426C68-DEF0-854E-8CB2-5E2BF87C5948}"/>
              </a:ext>
            </a:extLst>
          </p:cNvPr>
          <p:cNvCxnSpPr>
            <a:endCxn id="2533" idx="1"/>
          </p:cNvCxnSpPr>
          <p:nvPr/>
        </p:nvCxnSpPr>
        <p:spPr>
          <a:xfrm flipH="1" flipV="1">
            <a:off x="713250" y="793775"/>
            <a:ext cx="739993" cy="1100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87BCD9-B961-5E43-8BCA-13252619FFE2}"/>
              </a:ext>
            </a:extLst>
          </p:cNvPr>
          <p:cNvSpPr txBox="1"/>
          <p:nvPr/>
        </p:nvSpPr>
        <p:spPr>
          <a:xfrm>
            <a:off x="236997" y="523025"/>
            <a:ext cx="952505" cy="3077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時間</a:t>
            </a:r>
            <a:r>
              <a:rPr kumimoji="1" lang="en-US" altLang="zh-TW" dirty="0"/>
              <a:t>/</a:t>
            </a:r>
            <a:r>
              <a:rPr kumimoji="1" lang="zh-TW" altLang="en-US" dirty="0"/>
              <a:t>日期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A606D17-6265-B145-BD48-C3C6CF62A5F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1841" y="3171019"/>
            <a:ext cx="1049911" cy="89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F5D5026-EBA0-FE4A-B52A-5F1528164CEA}"/>
              </a:ext>
            </a:extLst>
          </p:cNvPr>
          <p:cNvSpPr txBox="1"/>
          <p:nvPr/>
        </p:nvSpPr>
        <p:spPr>
          <a:xfrm>
            <a:off x="180435" y="4065703"/>
            <a:ext cx="902811" cy="3077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即時影像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8832224-6A89-7D41-956A-ACA95785C92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549937" y="3324907"/>
            <a:ext cx="978368" cy="958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81AFF7E-618C-854C-B74F-AE8E22DF6A68}"/>
              </a:ext>
            </a:extLst>
          </p:cNvPr>
          <p:cNvSpPr txBox="1"/>
          <p:nvPr/>
        </p:nvSpPr>
        <p:spPr>
          <a:xfrm>
            <a:off x="8256435" y="3017130"/>
            <a:ext cx="543739" cy="3077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狀態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540DF07-9EF4-674F-9AB1-051DCC34CBF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838341" y="4448954"/>
            <a:ext cx="689964" cy="395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3000730-756C-784B-9626-5048B202CB8C}"/>
              </a:ext>
            </a:extLst>
          </p:cNvPr>
          <p:cNvSpPr txBox="1"/>
          <p:nvPr/>
        </p:nvSpPr>
        <p:spPr>
          <a:xfrm>
            <a:off x="8076899" y="4141177"/>
            <a:ext cx="902811" cy="3077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測量地點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掃描</a:t>
            </a:r>
            <a:r>
              <a:rPr lang="zh-TW" altLang="en-US" dirty="0"/>
              <a:t> </a:t>
            </a:r>
            <a:r>
              <a:rPr lang="en-US" altLang="zh-TW" dirty="0"/>
              <a:t>QR Code </a:t>
            </a:r>
            <a:r>
              <a:rPr lang="zh-TW" altLang="en-US" dirty="0"/>
              <a:t>失敗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B5E1C3-843B-8D41-85A7-AC737313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6475" y="1064525"/>
            <a:ext cx="6691049" cy="394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49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額溫正常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B5E1C3-843B-8D41-85A7-AC737313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6475" y="1064525"/>
            <a:ext cx="6691049" cy="394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3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額溫異常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B5E1C3-843B-8D41-85A7-AC737313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6475" y="1087959"/>
            <a:ext cx="6691049" cy="389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20447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如螢幕大小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Hammersmith One</vt:lpstr>
      <vt:lpstr>Manjari</vt:lpstr>
      <vt:lpstr>Arial</vt:lpstr>
      <vt:lpstr>Elegant Education Pack for Students by Slidesgo</vt:lpstr>
      <vt:lpstr>智慧額溫 2.0 UI Design</vt:lpstr>
      <vt:lpstr>舊版</vt:lpstr>
      <vt:lpstr>掃描 QR Code 成功</vt:lpstr>
      <vt:lpstr>掃描 QR Code 失敗</vt:lpstr>
      <vt:lpstr>額溫正常</vt:lpstr>
      <vt:lpstr>額溫異常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智慧額溫 2.0 UI Design</dc:title>
  <cp:lastModifiedBy>戚祐寧</cp:lastModifiedBy>
  <cp:revision>9</cp:revision>
  <dcterms:modified xsi:type="dcterms:W3CDTF">2021-05-28T07:18:33Z</dcterms:modified>
</cp:coreProperties>
</file>