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5" r:id="rId12"/>
    <p:sldId id="266" r:id="rId13"/>
  </p:sldIdLst>
  <p:sldSz cx="9144000" cy="6858000" type="screen4x3"/>
  <p:notesSz cx="9144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A46E8061-69B6-4A9F-ACEC-22D89042BB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8"/>
            <p14:sldId id="269"/>
          </p14:sldIdLst>
        </p14:section>
        <p14:section name="Untitled Section" id="{C593F1C1-DD34-46DE-87B4-CA212AC56B2E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7CA1D-5C25-4D9B-9673-DA41FA1A0F3C}" v="1" dt="2025-10-18T20:41:59.1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91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avy" userId="35e411c0bba2747d" providerId="LiveId" clId="{326B656F-0FA7-4A7F-A925-C45C5106C7A7}"/>
    <pc:docChg chg="undo custSel addSld delSld modSld addSection modSection">
      <pc:chgData name="Samuel Davy" userId="35e411c0bba2747d" providerId="LiveId" clId="{326B656F-0FA7-4A7F-A925-C45C5106C7A7}" dt="2025-10-18T21:04:51.417" v="197" actId="1076"/>
      <pc:docMkLst>
        <pc:docMk/>
      </pc:docMkLst>
      <pc:sldChg chg="addSp delSp modSp mod setBg setFolMasterObjs setClrOvrMap">
        <pc:chgData name="Samuel Davy" userId="35e411c0bba2747d" providerId="LiveId" clId="{326B656F-0FA7-4A7F-A925-C45C5106C7A7}" dt="2025-10-18T20:44:05.979" v="68" actId="26606"/>
        <pc:sldMkLst>
          <pc:docMk/>
          <pc:sldMk cId="0" sldId="256"/>
        </pc:sldMkLst>
        <pc:spChg chg="mod">
          <ac:chgData name="Samuel Davy" userId="35e411c0bba2747d" providerId="LiveId" clId="{326B656F-0FA7-4A7F-A925-C45C5106C7A7}" dt="2025-10-18T20:44:05.979" v="68" actId="26606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muel Davy" userId="35e411c0bba2747d" providerId="LiveId" clId="{326B656F-0FA7-4A7F-A925-C45C5106C7A7}" dt="2025-10-18T20:44:05.979" v="68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Samuel Davy" userId="35e411c0bba2747d" providerId="LiveId" clId="{326B656F-0FA7-4A7F-A925-C45C5106C7A7}" dt="2025-10-18T20:44:05.979" v="68" actId="26606"/>
          <ac:spMkLst>
            <pc:docMk/>
            <pc:sldMk cId="0" sldId="256"/>
            <ac:spMk id="9" creationId="{A3EFF7B1-6CB7-47D1-AD37-B870CA2B2151}"/>
          </ac:spMkLst>
        </pc:spChg>
        <pc:spChg chg="add">
          <ac:chgData name="Samuel Davy" userId="35e411c0bba2747d" providerId="LiveId" clId="{326B656F-0FA7-4A7F-A925-C45C5106C7A7}" dt="2025-10-18T20:44:05.979" v="68" actId="26606"/>
          <ac:spMkLst>
            <pc:docMk/>
            <pc:sldMk cId="0" sldId="256"/>
            <ac:spMk id="11" creationId="{7FA2962B-21B6-4689-A95D-A8FF6ADE47F1}"/>
          </ac:spMkLst>
        </pc:spChg>
        <pc:spChg chg="add">
          <ac:chgData name="Samuel Davy" userId="35e411c0bba2747d" providerId="LiveId" clId="{326B656F-0FA7-4A7F-A925-C45C5106C7A7}" dt="2025-10-18T20:44:05.979" v="68" actId="26606"/>
          <ac:spMkLst>
            <pc:docMk/>
            <pc:sldMk cId="0" sldId="256"/>
            <ac:spMk id="27" creationId="{A00D2CE1-35C1-46E6-BD59-CEE668BD90F4}"/>
          </ac:spMkLst>
        </pc:spChg>
        <pc:spChg chg="add">
          <ac:chgData name="Samuel Davy" userId="35e411c0bba2747d" providerId="LiveId" clId="{326B656F-0FA7-4A7F-A925-C45C5106C7A7}" dt="2025-10-18T20:44:05.979" v="68" actId="26606"/>
          <ac:spMkLst>
            <pc:docMk/>
            <pc:sldMk cId="0" sldId="256"/>
            <ac:spMk id="35" creationId="{E18403B7-F2C7-4C07-8522-21C31910902C}"/>
          </ac:spMkLst>
        </pc:spChg>
        <pc:grpChg chg="add">
          <ac:chgData name="Samuel Davy" userId="35e411c0bba2747d" providerId="LiveId" clId="{326B656F-0FA7-4A7F-A925-C45C5106C7A7}" dt="2025-10-18T20:44:05.979" v="68" actId="26606"/>
          <ac:grpSpMkLst>
            <pc:docMk/>
            <pc:sldMk cId="0" sldId="256"/>
            <ac:grpSpMk id="13" creationId="{A745280D-ED36-41FE-8EB1-CE597C99CFE8}"/>
          </ac:grpSpMkLst>
        </pc:grpChg>
        <pc:grpChg chg="add">
          <ac:chgData name="Samuel Davy" userId="35e411c0bba2747d" providerId="LiveId" clId="{326B656F-0FA7-4A7F-A925-C45C5106C7A7}" dt="2025-10-18T20:44:05.979" v="68" actId="26606"/>
          <ac:grpSpMkLst>
            <pc:docMk/>
            <pc:sldMk cId="0" sldId="256"/>
            <ac:grpSpMk id="29" creationId="{A58DCE86-9AE1-46D1-96D6-04B8B3EDF6FA}"/>
          </ac:grpSpMkLst>
        </pc:grpChg>
        <pc:grpChg chg="add">
          <ac:chgData name="Samuel Davy" userId="35e411c0bba2747d" providerId="LiveId" clId="{326B656F-0FA7-4A7F-A925-C45C5106C7A7}" dt="2025-10-18T20:44:05.979" v="68" actId="26606"/>
          <ac:grpSpMkLst>
            <pc:docMk/>
            <pc:sldMk cId="0" sldId="256"/>
            <ac:grpSpMk id="37" creationId="{23B58CC6-A99E-43AF-A467-256F19287FB8}"/>
          </ac:grpSpMkLst>
        </pc:grpChg>
        <pc:graphicFrameChg chg="add">
          <ac:chgData name="Samuel Davy" userId="35e411c0bba2747d" providerId="LiveId" clId="{326B656F-0FA7-4A7F-A925-C45C5106C7A7}" dt="2025-10-18T20:44:05.979" v="68" actId="26606"/>
          <ac:graphicFrameMkLst>
            <pc:docMk/>
            <pc:sldMk cId="0" sldId="256"/>
            <ac:graphicFrameMk id="5" creationId="{398ADD38-0FE6-EEF0-8CE3-B75D9BB95C1C}"/>
          </ac:graphicFrameMkLst>
        </pc:graphicFrameChg>
      </pc:sldChg>
      <pc:sldChg chg="addSp modSp mod setBg setFolMasterObjs">
        <pc:chgData name="Samuel Davy" userId="35e411c0bba2747d" providerId="LiveId" clId="{326B656F-0FA7-4A7F-A925-C45C5106C7A7}" dt="2025-10-18T20:45:19.999" v="80" actId="122"/>
        <pc:sldMkLst>
          <pc:docMk/>
          <pc:sldMk cId="0" sldId="257"/>
        </pc:sldMkLst>
        <pc:spChg chg="mod">
          <ac:chgData name="Samuel Davy" userId="35e411c0bba2747d" providerId="LiveId" clId="{326B656F-0FA7-4A7F-A925-C45C5106C7A7}" dt="2025-10-18T20:45:19.999" v="80" actId="122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muel Davy" userId="35e411c0bba2747d" providerId="LiveId" clId="{326B656F-0FA7-4A7F-A925-C45C5106C7A7}" dt="2025-10-18T20:45:08.057" v="78" actId="14100"/>
          <ac:spMkLst>
            <pc:docMk/>
            <pc:sldMk cId="0" sldId="257"/>
            <ac:spMk id="3" creationId="{00000000-0000-0000-0000-000000000000}"/>
          </ac:spMkLst>
        </pc:spChg>
        <pc:spChg chg="add">
          <ac:chgData name="Samuel Davy" userId="35e411c0bba2747d" providerId="LiveId" clId="{326B656F-0FA7-4A7F-A925-C45C5106C7A7}" dt="2025-10-18T20:44:10.009" v="69" actId="26606"/>
          <ac:spMkLst>
            <pc:docMk/>
            <pc:sldMk cId="0" sldId="257"/>
            <ac:spMk id="8" creationId="{5112AC23-F046-4DC5-9B92-07CA6CC7C580}"/>
          </ac:spMkLst>
        </pc:spChg>
        <pc:spChg chg="add">
          <ac:chgData name="Samuel Davy" userId="35e411c0bba2747d" providerId="LiveId" clId="{326B656F-0FA7-4A7F-A925-C45C5106C7A7}" dt="2025-10-18T20:44:10.009" v="69" actId="26606"/>
          <ac:spMkLst>
            <pc:docMk/>
            <pc:sldMk cId="0" sldId="257"/>
            <ac:spMk id="10" creationId="{175AAFE7-143D-45AC-B616-09521E0F5597}"/>
          </ac:spMkLst>
        </pc:spChg>
        <pc:spChg chg="add">
          <ac:chgData name="Samuel Davy" userId="35e411c0bba2747d" providerId="LiveId" clId="{326B656F-0FA7-4A7F-A925-C45C5106C7A7}" dt="2025-10-18T20:44:10.009" v="69" actId="26606"/>
          <ac:spMkLst>
            <pc:docMk/>
            <pc:sldMk cId="0" sldId="257"/>
            <ac:spMk id="12" creationId="{0BA5DB72-E109-4D37-B6DD-C328D539705B}"/>
          </ac:spMkLst>
        </pc:spChg>
        <pc:spChg chg="add">
          <ac:chgData name="Samuel Davy" userId="35e411c0bba2747d" providerId="LiveId" clId="{326B656F-0FA7-4A7F-A925-C45C5106C7A7}" dt="2025-10-18T20:44:10.009" v="69" actId="26606"/>
          <ac:spMkLst>
            <pc:docMk/>
            <pc:sldMk cId="0" sldId="257"/>
            <ac:spMk id="22" creationId="{EB2D1A1F-B200-4444-AE01-EFC97AF7B51F}"/>
          </ac:spMkLst>
        </pc:spChg>
        <pc:spChg chg="add">
          <ac:chgData name="Samuel Davy" userId="35e411c0bba2747d" providerId="LiveId" clId="{326B656F-0FA7-4A7F-A925-C45C5106C7A7}" dt="2025-10-18T20:44:10.009" v="69" actId="26606"/>
          <ac:spMkLst>
            <pc:docMk/>
            <pc:sldMk cId="0" sldId="257"/>
            <ac:spMk id="36" creationId="{C8D9C5DD-B8B3-46A0-8FBC-EE462F96C4E5}"/>
          </ac:spMkLst>
        </pc:spChg>
        <pc:grpChg chg="add">
          <ac:chgData name="Samuel Davy" userId="35e411c0bba2747d" providerId="LiveId" clId="{326B656F-0FA7-4A7F-A925-C45C5106C7A7}" dt="2025-10-18T20:44:10.009" v="69" actId="26606"/>
          <ac:grpSpMkLst>
            <pc:docMk/>
            <pc:sldMk cId="0" sldId="257"/>
            <ac:grpSpMk id="14" creationId="{7C34EE77-74D1-42B4-801B-40B35A68C127}"/>
          </ac:grpSpMkLst>
        </pc:grpChg>
        <pc:grpChg chg="add">
          <ac:chgData name="Samuel Davy" userId="35e411c0bba2747d" providerId="LiveId" clId="{326B656F-0FA7-4A7F-A925-C45C5106C7A7}" dt="2025-10-18T20:44:10.009" v="69" actId="26606"/>
          <ac:grpSpMkLst>
            <pc:docMk/>
            <pc:sldMk cId="0" sldId="257"/>
            <ac:grpSpMk id="24" creationId="{70E4CB9D-2256-4786-8DDF-ADFBF3533745}"/>
          </ac:grpSpMkLst>
        </pc:grpChg>
        <pc:grpChg chg="add">
          <ac:chgData name="Samuel Davy" userId="35e411c0bba2747d" providerId="LiveId" clId="{326B656F-0FA7-4A7F-A925-C45C5106C7A7}" dt="2025-10-18T20:44:10.009" v="69" actId="26606"/>
          <ac:grpSpMkLst>
            <pc:docMk/>
            <pc:sldMk cId="0" sldId="257"/>
            <ac:grpSpMk id="30" creationId="{568E6F37-AE05-46BF-A77F-5505926E92C6}"/>
          </ac:grpSpMkLst>
        </pc:grpChg>
      </pc:sldChg>
      <pc:sldChg chg="addSp delSp modSp mod setBg setFolMasterObjs setClrOvrMap">
        <pc:chgData name="Samuel Davy" userId="35e411c0bba2747d" providerId="LiveId" clId="{326B656F-0FA7-4A7F-A925-C45C5106C7A7}" dt="2025-10-18T20:43:51.397" v="67" actId="26606"/>
        <pc:sldMkLst>
          <pc:docMk/>
          <pc:sldMk cId="0" sldId="258"/>
        </pc:sldMkLst>
        <pc:spChg chg="mod">
          <ac:chgData name="Samuel Davy" userId="35e411c0bba2747d" providerId="LiveId" clId="{326B656F-0FA7-4A7F-A925-C45C5106C7A7}" dt="2025-10-18T20:43:51.397" v="67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Samuel Davy" userId="35e411c0bba2747d" providerId="LiveId" clId="{326B656F-0FA7-4A7F-A925-C45C5106C7A7}" dt="2025-10-18T20:43:51.397" v="67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Samuel Davy" userId="35e411c0bba2747d" providerId="LiveId" clId="{326B656F-0FA7-4A7F-A925-C45C5106C7A7}" dt="2025-10-18T20:43:51.397" v="67" actId="26606"/>
          <ac:spMkLst>
            <pc:docMk/>
            <pc:sldMk cId="0" sldId="258"/>
            <ac:spMk id="9" creationId="{A3EFF7B1-6CB7-47D1-AD37-B870CA2B2151}"/>
          </ac:spMkLst>
        </pc:spChg>
        <pc:spChg chg="add">
          <ac:chgData name="Samuel Davy" userId="35e411c0bba2747d" providerId="LiveId" clId="{326B656F-0FA7-4A7F-A925-C45C5106C7A7}" dt="2025-10-18T20:43:51.397" v="67" actId="26606"/>
          <ac:spMkLst>
            <pc:docMk/>
            <pc:sldMk cId="0" sldId="258"/>
            <ac:spMk id="11" creationId="{7FA2962B-21B6-4689-A95D-A8FF6ADE47F1}"/>
          </ac:spMkLst>
        </pc:spChg>
        <pc:spChg chg="add">
          <ac:chgData name="Samuel Davy" userId="35e411c0bba2747d" providerId="LiveId" clId="{326B656F-0FA7-4A7F-A925-C45C5106C7A7}" dt="2025-10-18T20:43:51.397" v="67" actId="26606"/>
          <ac:spMkLst>
            <pc:docMk/>
            <pc:sldMk cId="0" sldId="258"/>
            <ac:spMk id="27" creationId="{A00D2CE1-35C1-46E6-BD59-CEE668BD90F4}"/>
          </ac:spMkLst>
        </pc:spChg>
        <pc:spChg chg="add">
          <ac:chgData name="Samuel Davy" userId="35e411c0bba2747d" providerId="LiveId" clId="{326B656F-0FA7-4A7F-A925-C45C5106C7A7}" dt="2025-10-18T20:43:51.397" v="67" actId="26606"/>
          <ac:spMkLst>
            <pc:docMk/>
            <pc:sldMk cId="0" sldId="258"/>
            <ac:spMk id="35" creationId="{E18403B7-F2C7-4C07-8522-21C31910902C}"/>
          </ac:spMkLst>
        </pc:spChg>
        <pc:grpChg chg="add">
          <ac:chgData name="Samuel Davy" userId="35e411c0bba2747d" providerId="LiveId" clId="{326B656F-0FA7-4A7F-A925-C45C5106C7A7}" dt="2025-10-18T20:43:51.397" v="67" actId="26606"/>
          <ac:grpSpMkLst>
            <pc:docMk/>
            <pc:sldMk cId="0" sldId="258"/>
            <ac:grpSpMk id="13" creationId="{A745280D-ED36-41FE-8EB1-CE597C99CFE8}"/>
          </ac:grpSpMkLst>
        </pc:grpChg>
        <pc:grpChg chg="add">
          <ac:chgData name="Samuel Davy" userId="35e411c0bba2747d" providerId="LiveId" clId="{326B656F-0FA7-4A7F-A925-C45C5106C7A7}" dt="2025-10-18T20:43:51.397" v="67" actId="26606"/>
          <ac:grpSpMkLst>
            <pc:docMk/>
            <pc:sldMk cId="0" sldId="258"/>
            <ac:grpSpMk id="29" creationId="{A58DCE86-9AE1-46D1-96D6-04B8B3EDF6FA}"/>
          </ac:grpSpMkLst>
        </pc:grpChg>
        <pc:grpChg chg="add">
          <ac:chgData name="Samuel Davy" userId="35e411c0bba2747d" providerId="LiveId" clId="{326B656F-0FA7-4A7F-A925-C45C5106C7A7}" dt="2025-10-18T20:43:51.397" v="67" actId="26606"/>
          <ac:grpSpMkLst>
            <pc:docMk/>
            <pc:sldMk cId="0" sldId="258"/>
            <ac:grpSpMk id="37" creationId="{23B58CC6-A99E-43AF-A467-256F19287FB8}"/>
          </ac:grpSpMkLst>
        </pc:grpChg>
        <pc:graphicFrameChg chg="add">
          <ac:chgData name="Samuel Davy" userId="35e411c0bba2747d" providerId="LiveId" clId="{326B656F-0FA7-4A7F-A925-C45C5106C7A7}" dt="2025-10-18T20:43:51.397" v="67" actId="26606"/>
          <ac:graphicFrameMkLst>
            <pc:docMk/>
            <pc:sldMk cId="0" sldId="258"/>
            <ac:graphicFrameMk id="5" creationId="{FD1A720E-10AD-FFF7-7880-BEEE2F23FCA2}"/>
          </ac:graphicFrameMkLst>
        </pc:graphicFrameChg>
      </pc:sldChg>
      <pc:sldChg chg="addSp delSp modSp mod setBg setFolMasterObjs setClrOvrMap">
        <pc:chgData name="Samuel Davy" userId="35e411c0bba2747d" providerId="LiveId" clId="{326B656F-0FA7-4A7F-A925-C45C5106C7A7}" dt="2025-10-18T20:43:42.023" v="66" actId="26606"/>
        <pc:sldMkLst>
          <pc:docMk/>
          <pc:sldMk cId="0" sldId="259"/>
        </pc:sldMkLst>
        <pc:spChg chg="mod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Samuel Davy" userId="35e411c0bba2747d" providerId="LiveId" clId="{326B656F-0FA7-4A7F-A925-C45C5106C7A7}" dt="2025-10-18T20:43:20.498" v="60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9" creationId="{BACC6370-2D7E-4714-9D71-7542949D7D5D}"/>
          </ac:spMkLst>
        </pc:spChg>
        <pc:spChg chg="add del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11" creationId="{256B2C21-A230-48C0-8DF1-C46611373C44}"/>
          </ac:spMkLst>
        </pc:spChg>
        <pc:spChg chg="add del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13" creationId="{3847E18C-932D-4C95-AABA-FEC7C9499AD7}"/>
          </ac:spMkLst>
        </pc:spChg>
        <pc:spChg chg="add del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15" creationId="{3150CB11-0C61-439E-910F-5787759E72A0}"/>
          </ac:spMkLst>
        </pc:spChg>
        <pc:spChg chg="add del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17" creationId="{43F8A58B-5155-44CE-A5FF-7647B47D0A7A}"/>
          </ac:spMkLst>
        </pc:spChg>
        <pc:spChg chg="add del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19" creationId="{443F2ACA-E6D6-4028-82DD-F03C262D5DE6}"/>
          </ac:spMkLst>
        </pc:spChg>
        <pc:spChg chg="add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24" creationId="{A3EFF7B1-6CB7-47D1-AD37-B870CA2B2151}"/>
          </ac:spMkLst>
        </pc:spChg>
        <pc:spChg chg="add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26" creationId="{7FA2962B-21B6-4689-A95D-A8FF6ADE47F1}"/>
          </ac:spMkLst>
        </pc:spChg>
        <pc:spChg chg="add">
          <ac:chgData name="Samuel Davy" userId="35e411c0bba2747d" providerId="LiveId" clId="{326B656F-0FA7-4A7F-A925-C45C5106C7A7}" dt="2025-10-18T20:43:42.023" v="66" actId="26606"/>
          <ac:spMkLst>
            <pc:docMk/>
            <pc:sldMk cId="0" sldId="259"/>
            <ac:spMk id="50" creationId="{E18403B7-F2C7-4C07-8522-21C31910902C}"/>
          </ac:spMkLst>
        </pc:spChg>
        <pc:graphicFrameChg chg="add">
          <ac:chgData name="Samuel Davy" userId="35e411c0bba2747d" providerId="LiveId" clId="{326B656F-0FA7-4A7F-A925-C45C5106C7A7}" dt="2025-10-18T20:43:20.498" v="60" actId="26606"/>
          <ac:graphicFrameMkLst>
            <pc:docMk/>
            <pc:sldMk cId="0" sldId="259"/>
            <ac:graphicFrameMk id="5" creationId="{5431FF52-BBF1-574D-785E-B63C22F8BD9F}"/>
          </ac:graphicFrameMkLst>
        </pc:graphicFrameChg>
      </pc:sldChg>
      <pc:sldChg chg="addSp delSp modSp mod setBg setFolMasterObjs setClrOvrMap">
        <pc:chgData name="Samuel Davy" userId="35e411c0bba2747d" providerId="LiveId" clId="{326B656F-0FA7-4A7F-A925-C45C5106C7A7}" dt="2025-10-18T20:43:38.250" v="65" actId="26606"/>
        <pc:sldMkLst>
          <pc:docMk/>
          <pc:sldMk cId="0" sldId="260"/>
        </pc:sldMkLst>
        <pc:spChg chg="mod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muel Davy" userId="35e411c0bba2747d" providerId="LiveId" clId="{326B656F-0FA7-4A7F-A925-C45C5106C7A7}" dt="2025-10-18T20:43:14.297" v="59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Samuel Davy" userId="35e411c0bba2747d" providerId="LiveId" clId="{326B656F-0FA7-4A7F-A925-C45C5106C7A7}" dt="2025-10-18T20:43:14.297" v="59" actId="26606"/>
          <ac:spMkLst>
            <pc:docMk/>
            <pc:sldMk cId="0" sldId="260"/>
            <ac:spMk id="8" creationId="{09588DA8-065E-4F6F-8EFD-43104AB2E0CF}"/>
          </ac:spMkLst>
        </pc:spChg>
        <pc:spChg chg="add">
          <ac:chgData name="Samuel Davy" userId="35e411c0bba2747d" providerId="LiveId" clId="{326B656F-0FA7-4A7F-A925-C45C5106C7A7}" dt="2025-10-18T20:43:14.297" v="59" actId="26606"/>
          <ac:spMkLst>
            <pc:docMk/>
            <pc:sldMk cId="0" sldId="260"/>
            <ac:spMk id="10" creationId="{C4285719-470E-454C-AF62-8323075F1F5B}"/>
          </ac:spMkLst>
        </pc:spChg>
        <pc:spChg chg="add">
          <ac:chgData name="Samuel Davy" userId="35e411c0bba2747d" providerId="LiveId" clId="{326B656F-0FA7-4A7F-A925-C45C5106C7A7}" dt="2025-10-18T20:43:14.297" v="59" actId="26606"/>
          <ac:spMkLst>
            <pc:docMk/>
            <pc:sldMk cId="0" sldId="260"/>
            <ac:spMk id="12" creationId="{CD9FE4EF-C4D8-49A0-B2FF-81D8DB7D8A24}"/>
          </ac:spMkLst>
        </pc:spChg>
        <pc:spChg chg="add del">
          <ac:chgData name="Samuel Davy" userId="35e411c0bba2747d" providerId="LiveId" clId="{326B656F-0FA7-4A7F-A925-C45C5106C7A7}" dt="2025-10-18T20:43:23.608" v="61" actId="26606"/>
          <ac:spMkLst>
            <pc:docMk/>
            <pc:sldMk cId="0" sldId="260"/>
            <ac:spMk id="14" creationId="{4300840D-0A0B-4512-BACA-B439D5B9C57C}"/>
          </ac:spMkLst>
        </pc:spChg>
        <pc:spChg chg="add del">
          <ac:chgData name="Samuel Davy" userId="35e411c0bba2747d" providerId="LiveId" clId="{326B656F-0FA7-4A7F-A925-C45C5106C7A7}" dt="2025-10-18T20:43:23.608" v="61" actId="26606"/>
          <ac:spMkLst>
            <pc:docMk/>
            <pc:sldMk cId="0" sldId="260"/>
            <ac:spMk id="16" creationId="{D2B78728-A580-49A7-84F9-6EF6F583ADE0}"/>
          </ac:spMkLst>
        </pc:spChg>
        <pc:spChg chg="add del">
          <ac:chgData name="Samuel Davy" userId="35e411c0bba2747d" providerId="LiveId" clId="{326B656F-0FA7-4A7F-A925-C45C5106C7A7}" dt="2025-10-18T20:43:23.608" v="61" actId="26606"/>
          <ac:spMkLst>
            <pc:docMk/>
            <pc:sldMk cId="0" sldId="260"/>
            <ac:spMk id="18" creationId="{38FAA1A1-D861-433F-88FA-1E9D6FD31D11}"/>
          </ac:spMkLst>
        </pc:spChg>
        <pc:spChg chg="add del">
          <ac:chgData name="Samuel Davy" userId="35e411c0bba2747d" providerId="LiveId" clId="{326B656F-0FA7-4A7F-A925-C45C5106C7A7}" dt="2025-10-18T20:43:23.608" v="61" actId="26606"/>
          <ac:spMkLst>
            <pc:docMk/>
            <pc:sldMk cId="0" sldId="260"/>
            <ac:spMk id="20" creationId="{8D71EDA1-87BF-4D5D-AB79-F346FD19278A}"/>
          </ac:spMkLst>
        </pc:spChg>
        <pc:spChg chg="add del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26" creationId="{BACC6370-2D7E-4714-9D71-7542949D7D5D}"/>
          </ac:spMkLst>
        </pc:spChg>
        <pc:spChg chg="add del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28" creationId="{256B2C21-A230-48C0-8DF1-C46611373C44}"/>
          </ac:spMkLst>
        </pc:spChg>
        <pc:spChg chg="add del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30" creationId="{3847E18C-932D-4C95-AABA-FEC7C9499AD7}"/>
          </ac:spMkLst>
        </pc:spChg>
        <pc:spChg chg="add del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32" creationId="{3150CB11-0C61-439E-910F-5787759E72A0}"/>
          </ac:spMkLst>
        </pc:spChg>
        <pc:spChg chg="add del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34" creationId="{43F8A58B-5155-44CE-A5FF-7647B47D0A7A}"/>
          </ac:spMkLst>
        </pc:spChg>
        <pc:spChg chg="del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36" creationId="{443F2ACA-E6D6-4028-82DD-F03C262D5DE6}"/>
          </ac:spMkLst>
        </pc:spChg>
        <pc:spChg chg="add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41" creationId="{A3EFF7B1-6CB7-47D1-AD37-B870CA2B2151}"/>
          </ac:spMkLst>
        </pc:spChg>
        <pc:spChg chg="add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43" creationId="{7FA2962B-21B6-4689-A95D-A8FF6ADE47F1}"/>
          </ac:spMkLst>
        </pc:spChg>
        <pc:spChg chg="add">
          <ac:chgData name="Samuel Davy" userId="35e411c0bba2747d" providerId="LiveId" clId="{326B656F-0FA7-4A7F-A925-C45C5106C7A7}" dt="2025-10-18T20:43:38.250" v="65" actId="26606"/>
          <ac:spMkLst>
            <pc:docMk/>
            <pc:sldMk cId="0" sldId="260"/>
            <ac:spMk id="67" creationId="{E18403B7-F2C7-4C07-8522-21C31910902C}"/>
          </ac:spMkLst>
        </pc:spChg>
      </pc:sldChg>
      <pc:sldChg chg="addSp delSp modSp mod setBg setFolMasterObjs setClrOvrMap">
        <pc:chgData name="Samuel Davy" userId="35e411c0bba2747d" providerId="LiveId" clId="{326B656F-0FA7-4A7F-A925-C45C5106C7A7}" dt="2025-10-18T20:43:31.208" v="64" actId="26606"/>
        <pc:sldMkLst>
          <pc:docMk/>
          <pc:sldMk cId="0" sldId="261"/>
        </pc:sldMkLst>
        <pc:spChg chg="mod">
          <ac:chgData name="Samuel Davy" userId="35e411c0bba2747d" providerId="LiveId" clId="{326B656F-0FA7-4A7F-A925-C45C5106C7A7}" dt="2025-10-18T20:43:04.207" v="57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8" creationId="{09588DA8-065E-4F6F-8EFD-43104AB2E0CF}"/>
          </ac:spMkLst>
        </pc:spChg>
        <pc:spChg chg="add del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10" creationId="{C4285719-470E-454C-AF62-8323075F1F5B}"/>
          </ac:spMkLst>
        </pc:spChg>
        <pc:spChg chg="add del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12" creationId="{CD9FE4EF-C4D8-49A0-B2FF-81D8DB7D8A24}"/>
          </ac:spMkLst>
        </pc:spChg>
        <pc:spChg chg="add del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14" creationId="{4300840D-0A0B-4512-BACA-B439D5B9C57C}"/>
          </ac:spMkLst>
        </pc:spChg>
        <pc:spChg chg="add del">
          <ac:chgData name="Samuel Davy" userId="35e411c0bba2747d" providerId="LiveId" clId="{326B656F-0FA7-4A7F-A925-C45C5106C7A7}" dt="2025-10-18T20:43:31.186" v="63" actId="26606"/>
          <ac:spMkLst>
            <pc:docMk/>
            <pc:sldMk cId="0" sldId="261"/>
            <ac:spMk id="16" creationId="{D2B78728-A580-49A7-84F9-6EF6F583ADE0}"/>
          </ac:spMkLst>
        </pc:spChg>
        <pc:spChg chg="add del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18" creationId="{38FAA1A1-D861-433F-88FA-1E9D6FD31D11}"/>
          </ac:spMkLst>
        </pc:spChg>
        <pc:spChg chg="add del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20" creationId="{8D71EDA1-87BF-4D5D-AB79-F346FD19278A}"/>
          </ac:spMkLst>
        </pc:spChg>
        <pc:spChg chg="add del">
          <ac:chgData name="Samuel Davy" userId="35e411c0bba2747d" providerId="LiveId" clId="{326B656F-0FA7-4A7F-A925-C45C5106C7A7}" dt="2025-10-18T20:43:31.186" v="63" actId="26606"/>
          <ac:spMkLst>
            <pc:docMk/>
            <pc:sldMk cId="0" sldId="261"/>
            <ac:spMk id="26" creationId="{9F6F39C2-8746-4599-843B-CED156C408BF}"/>
          </ac:spMkLst>
        </pc:spChg>
        <pc:spChg chg="add del">
          <ac:chgData name="Samuel Davy" userId="35e411c0bba2747d" providerId="LiveId" clId="{326B656F-0FA7-4A7F-A925-C45C5106C7A7}" dt="2025-10-18T20:43:31.186" v="63" actId="26606"/>
          <ac:spMkLst>
            <pc:docMk/>
            <pc:sldMk cId="0" sldId="261"/>
            <ac:spMk id="28" creationId="{A5D714AD-9E94-4752-AA45-D4B0EAAB52E2}"/>
          </ac:spMkLst>
        </pc:spChg>
        <pc:spChg chg="add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43" creationId="{7FA2962B-21B6-4689-A95D-A8FF6ADE47F1}"/>
          </ac:spMkLst>
        </pc:spChg>
        <pc:spChg chg="add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44" creationId="{A00D2CE1-35C1-46E6-BD59-CEE668BD90F4}"/>
          </ac:spMkLst>
        </pc:spChg>
        <pc:spChg chg="add">
          <ac:chgData name="Samuel Davy" userId="35e411c0bba2747d" providerId="LiveId" clId="{326B656F-0FA7-4A7F-A925-C45C5106C7A7}" dt="2025-10-18T20:43:31.208" v="64" actId="26606"/>
          <ac:spMkLst>
            <pc:docMk/>
            <pc:sldMk cId="0" sldId="261"/>
            <ac:spMk id="52" creationId="{E18403B7-F2C7-4C07-8522-21C31910902C}"/>
          </ac:spMkLst>
        </pc:spChg>
      </pc:sldChg>
      <pc:sldChg chg="addSp delSp modSp mod setBg setFolMasterObjs">
        <pc:chgData name="Samuel Davy" userId="35e411c0bba2747d" providerId="LiveId" clId="{326B656F-0FA7-4A7F-A925-C45C5106C7A7}" dt="2025-10-18T20:51:27.288" v="117" actId="1076"/>
        <pc:sldMkLst>
          <pc:docMk/>
          <pc:sldMk cId="0" sldId="262"/>
        </pc:sldMkLst>
        <pc:spChg chg="mod">
          <ac:chgData name="Samuel Davy" userId="35e411c0bba2747d" providerId="LiveId" clId="{326B656F-0FA7-4A7F-A925-C45C5106C7A7}" dt="2025-10-18T20:51:27.288" v="117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Samuel Davy" userId="35e411c0bba2747d" providerId="LiveId" clId="{326B656F-0FA7-4A7F-A925-C45C5106C7A7}" dt="2025-10-18T20:42:51.259" v="56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9" creationId="{9F6F39C2-8746-4599-843B-CED156C408BF}"/>
          </ac:spMkLst>
        </pc:spChg>
        <pc:spChg chg="add del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11" creationId="{A5D714AD-9E94-4752-AA45-D4B0EAAB52E2}"/>
          </ac:spMkLst>
        </pc:spChg>
        <pc:spChg chg="add del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13" creationId="{7FF89E09-42FB-4694-96E4-95652B1D83E4}"/>
          </ac:spMkLst>
        </pc:spChg>
        <pc:spChg chg="add">
          <ac:chgData name="Samuel Davy" userId="35e411c0bba2747d" providerId="LiveId" clId="{326B656F-0FA7-4A7F-A925-C45C5106C7A7}" dt="2025-10-18T20:42:51.259" v="56" actId="26606"/>
          <ac:spMkLst>
            <pc:docMk/>
            <pc:sldMk cId="0" sldId="262"/>
            <ac:spMk id="15" creationId="{25D3C032-881F-4579-A4BF-0FA966E9F350}"/>
          </ac:spMkLst>
        </pc:spChg>
        <pc:spChg chg="add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20" creationId="{BACC6370-2D7E-4714-9D71-7542949D7D5D}"/>
          </ac:spMkLst>
        </pc:spChg>
        <pc:spChg chg="add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22" creationId="{256B2C21-A230-48C0-8DF1-C46611373C44}"/>
          </ac:spMkLst>
        </pc:spChg>
        <pc:spChg chg="add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24" creationId="{3847E18C-932D-4C95-AABA-FEC7C9499AD7}"/>
          </ac:spMkLst>
        </pc:spChg>
        <pc:spChg chg="add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26" creationId="{3150CB11-0C61-439E-910F-5787759E72A0}"/>
          </ac:spMkLst>
        </pc:spChg>
        <pc:spChg chg="add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28" creationId="{43F8A58B-5155-44CE-A5FF-7647B47D0A7A}"/>
          </ac:spMkLst>
        </pc:spChg>
        <pc:spChg chg="add">
          <ac:chgData name="Samuel Davy" userId="35e411c0bba2747d" providerId="LiveId" clId="{326B656F-0FA7-4A7F-A925-C45C5106C7A7}" dt="2025-10-18T20:43:07.991" v="58" actId="26606"/>
          <ac:spMkLst>
            <pc:docMk/>
            <pc:sldMk cId="0" sldId="262"/>
            <ac:spMk id="30" creationId="{443F2ACA-E6D6-4028-82DD-F03C262D5DE6}"/>
          </ac:spMkLst>
        </pc:spChg>
        <pc:graphicFrameChg chg="add">
          <ac:chgData name="Samuel Davy" userId="35e411c0bba2747d" providerId="LiveId" clId="{326B656F-0FA7-4A7F-A925-C45C5106C7A7}" dt="2025-10-18T20:42:51.259" v="56" actId="26606"/>
          <ac:graphicFrameMkLst>
            <pc:docMk/>
            <pc:sldMk cId="0" sldId="262"/>
            <ac:graphicFrameMk id="5" creationId="{DE550AF3-1046-420D-E3A3-FB0F709746BA}"/>
          </ac:graphicFrameMkLst>
        </pc:graphicFrameChg>
      </pc:sldChg>
      <pc:sldChg chg="addSp delSp modSp del mod setBg setFolMasterObjs">
        <pc:chgData name="Samuel Davy" userId="35e411c0bba2747d" providerId="LiveId" clId="{326B656F-0FA7-4A7F-A925-C45C5106C7A7}" dt="2025-10-18T20:38:51.503" v="2" actId="47"/>
        <pc:sldMkLst>
          <pc:docMk/>
          <pc:sldMk cId="0" sldId="263"/>
        </pc:sldMkLst>
        <pc:spChg chg="mo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2" creationId="{00000000-0000-0000-0000-000000000000}"/>
          </ac:spMkLst>
        </pc:spChg>
        <pc:spChg chg="ad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7" creationId="{1A3C89F8-0D2F-47FF-B903-151248265F47}"/>
          </ac:spMkLst>
        </pc:spChg>
        <pc:spChg chg="ad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9" creationId="{C5CB530E-515E-412C-9DF1-5F8FFBD6F383}"/>
          </ac:spMkLst>
        </pc:spChg>
        <pc:spChg chg="ad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11" creationId="{712D4376-A578-4FF1-94FC-245E7A6A489F}"/>
          </ac:spMkLst>
        </pc:spChg>
        <pc:spChg chg="ad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13" creationId="{AEA7509D-F04F-40CB-A0B3-EEF16499CC9F}"/>
          </ac:spMkLst>
        </pc:spChg>
        <pc:spChg chg="ad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17" creationId="{508BEF50-7B1E-49A4-BC19-5F4F1D755E64}"/>
          </ac:spMkLst>
        </pc:spChg>
        <pc:spChg chg="ad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19" creationId="{3FBAD350-5664-4811-A208-657FB882D350}"/>
          </ac:spMkLst>
        </pc:spChg>
        <pc:spChg chg="add">
          <ac:chgData name="Samuel Davy" userId="35e411c0bba2747d" providerId="LiveId" clId="{326B656F-0FA7-4A7F-A925-C45C5106C7A7}" dt="2025-10-18T20:38:42.656" v="1" actId="26606"/>
          <ac:spMkLst>
            <pc:docMk/>
            <pc:sldMk cId="0" sldId="263"/>
            <ac:spMk id="21" creationId="{C39ADB8F-D187-49D7-BDCF-C1B6DC727068}"/>
          </ac:spMkLst>
        </pc:spChg>
        <pc:picChg chg="del">
          <ac:chgData name="Samuel Davy" userId="35e411c0bba2747d" providerId="LiveId" clId="{326B656F-0FA7-4A7F-A925-C45C5106C7A7}" dt="2025-10-18T20:38:14.644" v="0" actId="478"/>
          <ac:picMkLst>
            <pc:docMk/>
            <pc:sldMk cId="0" sldId="263"/>
            <ac:picMk id="3" creationId="{00000000-0000-0000-0000-000000000000}"/>
          </ac:picMkLst>
        </pc:picChg>
        <pc:cxnChg chg="add">
          <ac:chgData name="Samuel Davy" userId="35e411c0bba2747d" providerId="LiveId" clId="{326B656F-0FA7-4A7F-A925-C45C5106C7A7}" dt="2025-10-18T20:38:42.656" v="1" actId="26606"/>
          <ac:cxnSpMkLst>
            <pc:docMk/>
            <pc:sldMk cId="0" sldId="263"/>
            <ac:cxnSpMk id="15" creationId="{56020367-4FD5-4596-8E10-C5F095CD8DBF}"/>
          </ac:cxnSpMkLst>
        </pc:cxnChg>
      </pc:sldChg>
      <pc:sldChg chg="addSp delSp modSp del mod setBg setFolMasterObjs">
        <pc:chgData name="Samuel Davy" userId="35e411c0bba2747d" providerId="LiveId" clId="{326B656F-0FA7-4A7F-A925-C45C5106C7A7}" dt="2025-10-18T21:03:17.667" v="178" actId="47"/>
        <pc:sldMkLst>
          <pc:docMk/>
          <pc:sldMk cId="0" sldId="264"/>
        </pc:sldMkLst>
        <pc:spChg chg="mod ord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2" creationId="{00000000-0000-0000-0000-000000000000}"/>
          </ac:spMkLst>
        </pc:spChg>
        <pc:spChg chg="add del">
          <ac:chgData name="Samuel Davy" userId="35e411c0bba2747d" providerId="LiveId" clId="{326B656F-0FA7-4A7F-A925-C45C5106C7A7}" dt="2025-10-18T21:02:28.961" v="147" actId="26606"/>
          <ac:spMkLst>
            <pc:docMk/>
            <pc:sldMk cId="0" sldId="264"/>
            <ac:spMk id="8" creationId="{A8384FB5-9ADC-4DDC-881B-597D56F5B15D}"/>
          </ac:spMkLst>
        </pc:spChg>
        <pc:spChg chg="add del">
          <ac:chgData name="Samuel Davy" userId="35e411c0bba2747d" providerId="LiveId" clId="{326B656F-0FA7-4A7F-A925-C45C5106C7A7}" dt="2025-10-18T21:02:28.961" v="147" actId="26606"/>
          <ac:spMkLst>
            <pc:docMk/>
            <pc:sldMk cId="0" sldId="264"/>
            <ac:spMk id="10" creationId="{91E5A9A7-95C6-4F4F-B00E-C82E07FE62EF}"/>
          </ac:spMkLst>
        </pc:spChg>
        <pc:spChg chg="add del">
          <ac:chgData name="Samuel Davy" userId="35e411c0bba2747d" providerId="LiveId" clId="{326B656F-0FA7-4A7F-A925-C45C5106C7A7}" dt="2025-10-18T21:02:28.961" v="147" actId="26606"/>
          <ac:spMkLst>
            <pc:docMk/>
            <pc:sldMk cId="0" sldId="264"/>
            <ac:spMk id="12" creationId="{D07DD2DE-F619-49DD-B5E7-03A290FF4ED1}"/>
          </ac:spMkLst>
        </pc:spChg>
        <pc:spChg chg="add del">
          <ac:chgData name="Samuel Davy" userId="35e411c0bba2747d" providerId="LiveId" clId="{326B656F-0FA7-4A7F-A925-C45C5106C7A7}" dt="2025-10-18T21:02:28.961" v="147" actId="26606"/>
          <ac:spMkLst>
            <pc:docMk/>
            <pc:sldMk cId="0" sldId="264"/>
            <ac:spMk id="14" creationId="{85149191-5F60-4A28-AAFF-039F96B0F3EC}"/>
          </ac:spMkLst>
        </pc:spChg>
        <pc:spChg chg="add del">
          <ac:chgData name="Samuel Davy" userId="35e411c0bba2747d" providerId="LiveId" clId="{326B656F-0FA7-4A7F-A925-C45C5106C7A7}" dt="2025-10-18T21:02:28.961" v="147" actId="26606"/>
          <ac:spMkLst>
            <pc:docMk/>
            <pc:sldMk cId="0" sldId="264"/>
            <ac:spMk id="16" creationId="{F8260ED5-17F7-4158-B241-D51DD4CF1B7E}"/>
          </ac:spMkLst>
        </pc:spChg>
        <pc:spChg chg="add del">
          <ac:chgData name="Samuel Davy" userId="35e411c0bba2747d" providerId="LiveId" clId="{326B656F-0FA7-4A7F-A925-C45C5106C7A7}" dt="2025-10-18T21:02:22.189" v="138" actId="26606"/>
          <ac:spMkLst>
            <pc:docMk/>
            <pc:sldMk cId="0" sldId="264"/>
            <ac:spMk id="21" creationId="{D4771268-CB57-404A-9271-370EB28F6090}"/>
          </ac:spMkLst>
        </pc:spChg>
        <pc:spChg chg="add del">
          <ac:chgData name="Samuel Davy" userId="35e411c0bba2747d" providerId="LiveId" clId="{326B656F-0FA7-4A7F-A925-C45C5106C7A7}" dt="2025-10-18T21:02:22.836" v="140" actId="26606"/>
          <ac:spMkLst>
            <pc:docMk/>
            <pc:sldMk cId="0" sldId="264"/>
            <ac:spMk id="23" creationId="{0AE98B72-66C6-4AB4-AF0D-BA830DE86393}"/>
          </ac:spMkLst>
        </pc:spChg>
        <pc:spChg chg="add del">
          <ac:chgData name="Samuel Davy" userId="35e411c0bba2747d" providerId="LiveId" clId="{326B656F-0FA7-4A7F-A925-C45C5106C7A7}" dt="2025-10-18T21:02:22.836" v="140" actId="26606"/>
          <ac:spMkLst>
            <pc:docMk/>
            <pc:sldMk cId="0" sldId="264"/>
            <ac:spMk id="24" creationId="{A4E37431-20F0-4DD6-84A9-ED2B644943A2}"/>
          </ac:spMkLst>
        </pc:spChg>
        <pc:spChg chg="add del">
          <ac:chgData name="Samuel Davy" userId="35e411c0bba2747d" providerId="LiveId" clId="{326B656F-0FA7-4A7F-A925-C45C5106C7A7}" dt="2025-10-18T21:02:22.836" v="140" actId="26606"/>
          <ac:spMkLst>
            <pc:docMk/>
            <pc:sldMk cId="0" sldId="264"/>
            <ac:spMk id="25" creationId="{407EAFC6-733F-403D-BB4D-05A3A28742F1}"/>
          </ac:spMkLst>
        </pc:spChg>
        <pc:spChg chg="add del">
          <ac:chgData name="Samuel Davy" userId="35e411c0bba2747d" providerId="LiveId" clId="{326B656F-0FA7-4A7F-A925-C45C5106C7A7}" dt="2025-10-18T21:02:22.836" v="140" actId="26606"/>
          <ac:spMkLst>
            <pc:docMk/>
            <pc:sldMk cId="0" sldId="264"/>
            <ac:spMk id="27" creationId="{17A36730-4CB0-4F61-AD11-A44C9765833F}"/>
          </ac:spMkLst>
        </pc:spChg>
        <pc:spChg chg="add del">
          <ac:chgData name="Samuel Davy" userId="35e411c0bba2747d" providerId="LiveId" clId="{326B656F-0FA7-4A7F-A925-C45C5106C7A7}" dt="2025-10-18T21:02:22.836" v="140" actId="26606"/>
          <ac:spMkLst>
            <pc:docMk/>
            <pc:sldMk cId="0" sldId="264"/>
            <ac:spMk id="31" creationId="{767334AB-16BD-4EC7-8C6B-4B5171600933}"/>
          </ac:spMkLst>
        </pc:spChg>
        <pc:spChg chg="add del">
          <ac:chgData name="Samuel Davy" userId="35e411c0bba2747d" providerId="LiveId" clId="{326B656F-0FA7-4A7F-A925-C45C5106C7A7}" dt="2025-10-18T21:02:23.613" v="142" actId="26606"/>
          <ac:spMkLst>
            <pc:docMk/>
            <pc:sldMk cId="0" sldId="264"/>
            <ac:spMk id="33" creationId="{A8384FB5-9ADC-4DDC-881B-597D56F5B15D}"/>
          </ac:spMkLst>
        </pc:spChg>
        <pc:spChg chg="add del">
          <ac:chgData name="Samuel Davy" userId="35e411c0bba2747d" providerId="LiveId" clId="{326B656F-0FA7-4A7F-A925-C45C5106C7A7}" dt="2025-10-18T21:02:23.613" v="142" actId="26606"/>
          <ac:spMkLst>
            <pc:docMk/>
            <pc:sldMk cId="0" sldId="264"/>
            <ac:spMk id="34" creationId="{91E5A9A7-95C6-4F4F-B00E-C82E07FE62EF}"/>
          </ac:spMkLst>
        </pc:spChg>
        <pc:spChg chg="add del">
          <ac:chgData name="Samuel Davy" userId="35e411c0bba2747d" providerId="LiveId" clId="{326B656F-0FA7-4A7F-A925-C45C5106C7A7}" dt="2025-10-18T21:02:23.613" v="142" actId="26606"/>
          <ac:spMkLst>
            <pc:docMk/>
            <pc:sldMk cId="0" sldId="264"/>
            <ac:spMk id="35" creationId="{D07DD2DE-F619-49DD-B5E7-03A290FF4ED1}"/>
          </ac:spMkLst>
        </pc:spChg>
        <pc:spChg chg="add del">
          <ac:chgData name="Samuel Davy" userId="35e411c0bba2747d" providerId="LiveId" clId="{326B656F-0FA7-4A7F-A925-C45C5106C7A7}" dt="2025-10-18T21:02:23.613" v="142" actId="26606"/>
          <ac:spMkLst>
            <pc:docMk/>
            <pc:sldMk cId="0" sldId="264"/>
            <ac:spMk id="36" creationId="{85149191-5F60-4A28-AAFF-039F96B0F3EC}"/>
          </ac:spMkLst>
        </pc:spChg>
        <pc:spChg chg="add del">
          <ac:chgData name="Samuel Davy" userId="35e411c0bba2747d" providerId="LiveId" clId="{326B656F-0FA7-4A7F-A925-C45C5106C7A7}" dt="2025-10-18T21:02:23.613" v="142" actId="26606"/>
          <ac:spMkLst>
            <pc:docMk/>
            <pc:sldMk cId="0" sldId="264"/>
            <ac:spMk id="37" creationId="{F8260ED5-17F7-4158-B241-D51DD4CF1B7E}"/>
          </ac:spMkLst>
        </pc:spChg>
        <pc:spChg chg="add del">
          <ac:chgData name="Samuel Davy" userId="35e411c0bba2747d" providerId="LiveId" clId="{326B656F-0FA7-4A7F-A925-C45C5106C7A7}" dt="2025-10-18T21:02:25.789" v="144" actId="26606"/>
          <ac:spMkLst>
            <pc:docMk/>
            <pc:sldMk cId="0" sldId="264"/>
            <ac:spMk id="39" creationId="{A4E37431-20F0-4DD6-84A9-ED2B644943A2}"/>
          </ac:spMkLst>
        </pc:spChg>
        <pc:spChg chg="add del">
          <ac:chgData name="Samuel Davy" userId="35e411c0bba2747d" providerId="LiveId" clId="{326B656F-0FA7-4A7F-A925-C45C5106C7A7}" dt="2025-10-18T21:02:25.789" v="144" actId="26606"/>
          <ac:spMkLst>
            <pc:docMk/>
            <pc:sldMk cId="0" sldId="264"/>
            <ac:spMk id="40" creationId="{0AE98B72-66C6-4AB4-AF0D-BA830DE86393}"/>
          </ac:spMkLst>
        </pc:spChg>
        <pc:spChg chg="add del">
          <ac:chgData name="Samuel Davy" userId="35e411c0bba2747d" providerId="LiveId" clId="{326B656F-0FA7-4A7F-A925-C45C5106C7A7}" dt="2025-10-18T21:02:25.789" v="144" actId="26606"/>
          <ac:spMkLst>
            <pc:docMk/>
            <pc:sldMk cId="0" sldId="264"/>
            <ac:spMk id="43" creationId="{C69C79E1-F916-4929-A4F3-DE763D4BFA57}"/>
          </ac:spMkLst>
        </pc:spChg>
        <pc:spChg chg="add del">
          <ac:chgData name="Samuel Davy" userId="35e411c0bba2747d" providerId="LiveId" clId="{326B656F-0FA7-4A7F-A925-C45C5106C7A7}" dt="2025-10-18T21:02:25.789" v="144" actId="26606"/>
          <ac:spMkLst>
            <pc:docMk/>
            <pc:sldMk cId="0" sldId="264"/>
            <ac:spMk id="44" creationId="{767334AB-16BD-4EC7-8C6B-4B5171600933}"/>
          </ac:spMkLst>
        </pc:spChg>
        <pc:spChg chg="add del">
          <ac:chgData name="Samuel Davy" userId="35e411c0bba2747d" providerId="LiveId" clId="{326B656F-0FA7-4A7F-A925-C45C5106C7A7}" dt="2025-10-18T21:02:28.943" v="146" actId="26606"/>
          <ac:spMkLst>
            <pc:docMk/>
            <pc:sldMk cId="0" sldId="264"/>
            <ac:spMk id="46" creationId="{A8384FB5-9ADC-4DDC-881B-597D56F5B15D}"/>
          </ac:spMkLst>
        </pc:spChg>
        <pc:spChg chg="add del">
          <ac:chgData name="Samuel Davy" userId="35e411c0bba2747d" providerId="LiveId" clId="{326B656F-0FA7-4A7F-A925-C45C5106C7A7}" dt="2025-10-18T21:02:28.943" v="146" actId="26606"/>
          <ac:spMkLst>
            <pc:docMk/>
            <pc:sldMk cId="0" sldId="264"/>
            <ac:spMk id="47" creationId="{91E5A9A7-95C6-4F4F-B00E-C82E07FE62EF}"/>
          </ac:spMkLst>
        </pc:spChg>
        <pc:spChg chg="add del">
          <ac:chgData name="Samuel Davy" userId="35e411c0bba2747d" providerId="LiveId" clId="{326B656F-0FA7-4A7F-A925-C45C5106C7A7}" dt="2025-10-18T21:02:28.943" v="146" actId="26606"/>
          <ac:spMkLst>
            <pc:docMk/>
            <pc:sldMk cId="0" sldId="264"/>
            <ac:spMk id="48" creationId="{D07DD2DE-F619-49DD-B5E7-03A290FF4ED1}"/>
          </ac:spMkLst>
        </pc:spChg>
        <pc:spChg chg="add del">
          <ac:chgData name="Samuel Davy" userId="35e411c0bba2747d" providerId="LiveId" clId="{326B656F-0FA7-4A7F-A925-C45C5106C7A7}" dt="2025-10-18T21:02:28.943" v="146" actId="26606"/>
          <ac:spMkLst>
            <pc:docMk/>
            <pc:sldMk cId="0" sldId="264"/>
            <ac:spMk id="49" creationId="{85149191-5F60-4A28-AAFF-039F96B0F3EC}"/>
          </ac:spMkLst>
        </pc:spChg>
        <pc:spChg chg="add del">
          <ac:chgData name="Samuel Davy" userId="35e411c0bba2747d" providerId="LiveId" clId="{326B656F-0FA7-4A7F-A925-C45C5106C7A7}" dt="2025-10-18T21:02:28.943" v="146" actId="26606"/>
          <ac:spMkLst>
            <pc:docMk/>
            <pc:sldMk cId="0" sldId="264"/>
            <ac:spMk id="50" creationId="{F8260ED5-17F7-4158-B241-D51DD4CF1B7E}"/>
          </ac:spMkLst>
        </pc:spChg>
        <pc:spChg chg="add del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52" creationId="{94714483-7072-431F-9DBE-87F44E4D44BC}"/>
          </ac:spMkLst>
        </pc:spChg>
        <pc:spChg chg="add del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53" creationId="{495892E1-F4A5-4991-AC52-4F417B14A2A2}"/>
          </ac:spMkLst>
        </pc:spChg>
        <pc:spChg chg="add del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58" creationId="{E2683E3F-F855-4549-84F8-42064EC0F247}"/>
          </ac:spMkLst>
        </pc:spChg>
        <pc:spChg chg="add del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63" creationId="{832F3179-0CD5-40C8-9939-D8355006F7BA}"/>
          </ac:spMkLst>
        </pc:spChg>
        <pc:spChg chg="add del">
          <ac:chgData name="Samuel Davy" userId="35e411c0bba2747d" providerId="LiveId" clId="{326B656F-0FA7-4A7F-A925-C45C5106C7A7}" dt="2025-10-18T21:02:35.941" v="150" actId="26606"/>
          <ac:spMkLst>
            <pc:docMk/>
            <pc:sldMk cId="0" sldId="264"/>
            <ac:spMk id="72" creationId="{A8384FB5-9ADC-4DDC-881B-597D56F5B15D}"/>
          </ac:spMkLst>
        </pc:spChg>
        <pc:spChg chg="add del">
          <ac:chgData name="Samuel Davy" userId="35e411c0bba2747d" providerId="LiveId" clId="{326B656F-0FA7-4A7F-A925-C45C5106C7A7}" dt="2025-10-18T21:02:35.941" v="150" actId="26606"/>
          <ac:spMkLst>
            <pc:docMk/>
            <pc:sldMk cId="0" sldId="264"/>
            <ac:spMk id="74" creationId="{91E5A9A7-95C6-4F4F-B00E-C82E07FE62EF}"/>
          </ac:spMkLst>
        </pc:spChg>
        <pc:spChg chg="add del">
          <ac:chgData name="Samuel Davy" userId="35e411c0bba2747d" providerId="LiveId" clId="{326B656F-0FA7-4A7F-A925-C45C5106C7A7}" dt="2025-10-18T21:02:35.941" v="150" actId="26606"/>
          <ac:spMkLst>
            <pc:docMk/>
            <pc:sldMk cId="0" sldId="264"/>
            <ac:spMk id="76" creationId="{D07DD2DE-F619-49DD-B5E7-03A290FF4ED1}"/>
          </ac:spMkLst>
        </pc:spChg>
        <pc:spChg chg="add del">
          <ac:chgData name="Samuel Davy" userId="35e411c0bba2747d" providerId="LiveId" clId="{326B656F-0FA7-4A7F-A925-C45C5106C7A7}" dt="2025-10-18T21:02:35.941" v="150" actId="26606"/>
          <ac:spMkLst>
            <pc:docMk/>
            <pc:sldMk cId="0" sldId="264"/>
            <ac:spMk id="78" creationId="{85149191-5F60-4A28-AAFF-039F96B0F3EC}"/>
          </ac:spMkLst>
        </pc:spChg>
        <pc:spChg chg="add del">
          <ac:chgData name="Samuel Davy" userId="35e411c0bba2747d" providerId="LiveId" clId="{326B656F-0FA7-4A7F-A925-C45C5106C7A7}" dt="2025-10-18T21:02:35.941" v="150" actId="26606"/>
          <ac:spMkLst>
            <pc:docMk/>
            <pc:sldMk cId="0" sldId="264"/>
            <ac:spMk id="80" creationId="{F8260ED5-17F7-4158-B241-D51DD4CF1B7E}"/>
          </ac:spMkLst>
        </pc:spChg>
        <pc:spChg chg="add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82" creationId="{A8384FB5-9ADC-4DDC-881B-597D56F5B15D}"/>
          </ac:spMkLst>
        </pc:spChg>
        <pc:spChg chg="add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83" creationId="{1199E1B1-A8C0-4FE8-A5A8-1CB41D69F857}"/>
          </ac:spMkLst>
        </pc:spChg>
        <pc:spChg chg="add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84" creationId="{84A8DE83-DE75-4B41-9DB4-A7EC0B0DEC0B}"/>
          </ac:spMkLst>
        </pc:spChg>
        <pc:spChg chg="add">
          <ac:chgData name="Samuel Davy" userId="35e411c0bba2747d" providerId="LiveId" clId="{326B656F-0FA7-4A7F-A925-C45C5106C7A7}" dt="2025-10-18T21:02:35.955" v="151" actId="26606"/>
          <ac:spMkLst>
            <pc:docMk/>
            <pc:sldMk cId="0" sldId="264"/>
            <ac:spMk id="85" creationId="{A7009A0A-BEF5-4EAC-AF15-E4F9F002E239}"/>
          </ac:spMkLst>
        </pc:spChg>
        <pc:picChg chg="mod ord">
          <ac:chgData name="Samuel Davy" userId="35e411c0bba2747d" providerId="LiveId" clId="{326B656F-0FA7-4A7F-A925-C45C5106C7A7}" dt="2025-10-18T21:02:47.376" v="153" actId="1076"/>
          <ac:picMkLst>
            <pc:docMk/>
            <pc:sldMk cId="0" sldId="264"/>
            <ac:picMk id="3" creationId="{00000000-0000-0000-0000-000000000000}"/>
          </ac:picMkLst>
        </pc:picChg>
      </pc:sldChg>
      <pc:sldChg chg="addSp modSp mod setBg setFolMasterObjs">
        <pc:chgData name="Samuel Davy" userId="35e411c0bba2747d" providerId="LiveId" clId="{326B656F-0FA7-4A7F-A925-C45C5106C7A7}" dt="2025-10-18T20:44:30.882" v="72" actId="26606"/>
        <pc:sldMkLst>
          <pc:docMk/>
          <pc:sldMk cId="0" sldId="265"/>
        </pc:sldMkLst>
        <pc:spChg chg="mod">
          <ac:chgData name="Samuel Davy" userId="35e411c0bba2747d" providerId="LiveId" clId="{326B656F-0FA7-4A7F-A925-C45C5106C7A7}" dt="2025-10-18T20:44:30.882" v="72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muel Davy" userId="35e411c0bba2747d" providerId="LiveId" clId="{326B656F-0FA7-4A7F-A925-C45C5106C7A7}" dt="2025-10-18T20:44:30.882" v="72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Samuel Davy" userId="35e411c0bba2747d" providerId="LiveId" clId="{326B656F-0FA7-4A7F-A925-C45C5106C7A7}" dt="2025-10-18T20:44:30.882" v="72" actId="26606"/>
          <ac:spMkLst>
            <pc:docMk/>
            <pc:sldMk cId="0" sldId="265"/>
            <ac:spMk id="8" creationId="{5112AC23-F046-4DC5-9B92-07CA6CC7C580}"/>
          </ac:spMkLst>
        </pc:spChg>
        <pc:spChg chg="add">
          <ac:chgData name="Samuel Davy" userId="35e411c0bba2747d" providerId="LiveId" clId="{326B656F-0FA7-4A7F-A925-C45C5106C7A7}" dt="2025-10-18T20:44:30.882" v="72" actId="26606"/>
          <ac:spMkLst>
            <pc:docMk/>
            <pc:sldMk cId="0" sldId="265"/>
            <ac:spMk id="10" creationId="{175AAFE7-143D-45AC-B616-09521E0F5597}"/>
          </ac:spMkLst>
        </pc:spChg>
        <pc:spChg chg="add">
          <ac:chgData name="Samuel Davy" userId="35e411c0bba2747d" providerId="LiveId" clId="{326B656F-0FA7-4A7F-A925-C45C5106C7A7}" dt="2025-10-18T20:44:30.882" v="72" actId="26606"/>
          <ac:spMkLst>
            <pc:docMk/>
            <pc:sldMk cId="0" sldId="265"/>
            <ac:spMk id="12" creationId="{0BA5DB72-E109-4D37-B6DD-C328D539705B}"/>
          </ac:spMkLst>
        </pc:spChg>
        <pc:spChg chg="add">
          <ac:chgData name="Samuel Davy" userId="35e411c0bba2747d" providerId="LiveId" clId="{326B656F-0FA7-4A7F-A925-C45C5106C7A7}" dt="2025-10-18T20:44:30.882" v="72" actId="26606"/>
          <ac:spMkLst>
            <pc:docMk/>
            <pc:sldMk cId="0" sldId="265"/>
            <ac:spMk id="22" creationId="{EB2D1A1F-B200-4444-AE01-EFC97AF7B51F}"/>
          </ac:spMkLst>
        </pc:spChg>
        <pc:spChg chg="add">
          <ac:chgData name="Samuel Davy" userId="35e411c0bba2747d" providerId="LiveId" clId="{326B656F-0FA7-4A7F-A925-C45C5106C7A7}" dt="2025-10-18T20:44:30.882" v="72" actId="26606"/>
          <ac:spMkLst>
            <pc:docMk/>
            <pc:sldMk cId="0" sldId="265"/>
            <ac:spMk id="36" creationId="{C8D9C5DD-B8B3-46A0-8FBC-EE462F96C4E5}"/>
          </ac:spMkLst>
        </pc:spChg>
        <pc:grpChg chg="add">
          <ac:chgData name="Samuel Davy" userId="35e411c0bba2747d" providerId="LiveId" clId="{326B656F-0FA7-4A7F-A925-C45C5106C7A7}" dt="2025-10-18T20:44:30.882" v="72" actId="26606"/>
          <ac:grpSpMkLst>
            <pc:docMk/>
            <pc:sldMk cId="0" sldId="265"/>
            <ac:grpSpMk id="14" creationId="{7C34EE77-74D1-42B4-801B-40B35A68C127}"/>
          </ac:grpSpMkLst>
        </pc:grpChg>
        <pc:grpChg chg="add">
          <ac:chgData name="Samuel Davy" userId="35e411c0bba2747d" providerId="LiveId" clId="{326B656F-0FA7-4A7F-A925-C45C5106C7A7}" dt="2025-10-18T20:44:30.882" v="72" actId="26606"/>
          <ac:grpSpMkLst>
            <pc:docMk/>
            <pc:sldMk cId="0" sldId="265"/>
            <ac:grpSpMk id="24" creationId="{70E4CB9D-2256-4786-8DDF-ADFBF3533745}"/>
          </ac:grpSpMkLst>
        </pc:grpChg>
        <pc:grpChg chg="add">
          <ac:chgData name="Samuel Davy" userId="35e411c0bba2747d" providerId="LiveId" clId="{326B656F-0FA7-4A7F-A925-C45C5106C7A7}" dt="2025-10-18T20:44:30.882" v="72" actId="26606"/>
          <ac:grpSpMkLst>
            <pc:docMk/>
            <pc:sldMk cId="0" sldId="265"/>
            <ac:grpSpMk id="30" creationId="{568E6F37-AE05-46BF-A77F-5505926E92C6}"/>
          </ac:grpSpMkLst>
        </pc:grpChg>
      </pc:sldChg>
      <pc:sldChg chg="addSp delSp modSp mod setBg setFolMasterObjs">
        <pc:chgData name="Samuel Davy" userId="35e411c0bba2747d" providerId="LiveId" clId="{326B656F-0FA7-4A7F-A925-C45C5106C7A7}" dt="2025-10-18T20:44:46.612" v="77" actId="26606"/>
        <pc:sldMkLst>
          <pc:docMk/>
          <pc:sldMk cId="0" sldId="266"/>
        </pc:sldMkLst>
        <pc:spChg chg="mod">
          <ac:chgData name="Samuel Davy" userId="35e411c0bba2747d" providerId="LiveId" clId="{326B656F-0FA7-4A7F-A925-C45C5106C7A7}" dt="2025-10-18T20:44:46.612" v="77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Samuel Davy" userId="35e411c0bba2747d" providerId="LiveId" clId="{326B656F-0FA7-4A7F-A925-C45C5106C7A7}" dt="2025-10-18T20:44:46.612" v="77" actId="26606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Samuel Davy" userId="35e411c0bba2747d" providerId="LiveId" clId="{326B656F-0FA7-4A7F-A925-C45C5106C7A7}" dt="2025-10-18T20:44:45.200" v="74" actId="26606"/>
          <ac:spMkLst>
            <pc:docMk/>
            <pc:sldMk cId="0" sldId="266"/>
            <ac:spMk id="8" creationId="{5A0118C5-4F8D-4CF4-BADD-53FEACC6C42A}"/>
          </ac:spMkLst>
        </pc:spChg>
        <pc:spChg chg="add del">
          <ac:chgData name="Samuel Davy" userId="35e411c0bba2747d" providerId="LiveId" clId="{326B656F-0FA7-4A7F-A925-C45C5106C7A7}" dt="2025-10-18T20:44:45.200" v="74" actId="26606"/>
          <ac:spMkLst>
            <pc:docMk/>
            <pc:sldMk cId="0" sldId="266"/>
            <ac:spMk id="10" creationId="{A99050EE-26AF-4253-BD50-F0FCD965A8F6}"/>
          </ac:spMkLst>
        </pc:spChg>
        <pc:spChg chg="add del">
          <ac:chgData name="Samuel Davy" userId="35e411c0bba2747d" providerId="LiveId" clId="{326B656F-0FA7-4A7F-A925-C45C5106C7A7}" dt="2025-10-18T20:44:45.200" v="74" actId="26606"/>
          <ac:spMkLst>
            <pc:docMk/>
            <pc:sldMk cId="0" sldId="266"/>
            <ac:spMk id="16" creationId="{D0C78466-EB6E-45A0-99A6-A00789ACD90A}"/>
          </ac:spMkLst>
        </pc:spChg>
        <pc:spChg chg="add del">
          <ac:chgData name="Samuel Davy" userId="35e411c0bba2747d" providerId="LiveId" clId="{326B656F-0FA7-4A7F-A925-C45C5106C7A7}" dt="2025-10-18T20:44:45.200" v="74" actId="26606"/>
          <ac:spMkLst>
            <pc:docMk/>
            <pc:sldMk cId="0" sldId="266"/>
            <ac:spMk id="18" creationId="{E99F76E4-5DFD-4DBE-B042-66FBCD1182C9}"/>
          </ac:spMkLst>
        </pc:spChg>
        <pc:spChg chg="add">
          <ac:chgData name="Samuel Davy" userId="35e411c0bba2747d" providerId="LiveId" clId="{326B656F-0FA7-4A7F-A925-C45C5106C7A7}" dt="2025-10-18T20:44:46.612" v="77" actId="26606"/>
          <ac:spMkLst>
            <pc:docMk/>
            <pc:sldMk cId="0" sldId="266"/>
            <ac:spMk id="28" creationId="{B4806F9C-3233-4FC3-B300-D5AA58A5CD8F}"/>
          </ac:spMkLst>
        </pc:spChg>
        <pc:spChg chg="add del">
          <ac:chgData name="Samuel Davy" userId="35e411c0bba2747d" providerId="LiveId" clId="{326B656F-0FA7-4A7F-A925-C45C5106C7A7}" dt="2025-10-18T20:44:46.598" v="76" actId="26606"/>
          <ac:spMkLst>
            <pc:docMk/>
            <pc:sldMk cId="0" sldId="266"/>
            <ac:spMk id="362" creationId="{09588DA8-065E-4F6F-8EFD-43104AB2E0CF}"/>
          </ac:spMkLst>
        </pc:spChg>
        <pc:spChg chg="add del">
          <ac:chgData name="Samuel Davy" userId="35e411c0bba2747d" providerId="LiveId" clId="{326B656F-0FA7-4A7F-A925-C45C5106C7A7}" dt="2025-10-18T20:44:46.598" v="76" actId="26606"/>
          <ac:spMkLst>
            <pc:docMk/>
            <pc:sldMk cId="0" sldId="266"/>
            <ac:spMk id="363" creationId="{C4285719-470E-454C-AF62-8323075F1F5B}"/>
          </ac:spMkLst>
        </pc:spChg>
        <pc:spChg chg="add del">
          <ac:chgData name="Samuel Davy" userId="35e411c0bba2747d" providerId="LiveId" clId="{326B656F-0FA7-4A7F-A925-C45C5106C7A7}" dt="2025-10-18T20:44:46.598" v="76" actId="26606"/>
          <ac:spMkLst>
            <pc:docMk/>
            <pc:sldMk cId="0" sldId="266"/>
            <ac:spMk id="364" creationId="{CD9FE4EF-C4D8-49A0-B2FF-81D8DB7D8A24}"/>
          </ac:spMkLst>
        </pc:spChg>
        <pc:spChg chg="add del">
          <ac:chgData name="Samuel Davy" userId="35e411c0bba2747d" providerId="LiveId" clId="{326B656F-0FA7-4A7F-A925-C45C5106C7A7}" dt="2025-10-18T20:44:46.598" v="76" actId="26606"/>
          <ac:spMkLst>
            <pc:docMk/>
            <pc:sldMk cId="0" sldId="266"/>
            <ac:spMk id="365" creationId="{4300840D-0A0B-4512-BACA-B439D5B9C57C}"/>
          </ac:spMkLst>
        </pc:spChg>
        <pc:spChg chg="add del">
          <ac:chgData name="Samuel Davy" userId="35e411c0bba2747d" providerId="LiveId" clId="{326B656F-0FA7-4A7F-A925-C45C5106C7A7}" dt="2025-10-18T20:44:46.598" v="76" actId="26606"/>
          <ac:spMkLst>
            <pc:docMk/>
            <pc:sldMk cId="0" sldId="266"/>
            <ac:spMk id="366" creationId="{D2B78728-A580-49A7-84F9-6EF6F583ADE0}"/>
          </ac:spMkLst>
        </pc:spChg>
        <pc:spChg chg="add del">
          <ac:chgData name="Samuel Davy" userId="35e411c0bba2747d" providerId="LiveId" clId="{326B656F-0FA7-4A7F-A925-C45C5106C7A7}" dt="2025-10-18T20:44:46.598" v="76" actId="26606"/>
          <ac:spMkLst>
            <pc:docMk/>
            <pc:sldMk cId="0" sldId="266"/>
            <ac:spMk id="367" creationId="{38FAA1A1-D861-433F-88FA-1E9D6FD31D11}"/>
          </ac:spMkLst>
        </pc:spChg>
        <pc:spChg chg="add del">
          <ac:chgData name="Samuel Davy" userId="35e411c0bba2747d" providerId="LiveId" clId="{326B656F-0FA7-4A7F-A925-C45C5106C7A7}" dt="2025-10-18T20:44:46.598" v="76" actId="26606"/>
          <ac:spMkLst>
            <pc:docMk/>
            <pc:sldMk cId="0" sldId="266"/>
            <ac:spMk id="368" creationId="{8D71EDA1-87BF-4D5D-AB79-F346FD19278A}"/>
          </ac:spMkLst>
        </pc:spChg>
        <pc:spChg chg="add">
          <ac:chgData name="Samuel Davy" userId="35e411c0bba2747d" providerId="LiveId" clId="{326B656F-0FA7-4A7F-A925-C45C5106C7A7}" dt="2025-10-18T20:44:46.612" v="77" actId="26606"/>
          <ac:spMkLst>
            <pc:docMk/>
            <pc:sldMk cId="0" sldId="266"/>
            <ac:spMk id="370" creationId="{E38F5530-DA31-4B62-8DF9-56A1A3B6B614}"/>
          </ac:spMkLst>
        </pc:spChg>
        <pc:spChg chg="add">
          <ac:chgData name="Samuel Davy" userId="35e411c0bba2747d" providerId="LiveId" clId="{326B656F-0FA7-4A7F-A925-C45C5106C7A7}" dt="2025-10-18T20:44:46.612" v="77" actId="26606"/>
          <ac:spMkLst>
            <pc:docMk/>
            <pc:sldMk cId="0" sldId="266"/>
            <ac:spMk id="371" creationId="{4AEFAF95-013F-4375-AAF4-033AC93F5550}"/>
          </ac:spMkLst>
        </pc:spChg>
        <pc:spChg chg="add">
          <ac:chgData name="Samuel Davy" userId="35e411c0bba2747d" providerId="LiveId" clId="{326B656F-0FA7-4A7F-A925-C45C5106C7A7}" dt="2025-10-18T20:44:46.612" v="77" actId="26606"/>
          <ac:spMkLst>
            <pc:docMk/>
            <pc:sldMk cId="0" sldId="266"/>
            <ac:spMk id="375" creationId="{FBB336D1-2562-4680-B29B-E22C603C0ED9}"/>
          </ac:spMkLst>
        </pc:spChg>
        <pc:grpChg chg="add del">
          <ac:chgData name="Samuel Davy" userId="35e411c0bba2747d" providerId="LiveId" clId="{326B656F-0FA7-4A7F-A925-C45C5106C7A7}" dt="2025-10-18T20:44:45.200" v="74" actId="26606"/>
          <ac:grpSpMkLst>
            <pc:docMk/>
            <pc:sldMk cId="0" sldId="266"/>
            <ac:grpSpMk id="12" creationId="{00E015F5-1A99-4E40-BC3D-7707802996B5}"/>
          </ac:grpSpMkLst>
        </pc:grpChg>
        <pc:grpChg chg="add del">
          <ac:chgData name="Samuel Davy" userId="35e411c0bba2747d" providerId="LiveId" clId="{326B656F-0FA7-4A7F-A925-C45C5106C7A7}" dt="2025-10-18T20:44:45.200" v="74" actId="26606"/>
          <ac:grpSpMkLst>
            <pc:docMk/>
            <pc:sldMk cId="0" sldId="266"/>
            <ac:grpSpMk id="20" creationId="{5468B3A9-705E-43C3-A742-0619B0D8F2EE}"/>
          </ac:grpSpMkLst>
        </pc:grpChg>
        <pc:grpChg chg="add">
          <ac:chgData name="Samuel Davy" userId="35e411c0bba2747d" providerId="LiveId" clId="{326B656F-0FA7-4A7F-A925-C45C5106C7A7}" dt="2025-10-18T20:44:46.612" v="77" actId="26606"/>
          <ac:grpSpMkLst>
            <pc:docMk/>
            <pc:sldMk cId="0" sldId="266"/>
            <ac:grpSpMk id="22" creationId="{9EED3885-4010-4FBE-A045-DC59CAE78290}"/>
          </ac:grpSpMkLst>
        </pc:grpChg>
        <pc:grpChg chg="add">
          <ac:chgData name="Samuel Davy" userId="35e411c0bba2747d" providerId="LiveId" clId="{326B656F-0FA7-4A7F-A925-C45C5106C7A7}" dt="2025-10-18T20:44:46.612" v="77" actId="26606"/>
          <ac:grpSpMkLst>
            <pc:docMk/>
            <pc:sldMk cId="0" sldId="266"/>
            <ac:grpSpMk id="30" creationId="{70E3F9FC-BB7B-433D-8A4F-1BCFA582E019}"/>
          </ac:grpSpMkLst>
        </pc:grpChg>
        <pc:grpChg chg="add del">
          <ac:chgData name="Samuel Davy" userId="35e411c0bba2747d" providerId="LiveId" clId="{326B656F-0FA7-4A7F-A925-C45C5106C7A7}" dt="2025-10-18T20:44:45.200" v="74" actId="26606"/>
          <ac:grpSpMkLst>
            <pc:docMk/>
            <pc:sldMk cId="0" sldId="266"/>
            <ac:grpSpMk id="191" creationId="{773717CC-ECEE-4ABF-BA61-C59F46801775}"/>
          </ac:grpSpMkLst>
        </pc:grpChg>
        <pc:grpChg chg="add">
          <ac:chgData name="Samuel Davy" userId="35e411c0bba2747d" providerId="LiveId" clId="{326B656F-0FA7-4A7F-A925-C45C5106C7A7}" dt="2025-10-18T20:44:46.612" v="77" actId="26606"/>
          <ac:grpSpMkLst>
            <pc:docMk/>
            <pc:sldMk cId="0" sldId="266"/>
            <ac:grpSpMk id="372" creationId="{68735E28-7236-42D8-A5E1-A0F302FE879A}"/>
          </ac:grpSpMkLst>
        </pc:grpChg>
      </pc:sldChg>
      <pc:sldChg chg="addSp modSp new del mod setBg">
        <pc:chgData name="Samuel Davy" userId="35e411c0bba2747d" providerId="LiveId" clId="{326B656F-0FA7-4A7F-A925-C45C5106C7A7}" dt="2025-10-18T20:52:02.182" v="120" actId="2696"/>
        <pc:sldMkLst>
          <pc:docMk/>
          <pc:sldMk cId="159057387" sldId="267"/>
        </pc:sldMkLst>
        <pc:spChg chg="mod">
          <ac:chgData name="Samuel Davy" userId="35e411c0bba2747d" providerId="LiveId" clId="{326B656F-0FA7-4A7F-A925-C45C5106C7A7}" dt="2025-10-18T20:51:44.455" v="119" actId="26606"/>
          <ac:spMkLst>
            <pc:docMk/>
            <pc:sldMk cId="159057387" sldId="267"/>
            <ac:spMk id="2" creationId="{990D685F-9CB7-B7AC-5B3A-45558A0F8A74}"/>
          </ac:spMkLst>
        </pc:spChg>
        <pc:spChg chg="mod">
          <ac:chgData name="Samuel Davy" userId="35e411c0bba2747d" providerId="LiveId" clId="{326B656F-0FA7-4A7F-A925-C45C5106C7A7}" dt="2025-10-18T20:51:44.455" v="119" actId="26606"/>
          <ac:spMkLst>
            <pc:docMk/>
            <pc:sldMk cId="159057387" sldId="267"/>
            <ac:spMk id="3" creationId="{42869072-C95B-38A5-C7EE-078DE2DBD792}"/>
          </ac:spMkLst>
        </pc:spChg>
        <pc:spChg chg="add">
          <ac:chgData name="Samuel Davy" userId="35e411c0bba2747d" providerId="LiveId" clId="{326B656F-0FA7-4A7F-A925-C45C5106C7A7}" dt="2025-10-18T20:51:44.455" v="119" actId="26606"/>
          <ac:spMkLst>
            <pc:docMk/>
            <pc:sldMk cId="159057387" sldId="267"/>
            <ac:spMk id="8" creationId="{E38F5530-DA31-4B62-8DF9-56A1A3B6B614}"/>
          </ac:spMkLst>
        </pc:spChg>
        <pc:spChg chg="add">
          <ac:chgData name="Samuel Davy" userId="35e411c0bba2747d" providerId="LiveId" clId="{326B656F-0FA7-4A7F-A925-C45C5106C7A7}" dt="2025-10-18T20:51:44.455" v="119" actId="26606"/>
          <ac:spMkLst>
            <pc:docMk/>
            <pc:sldMk cId="159057387" sldId="267"/>
            <ac:spMk id="10" creationId="{4AEFAF95-013F-4375-AAF4-033AC93F5550}"/>
          </ac:spMkLst>
        </pc:spChg>
        <pc:spChg chg="add">
          <ac:chgData name="Samuel Davy" userId="35e411c0bba2747d" providerId="LiveId" clId="{326B656F-0FA7-4A7F-A925-C45C5106C7A7}" dt="2025-10-18T20:51:44.455" v="119" actId="26606"/>
          <ac:spMkLst>
            <pc:docMk/>
            <pc:sldMk cId="159057387" sldId="267"/>
            <ac:spMk id="20" creationId="{FBB336D1-2562-4680-B29B-E22C603C0ED9}"/>
          </ac:spMkLst>
        </pc:spChg>
        <pc:spChg chg="add">
          <ac:chgData name="Samuel Davy" userId="35e411c0bba2747d" providerId="LiveId" clId="{326B656F-0FA7-4A7F-A925-C45C5106C7A7}" dt="2025-10-18T20:51:44.455" v="119" actId="26606"/>
          <ac:spMkLst>
            <pc:docMk/>
            <pc:sldMk cId="159057387" sldId="267"/>
            <ac:spMk id="28" creationId="{B4806F9C-3233-4FC3-B300-D5AA58A5CD8F}"/>
          </ac:spMkLst>
        </pc:spChg>
        <pc:grpChg chg="add">
          <ac:chgData name="Samuel Davy" userId="35e411c0bba2747d" providerId="LiveId" clId="{326B656F-0FA7-4A7F-A925-C45C5106C7A7}" dt="2025-10-18T20:51:44.455" v="119" actId="26606"/>
          <ac:grpSpMkLst>
            <pc:docMk/>
            <pc:sldMk cId="159057387" sldId="267"/>
            <ac:grpSpMk id="12" creationId="{68735E28-7236-42D8-A5E1-A0F302FE879A}"/>
          </ac:grpSpMkLst>
        </pc:grpChg>
        <pc:grpChg chg="add">
          <ac:chgData name="Samuel Davy" userId="35e411c0bba2747d" providerId="LiveId" clId="{326B656F-0FA7-4A7F-A925-C45C5106C7A7}" dt="2025-10-18T20:51:44.455" v="119" actId="26606"/>
          <ac:grpSpMkLst>
            <pc:docMk/>
            <pc:sldMk cId="159057387" sldId="267"/>
            <ac:grpSpMk id="22" creationId="{9EED3885-4010-4FBE-A045-DC59CAE78290}"/>
          </ac:grpSpMkLst>
        </pc:grpChg>
        <pc:grpChg chg="add">
          <ac:chgData name="Samuel Davy" userId="35e411c0bba2747d" providerId="LiveId" clId="{326B656F-0FA7-4A7F-A925-C45C5106C7A7}" dt="2025-10-18T20:51:44.455" v="119" actId="26606"/>
          <ac:grpSpMkLst>
            <pc:docMk/>
            <pc:sldMk cId="159057387" sldId="267"/>
            <ac:grpSpMk id="30" creationId="{70E3F9FC-BB7B-433D-8A4F-1BCFA582E019}"/>
          </ac:grpSpMkLst>
        </pc:grpChg>
      </pc:sldChg>
      <pc:sldChg chg="new del">
        <pc:chgData name="Samuel Davy" userId="35e411c0bba2747d" providerId="LiveId" clId="{326B656F-0FA7-4A7F-A925-C45C5106C7A7}" dt="2025-10-18T20:52:36.560" v="122" actId="47"/>
        <pc:sldMkLst>
          <pc:docMk/>
          <pc:sldMk cId="1692750231" sldId="267"/>
        </pc:sldMkLst>
      </pc:sldChg>
      <pc:sldChg chg="addSp delSp modSp new mod setBg">
        <pc:chgData name="Samuel Davy" userId="35e411c0bba2747d" providerId="LiveId" clId="{326B656F-0FA7-4A7F-A925-C45C5106C7A7}" dt="2025-10-18T21:02:10.049" v="133" actId="1076"/>
        <pc:sldMkLst>
          <pc:docMk/>
          <pc:sldMk cId="2656232676" sldId="267"/>
        </pc:sldMkLst>
        <pc:spChg chg="del mod">
          <ac:chgData name="Samuel Davy" userId="35e411c0bba2747d" providerId="LiveId" clId="{326B656F-0FA7-4A7F-A925-C45C5106C7A7}" dt="2025-10-18T20:53:04.049" v="125" actId="478"/>
          <ac:spMkLst>
            <pc:docMk/>
            <pc:sldMk cId="2656232676" sldId="267"/>
            <ac:spMk id="2" creationId="{1B028E6C-2AE7-D0CC-D748-0FDBA44C26C3}"/>
          </ac:spMkLst>
        </pc:spChg>
        <pc:spChg chg="del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3" creationId="{6D3CBFB3-3D9E-3B29-F7FC-BBDCECD93E4F}"/>
          </ac:spMkLst>
        </pc:spChg>
        <pc:spChg chg="add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8" creationId="{0E30439A-8A5B-46EC-8283-9B6B031D40D0}"/>
          </ac:spMkLst>
        </pc:spChg>
        <pc:spChg chg="add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10" creationId="{5CEAD642-85CF-4750-8432-7C80C901F001}"/>
          </ac:spMkLst>
        </pc:spChg>
        <pc:spChg chg="add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12" creationId="{FA33EEAE-15D5-4119-8C1E-89D943F911EF}"/>
          </ac:spMkLst>
        </pc:spChg>
        <pc:spChg chg="add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14" creationId="{730D8B3B-9B80-4025-B934-26DC7D7CD231}"/>
          </ac:spMkLst>
        </pc:spChg>
        <pc:spChg chg="add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16" creationId="{B5A1B09C-1565-46F8-B70F-621C5EB48A09}"/>
          </ac:spMkLst>
        </pc:spChg>
        <pc:spChg chg="add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18" creationId="{8C516CC8-80AC-446C-A56E-9F54B7210402}"/>
          </ac:spMkLst>
        </pc:spChg>
        <pc:spChg chg="add">
          <ac:chgData name="Samuel Davy" userId="35e411c0bba2747d" providerId="LiveId" clId="{326B656F-0FA7-4A7F-A925-C45C5106C7A7}" dt="2025-10-18T20:52:48.211" v="124" actId="26606"/>
          <ac:spMkLst>
            <pc:docMk/>
            <pc:sldMk cId="2656232676" sldId="267"/>
            <ac:spMk id="20" creationId="{53947E58-F088-49F1-A3D1-DEA690192E84}"/>
          </ac:spMkLst>
        </pc:spChg>
        <pc:picChg chg="add mod">
          <ac:chgData name="Samuel Davy" userId="35e411c0bba2747d" providerId="LiveId" clId="{326B656F-0FA7-4A7F-A925-C45C5106C7A7}" dt="2025-10-18T21:02:10.049" v="133" actId="1076"/>
          <ac:picMkLst>
            <pc:docMk/>
            <pc:sldMk cId="2656232676" sldId="267"/>
            <ac:picMk id="5" creationId="{93BF4F59-887C-5B11-B3E1-E0A879B9F4CA}"/>
          </ac:picMkLst>
        </pc:picChg>
      </pc:sldChg>
      <pc:sldChg chg="new del">
        <pc:chgData name="Samuel Davy" userId="35e411c0bba2747d" providerId="LiveId" clId="{326B656F-0FA7-4A7F-A925-C45C5106C7A7}" dt="2025-10-18T20:38:59.961" v="4" actId="47"/>
        <pc:sldMkLst>
          <pc:docMk/>
          <pc:sldMk cId="3192798452" sldId="267"/>
        </pc:sldMkLst>
      </pc:sldChg>
      <pc:sldChg chg="addSp delSp modSp new del mod setBg modClrScheme chgLayout">
        <pc:chgData name="Samuel Davy" userId="35e411c0bba2747d" providerId="LiveId" clId="{326B656F-0FA7-4A7F-A925-C45C5106C7A7}" dt="2025-10-18T20:50:32.898" v="86" actId="47"/>
        <pc:sldMkLst>
          <pc:docMk/>
          <pc:sldMk cId="3944177845" sldId="267"/>
        </pc:sldMkLst>
        <pc:spChg chg="mod ord">
          <ac:chgData name="Samuel Davy" userId="35e411c0bba2747d" providerId="LiveId" clId="{326B656F-0FA7-4A7F-A925-C45C5106C7A7}" dt="2025-10-18T20:50:22.057" v="83" actId="1076"/>
          <ac:spMkLst>
            <pc:docMk/>
            <pc:sldMk cId="3944177845" sldId="267"/>
            <ac:spMk id="2" creationId="{5382421C-7CAB-FD94-DF94-9397784AAAFA}"/>
          </ac:spMkLst>
        </pc:spChg>
        <pc:spChg chg="del">
          <ac:chgData name="Samuel Davy" userId="35e411c0bba2747d" providerId="LiveId" clId="{326B656F-0FA7-4A7F-A925-C45C5106C7A7}" dt="2025-10-18T20:39:47.530" v="38" actId="478"/>
          <ac:spMkLst>
            <pc:docMk/>
            <pc:sldMk cId="3944177845" sldId="267"/>
            <ac:spMk id="3" creationId="{4B95756E-53A1-8EE0-9B89-A4938BA66154}"/>
          </ac:spMkLst>
        </pc:spChg>
        <pc:spChg chg="add del mod ord">
          <ac:chgData name="Samuel Davy" userId="35e411c0bba2747d" providerId="LiveId" clId="{326B656F-0FA7-4A7F-A925-C45C5106C7A7}" dt="2025-10-18T20:41:59.151" v="43" actId="931"/>
          <ac:spMkLst>
            <pc:docMk/>
            <pc:sldMk cId="3944177845" sldId="267"/>
            <ac:spMk id="4" creationId="{D9F763D2-9066-86F7-0374-0BAA34B48FD0}"/>
          </ac:spMkLst>
        </pc:spChg>
        <pc:spChg chg="add del mod ord">
          <ac:chgData name="Samuel Davy" userId="35e411c0bba2747d" providerId="LiveId" clId="{326B656F-0FA7-4A7F-A925-C45C5106C7A7}" dt="2025-10-18T20:39:58.659" v="41" actId="478"/>
          <ac:spMkLst>
            <pc:docMk/>
            <pc:sldMk cId="3944177845" sldId="267"/>
            <ac:spMk id="5" creationId="{4A0C9CF7-A379-FC34-B9E3-4DA2834ADB7D}"/>
          </ac:spMkLst>
        </pc:spChg>
        <pc:spChg chg="add del">
          <ac:chgData name="Samuel Davy" userId="35e411c0bba2747d" providerId="LiveId" clId="{326B656F-0FA7-4A7F-A925-C45C5106C7A7}" dt="2025-10-18T20:42:27.957" v="53" actId="26606"/>
          <ac:spMkLst>
            <pc:docMk/>
            <pc:sldMk cId="3944177845" sldId="267"/>
            <ac:spMk id="12" creationId="{D4771268-CB57-404A-9271-370EB28F6090}"/>
          </ac:spMkLst>
        </pc:spChg>
        <pc:spChg chg="add del">
          <ac:chgData name="Samuel Davy" userId="35e411c0bba2747d" providerId="LiveId" clId="{326B656F-0FA7-4A7F-A925-C45C5106C7A7}" dt="2025-10-18T20:44:21.721" v="70" actId="26606"/>
          <ac:spMkLst>
            <pc:docMk/>
            <pc:sldMk cId="3944177845" sldId="267"/>
            <ac:spMk id="17" creationId="{D12DDE76-C203-4047-9998-63900085B5E8}"/>
          </ac:spMkLst>
        </pc:spChg>
        <pc:spChg chg="add">
          <ac:chgData name="Samuel Davy" userId="35e411c0bba2747d" providerId="LiveId" clId="{326B656F-0FA7-4A7F-A925-C45C5106C7A7}" dt="2025-10-18T20:44:21.721" v="70" actId="26606"/>
          <ac:spMkLst>
            <pc:docMk/>
            <pc:sldMk cId="3944177845" sldId="267"/>
            <ac:spMk id="22" creationId="{A8384FB5-9ADC-4DDC-881B-597D56F5B15D}"/>
          </ac:spMkLst>
        </pc:spChg>
        <pc:spChg chg="add">
          <ac:chgData name="Samuel Davy" userId="35e411c0bba2747d" providerId="LiveId" clId="{326B656F-0FA7-4A7F-A925-C45C5106C7A7}" dt="2025-10-18T20:44:21.721" v="70" actId="26606"/>
          <ac:spMkLst>
            <pc:docMk/>
            <pc:sldMk cId="3944177845" sldId="267"/>
            <ac:spMk id="24" creationId="{91E5A9A7-95C6-4F4F-B00E-C82E07FE62EF}"/>
          </ac:spMkLst>
        </pc:spChg>
        <pc:spChg chg="add">
          <ac:chgData name="Samuel Davy" userId="35e411c0bba2747d" providerId="LiveId" clId="{326B656F-0FA7-4A7F-A925-C45C5106C7A7}" dt="2025-10-18T20:44:21.721" v="70" actId="26606"/>
          <ac:spMkLst>
            <pc:docMk/>
            <pc:sldMk cId="3944177845" sldId="267"/>
            <ac:spMk id="26" creationId="{D07DD2DE-F619-49DD-B5E7-03A290FF4ED1}"/>
          </ac:spMkLst>
        </pc:spChg>
        <pc:spChg chg="add">
          <ac:chgData name="Samuel Davy" userId="35e411c0bba2747d" providerId="LiveId" clId="{326B656F-0FA7-4A7F-A925-C45C5106C7A7}" dt="2025-10-18T20:44:21.721" v="70" actId="26606"/>
          <ac:spMkLst>
            <pc:docMk/>
            <pc:sldMk cId="3944177845" sldId="267"/>
            <ac:spMk id="28" creationId="{85149191-5F60-4A28-AAFF-039F96B0F3EC}"/>
          </ac:spMkLst>
        </pc:spChg>
        <pc:spChg chg="add">
          <ac:chgData name="Samuel Davy" userId="35e411c0bba2747d" providerId="LiveId" clId="{326B656F-0FA7-4A7F-A925-C45C5106C7A7}" dt="2025-10-18T20:44:21.721" v="70" actId="26606"/>
          <ac:spMkLst>
            <pc:docMk/>
            <pc:sldMk cId="3944177845" sldId="267"/>
            <ac:spMk id="30" creationId="{F8260ED5-17F7-4158-B241-D51DD4CF1B7E}"/>
          </ac:spMkLst>
        </pc:spChg>
        <pc:picChg chg="add mod">
          <ac:chgData name="Samuel Davy" userId="35e411c0bba2747d" providerId="LiveId" clId="{326B656F-0FA7-4A7F-A925-C45C5106C7A7}" dt="2025-10-18T20:50:28.264" v="85" actId="1076"/>
          <ac:picMkLst>
            <pc:docMk/>
            <pc:sldMk cId="3944177845" sldId="267"/>
            <ac:picMk id="7" creationId="{15FDA3D9-4863-2309-1094-C6AE01D6EF65}"/>
          </ac:picMkLst>
        </pc:picChg>
      </pc:sldChg>
      <pc:sldChg chg="addSp delSp modSp new mod setBg">
        <pc:chgData name="Samuel Davy" userId="35e411c0bba2747d" providerId="LiveId" clId="{326B656F-0FA7-4A7F-A925-C45C5106C7A7}" dt="2025-10-18T21:04:51.417" v="197" actId="1076"/>
        <pc:sldMkLst>
          <pc:docMk/>
          <pc:sldMk cId="2218397022" sldId="268"/>
        </pc:sldMkLst>
        <pc:spChg chg="mod">
          <ac:chgData name="Samuel Davy" userId="35e411c0bba2747d" providerId="LiveId" clId="{326B656F-0FA7-4A7F-A925-C45C5106C7A7}" dt="2025-10-18T21:04:51.417" v="197" actId="1076"/>
          <ac:spMkLst>
            <pc:docMk/>
            <pc:sldMk cId="2218397022" sldId="268"/>
            <ac:spMk id="2" creationId="{D3570F55-C06F-47F5-AE4E-E836F01B9DF6}"/>
          </ac:spMkLst>
        </pc:spChg>
        <pc:spChg chg="del">
          <ac:chgData name="Samuel Davy" userId="35e411c0bba2747d" providerId="LiveId" clId="{326B656F-0FA7-4A7F-A925-C45C5106C7A7}" dt="2025-10-18T21:03:01.172" v="155" actId="26606"/>
          <ac:spMkLst>
            <pc:docMk/>
            <pc:sldMk cId="2218397022" sldId="268"/>
            <ac:spMk id="3" creationId="{DD0DA0C8-9099-CE16-CBFE-D033E3BE569B}"/>
          </ac:spMkLst>
        </pc:spChg>
        <pc:spChg chg="add">
          <ac:chgData name="Samuel Davy" userId="35e411c0bba2747d" providerId="LiveId" clId="{326B656F-0FA7-4A7F-A925-C45C5106C7A7}" dt="2025-10-18T21:03:01.172" v="155" actId="26606"/>
          <ac:spMkLst>
            <pc:docMk/>
            <pc:sldMk cId="2218397022" sldId="268"/>
            <ac:spMk id="8" creationId="{56D63398-EEE4-4E6A-BEF3-E92924A2821E}"/>
          </ac:spMkLst>
        </pc:spChg>
        <pc:spChg chg="add">
          <ac:chgData name="Samuel Davy" userId="35e411c0bba2747d" providerId="LiveId" clId="{326B656F-0FA7-4A7F-A925-C45C5106C7A7}" dt="2025-10-18T21:03:01.172" v="155" actId="26606"/>
          <ac:spMkLst>
            <pc:docMk/>
            <pc:sldMk cId="2218397022" sldId="268"/>
            <ac:spMk id="10" creationId="{5CEAD642-85CF-4750-8432-7C80C901F001}"/>
          </ac:spMkLst>
        </pc:spChg>
        <pc:spChg chg="add del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12" creationId="{C6804B24-17AC-406D-9636-1332F5DF9AE7}"/>
          </ac:spMkLst>
        </pc:spChg>
        <pc:spChg chg="add">
          <ac:chgData name="Samuel Davy" userId="35e411c0bba2747d" providerId="LiveId" clId="{326B656F-0FA7-4A7F-A925-C45C5106C7A7}" dt="2025-10-18T21:03:01.172" v="155" actId="26606"/>
          <ac:spMkLst>
            <pc:docMk/>
            <pc:sldMk cId="2218397022" sldId="268"/>
            <ac:spMk id="14" creationId="{730D8B3B-9B80-4025-B934-26DC7D7CD231}"/>
          </ac:spMkLst>
        </pc:spChg>
        <pc:spChg chg="add del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16" creationId="{B5A1B09C-1565-46F8-B70F-621C5EB48A09}"/>
          </ac:spMkLst>
        </pc:spChg>
        <pc:spChg chg="add">
          <ac:chgData name="Samuel Davy" userId="35e411c0bba2747d" providerId="LiveId" clId="{326B656F-0FA7-4A7F-A925-C45C5106C7A7}" dt="2025-10-18T21:03:01.172" v="155" actId="26606"/>
          <ac:spMkLst>
            <pc:docMk/>
            <pc:sldMk cId="2218397022" sldId="268"/>
            <ac:spMk id="18" creationId="{570DF94D-F28F-435E-AD56-C40FC99AFAA1}"/>
          </ac:spMkLst>
        </pc:spChg>
        <pc:spChg chg="add del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20" creationId="{84F952EE-9AAE-4D81-BF98-35DF71334053}"/>
          </ac:spMkLst>
        </pc:spChg>
        <pc:spChg chg="add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25" creationId="{6F5A5072-7B47-4D32-B52A-4EBBF590B8A5}"/>
          </ac:spMkLst>
        </pc:spChg>
        <pc:spChg chg="add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27" creationId="{9715DAF0-AE1B-46C9-8A6B-DB2AA05AB91D}"/>
          </ac:spMkLst>
        </pc:spChg>
        <pc:spChg chg="add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29" creationId="{6016219D-510E-4184-9090-6D5578A87BD1}"/>
          </ac:spMkLst>
        </pc:spChg>
        <pc:spChg chg="add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31" creationId="{AFF4A713-7B75-4B21-90D7-5AB19547C728}"/>
          </ac:spMkLst>
        </pc:spChg>
        <pc:spChg chg="add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33" creationId="{DC631C0B-6DA6-4E57-8231-CE32B3434A7E}"/>
          </ac:spMkLst>
        </pc:spChg>
        <pc:spChg chg="add">
          <ac:chgData name="Samuel Davy" userId="35e411c0bba2747d" providerId="LiveId" clId="{326B656F-0FA7-4A7F-A925-C45C5106C7A7}" dt="2025-10-18T21:04:41.066" v="196" actId="26606"/>
          <ac:spMkLst>
            <pc:docMk/>
            <pc:sldMk cId="2218397022" sldId="268"/>
            <ac:spMk id="35" creationId="{C29501E6-A978-4A61-9689-9085AF97A53A}"/>
          </ac:spMkLst>
        </pc:spChg>
      </pc:sldChg>
      <pc:sldChg chg="addSp delSp modSp new mod setBg">
        <pc:chgData name="Samuel Davy" userId="35e411c0bba2747d" providerId="LiveId" clId="{326B656F-0FA7-4A7F-A925-C45C5106C7A7}" dt="2025-10-18T21:04:18.359" v="193" actId="1076"/>
        <pc:sldMkLst>
          <pc:docMk/>
          <pc:sldMk cId="1060570458" sldId="269"/>
        </pc:sldMkLst>
        <pc:spChg chg="del mod">
          <ac:chgData name="Samuel Davy" userId="35e411c0bba2747d" providerId="LiveId" clId="{326B656F-0FA7-4A7F-A925-C45C5106C7A7}" dt="2025-10-18T21:03:29.873" v="182" actId="478"/>
          <ac:spMkLst>
            <pc:docMk/>
            <pc:sldMk cId="1060570458" sldId="269"/>
            <ac:spMk id="2" creationId="{49DF4C8D-0CA9-213D-5A77-8DBE67402820}"/>
          </ac:spMkLst>
        </pc:spChg>
        <pc:spChg chg="del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3" creationId="{89EBA249-5A3F-B89A-7FCD-F8605A8997ED}"/>
          </ac:spMkLst>
        </pc:spChg>
        <pc:spChg chg="add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8" creationId="{8C790BE2-4E4F-4AAF-81A2-4A6F4885EBE6}"/>
          </ac:spMkLst>
        </pc:spChg>
        <pc:spChg chg="add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10" creationId="{D28B54C3-B57B-472A-B96E-1FCB67093DC2}"/>
          </ac:spMkLst>
        </pc:spChg>
        <pc:spChg chg="add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12" creationId="{ED3707AD-8261-4357-9C64-EEC41E832582}"/>
          </ac:spMkLst>
        </pc:spChg>
        <pc:spChg chg="add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14" creationId="{7DB3C429-F8DA-49B9-AF84-21996FCF78B5}"/>
          </ac:spMkLst>
        </pc:spChg>
        <pc:spChg chg="add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16" creationId="{C4C9F2B0-1044-46EB-8AEB-C3BFFDE6C2CC}"/>
          </ac:spMkLst>
        </pc:spChg>
        <pc:spChg chg="add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18" creationId="{D1B01BE8-EBAB-4286-84CC-EC07C7F957AC}"/>
          </ac:spMkLst>
        </pc:spChg>
        <pc:spChg chg="add">
          <ac:chgData name="Samuel Davy" userId="35e411c0bba2747d" providerId="LiveId" clId="{326B656F-0FA7-4A7F-A925-C45C5106C7A7}" dt="2025-10-18T21:03:24.698" v="180" actId="26606"/>
          <ac:spMkLst>
            <pc:docMk/>
            <pc:sldMk cId="1060570458" sldId="269"/>
            <ac:spMk id="20" creationId="{B810725C-984E-4EC2-A5FA-A193878CB858}"/>
          </ac:spMkLst>
        </pc:spChg>
        <pc:picChg chg="add del">
          <ac:chgData name="Samuel Davy" userId="35e411c0bba2747d" providerId="LiveId" clId="{326B656F-0FA7-4A7F-A925-C45C5106C7A7}" dt="2025-10-18T21:03:48.914" v="184" actId="478"/>
          <ac:picMkLst>
            <pc:docMk/>
            <pc:sldMk cId="1060570458" sldId="269"/>
            <ac:picMk id="5" creationId="{1BC04786-C393-5CFB-EE72-4459E6672418}"/>
          </ac:picMkLst>
        </pc:picChg>
        <pc:picChg chg="add mod">
          <ac:chgData name="Samuel Davy" userId="35e411c0bba2747d" providerId="LiveId" clId="{326B656F-0FA7-4A7F-A925-C45C5106C7A7}" dt="2025-10-18T21:04:18.359" v="193" actId="1076"/>
          <ac:picMkLst>
            <pc:docMk/>
            <pc:sldMk cId="1060570458" sldId="269"/>
            <ac:picMk id="7" creationId="{0D5FABFD-775E-4E5A-E527-C6BC8B8DBA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A4FC9-FBB4-4E5A-900D-AF8A91DB23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53BBAB-C650-425F-994F-E09ED16D5C21}">
      <dgm:prSet/>
      <dgm:spPr/>
      <dgm:t>
        <a:bodyPr/>
        <a:lstStyle/>
        <a:p>
          <a:r>
            <a:rPr lang="en-US"/>
            <a:t>Documentação de Requisitos e Casos de Uso</a:t>
          </a:r>
        </a:p>
      </dgm:t>
    </dgm:pt>
    <dgm:pt modelId="{A290795E-8BA8-4B3C-BC55-E2A6C22CD494}" type="parTrans" cxnId="{537959D8-DB2A-414F-972E-4804803CB433}">
      <dgm:prSet/>
      <dgm:spPr/>
      <dgm:t>
        <a:bodyPr/>
        <a:lstStyle/>
        <a:p>
          <a:endParaRPr lang="en-US"/>
        </a:p>
      </dgm:t>
    </dgm:pt>
    <dgm:pt modelId="{D4C8D6F4-229A-4641-B9C7-CFFF63D44241}" type="sibTrans" cxnId="{537959D8-DB2A-414F-972E-4804803CB433}">
      <dgm:prSet/>
      <dgm:spPr/>
      <dgm:t>
        <a:bodyPr/>
        <a:lstStyle/>
        <a:p>
          <a:endParaRPr lang="en-US"/>
        </a:p>
      </dgm:t>
    </dgm:pt>
    <dgm:pt modelId="{309936C1-8FF7-4026-88E1-9038926ED156}">
      <dgm:prSet/>
      <dgm:spPr/>
      <dgm:t>
        <a:bodyPr/>
        <a:lstStyle/>
        <a:p>
          <a:r>
            <a:rPr lang="en-US"/>
            <a:t>Trabalho Acadêmico</a:t>
          </a:r>
        </a:p>
      </dgm:t>
    </dgm:pt>
    <dgm:pt modelId="{E1D344F4-0557-435E-8D45-E50066728C7A}" type="parTrans" cxnId="{23856E5A-D244-4448-A416-D18E601A91BF}">
      <dgm:prSet/>
      <dgm:spPr/>
      <dgm:t>
        <a:bodyPr/>
        <a:lstStyle/>
        <a:p>
          <a:endParaRPr lang="en-US"/>
        </a:p>
      </dgm:t>
    </dgm:pt>
    <dgm:pt modelId="{4D3BC155-1350-421F-90FF-17917EB72DEB}" type="sibTrans" cxnId="{23856E5A-D244-4448-A416-D18E601A91BF}">
      <dgm:prSet/>
      <dgm:spPr/>
      <dgm:t>
        <a:bodyPr/>
        <a:lstStyle/>
        <a:p>
          <a:endParaRPr lang="en-US"/>
        </a:p>
      </dgm:t>
    </dgm:pt>
    <dgm:pt modelId="{2E532710-4A26-425A-88F1-F755EB6CD516}" type="pres">
      <dgm:prSet presAssocID="{2BBA4FC9-FBB4-4E5A-900D-AF8A91DB2319}" presName="linear" presStyleCnt="0">
        <dgm:presLayoutVars>
          <dgm:animLvl val="lvl"/>
          <dgm:resizeHandles val="exact"/>
        </dgm:presLayoutVars>
      </dgm:prSet>
      <dgm:spPr/>
    </dgm:pt>
    <dgm:pt modelId="{A2F89E18-9F07-414D-9481-C4591DABF592}" type="pres">
      <dgm:prSet presAssocID="{A653BBAB-C650-425F-994F-E09ED16D5C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D619BA-1E8A-44BB-886D-201E11142D20}" type="pres">
      <dgm:prSet presAssocID="{D4C8D6F4-229A-4641-B9C7-CFFF63D44241}" presName="spacer" presStyleCnt="0"/>
      <dgm:spPr/>
    </dgm:pt>
    <dgm:pt modelId="{E0A45317-5E7A-440B-B8A1-5536E565048F}" type="pres">
      <dgm:prSet presAssocID="{309936C1-8FF7-4026-88E1-9038926ED15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B9DF0B-B653-4091-932A-BCB9EBC3F8B5}" type="presOf" srcId="{309936C1-8FF7-4026-88E1-9038926ED156}" destId="{E0A45317-5E7A-440B-B8A1-5536E565048F}" srcOrd="0" destOrd="0" presId="urn:microsoft.com/office/officeart/2005/8/layout/vList2"/>
    <dgm:cxn modelId="{23856E5A-D244-4448-A416-D18E601A91BF}" srcId="{2BBA4FC9-FBB4-4E5A-900D-AF8A91DB2319}" destId="{309936C1-8FF7-4026-88E1-9038926ED156}" srcOrd="1" destOrd="0" parTransId="{E1D344F4-0557-435E-8D45-E50066728C7A}" sibTransId="{4D3BC155-1350-421F-90FF-17917EB72DEB}"/>
    <dgm:cxn modelId="{0D8FF8C2-C256-41F7-B8DB-982EA336C49A}" type="presOf" srcId="{2BBA4FC9-FBB4-4E5A-900D-AF8A91DB2319}" destId="{2E532710-4A26-425A-88F1-F755EB6CD516}" srcOrd="0" destOrd="0" presId="urn:microsoft.com/office/officeart/2005/8/layout/vList2"/>
    <dgm:cxn modelId="{45BB1FD8-72EA-4004-92BB-04A165399E4E}" type="presOf" srcId="{A653BBAB-C650-425F-994F-E09ED16D5C21}" destId="{A2F89E18-9F07-414D-9481-C4591DABF592}" srcOrd="0" destOrd="0" presId="urn:microsoft.com/office/officeart/2005/8/layout/vList2"/>
    <dgm:cxn modelId="{537959D8-DB2A-414F-972E-4804803CB433}" srcId="{2BBA4FC9-FBB4-4E5A-900D-AF8A91DB2319}" destId="{A653BBAB-C650-425F-994F-E09ED16D5C21}" srcOrd="0" destOrd="0" parTransId="{A290795E-8BA8-4B3C-BC55-E2A6C22CD494}" sibTransId="{D4C8D6F4-229A-4641-B9C7-CFFF63D44241}"/>
    <dgm:cxn modelId="{3314AB6A-2687-4EB9-8DEF-64A28C3622E3}" type="presParOf" srcId="{2E532710-4A26-425A-88F1-F755EB6CD516}" destId="{A2F89E18-9F07-414D-9481-C4591DABF592}" srcOrd="0" destOrd="0" presId="urn:microsoft.com/office/officeart/2005/8/layout/vList2"/>
    <dgm:cxn modelId="{ECCFB108-B4FA-436E-92BB-6173453253FA}" type="presParOf" srcId="{2E532710-4A26-425A-88F1-F755EB6CD516}" destId="{ABD619BA-1E8A-44BB-886D-201E11142D20}" srcOrd="1" destOrd="0" presId="urn:microsoft.com/office/officeart/2005/8/layout/vList2"/>
    <dgm:cxn modelId="{58FA3866-82D8-4DF0-AD70-D8C302CBEF38}" type="presParOf" srcId="{2E532710-4A26-425A-88F1-F755EB6CD516}" destId="{E0A45317-5E7A-440B-B8A1-5536E56504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FDCE1-D834-48BE-816F-842403123C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B20B65-AD44-4FD3-ACC5-C57ECA30D83F}">
      <dgm:prSet/>
      <dgm:spPr/>
      <dgm:t>
        <a:bodyPr/>
        <a:lstStyle/>
        <a:p>
          <a:r>
            <a:rPr lang="en-US"/>
            <a:t>- Fornecer uma plataforma de comércio eletrônico.</a:t>
          </a:r>
        </a:p>
      </dgm:t>
    </dgm:pt>
    <dgm:pt modelId="{8E984766-8949-4400-8BAA-4710881910E2}" type="parTrans" cxnId="{7696EDC7-B7D3-4290-83AF-A26DDB1A7F12}">
      <dgm:prSet/>
      <dgm:spPr/>
      <dgm:t>
        <a:bodyPr/>
        <a:lstStyle/>
        <a:p>
          <a:endParaRPr lang="en-US"/>
        </a:p>
      </dgm:t>
    </dgm:pt>
    <dgm:pt modelId="{06943D9E-BB97-4A98-A343-522035CD683F}" type="sibTrans" cxnId="{7696EDC7-B7D3-4290-83AF-A26DDB1A7F12}">
      <dgm:prSet/>
      <dgm:spPr/>
      <dgm:t>
        <a:bodyPr/>
        <a:lstStyle/>
        <a:p>
          <a:endParaRPr lang="en-US"/>
        </a:p>
      </dgm:t>
    </dgm:pt>
    <dgm:pt modelId="{9C02D695-3446-403E-9721-ACF978CA99FF}">
      <dgm:prSet/>
      <dgm:spPr/>
      <dgm:t>
        <a:bodyPr/>
        <a:lstStyle/>
        <a:p>
          <a:r>
            <a:rPr lang="en-US"/>
            <a:t>- Permitir cadastro e navegação de usuários.</a:t>
          </a:r>
        </a:p>
      </dgm:t>
    </dgm:pt>
    <dgm:pt modelId="{0F4CDD3F-D9C4-4C5E-9C44-C5F10D7E7D82}" type="parTrans" cxnId="{90AC0BFE-B1E4-430A-A9A0-462CDBC8EB64}">
      <dgm:prSet/>
      <dgm:spPr/>
      <dgm:t>
        <a:bodyPr/>
        <a:lstStyle/>
        <a:p>
          <a:endParaRPr lang="en-US"/>
        </a:p>
      </dgm:t>
    </dgm:pt>
    <dgm:pt modelId="{D6762808-7B25-4C8D-9449-871B6F04DB21}" type="sibTrans" cxnId="{90AC0BFE-B1E4-430A-A9A0-462CDBC8EB64}">
      <dgm:prSet/>
      <dgm:spPr/>
      <dgm:t>
        <a:bodyPr/>
        <a:lstStyle/>
        <a:p>
          <a:endParaRPr lang="en-US"/>
        </a:p>
      </dgm:t>
    </dgm:pt>
    <dgm:pt modelId="{3FDD2553-D33D-4678-9EE6-993CEEC4322E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Aplicar</a:t>
          </a:r>
          <a:r>
            <a:rPr lang="en-US" dirty="0"/>
            <a:t> </a:t>
          </a:r>
          <a:r>
            <a:rPr lang="en-US" dirty="0" err="1"/>
            <a:t>tecnologias</a:t>
          </a:r>
          <a:r>
            <a:rPr lang="en-US" dirty="0"/>
            <a:t> web (HTML, CSS, JS, PHP, MySQL).</a:t>
          </a:r>
        </a:p>
      </dgm:t>
    </dgm:pt>
    <dgm:pt modelId="{2BBF5468-C07A-4ABA-9396-D09807E319F6}" type="parTrans" cxnId="{4813AF0A-FF99-4878-9617-F5F0BC6173D0}">
      <dgm:prSet/>
      <dgm:spPr/>
      <dgm:t>
        <a:bodyPr/>
        <a:lstStyle/>
        <a:p>
          <a:endParaRPr lang="en-US"/>
        </a:p>
      </dgm:t>
    </dgm:pt>
    <dgm:pt modelId="{5849D18B-D66E-4C3A-91CE-F0C73A975545}" type="sibTrans" cxnId="{4813AF0A-FF99-4878-9617-F5F0BC6173D0}">
      <dgm:prSet/>
      <dgm:spPr/>
      <dgm:t>
        <a:bodyPr/>
        <a:lstStyle/>
        <a:p>
          <a:endParaRPr lang="en-US"/>
        </a:p>
      </dgm:t>
    </dgm:pt>
    <dgm:pt modelId="{74D3D6AC-5497-42E5-90B4-204DD7A0126C}">
      <dgm:prSet/>
      <dgm:spPr/>
      <dgm:t>
        <a:bodyPr/>
        <a:lstStyle/>
        <a:p>
          <a:r>
            <a:rPr lang="en-US"/>
            <a:t>- Aprendizado prático de desenvolvimento web.</a:t>
          </a:r>
        </a:p>
      </dgm:t>
    </dgm:pt>
    <dgm:pt modelId="{D4DC0AA7-18BC-434E-BAA5-A671317D0A7B}" type="parTrans" cxnId="{CA218E7A-7821-4CE8-B456-8FAA13DB9BE3}">
      <dgm:prSet/>
      <dgm:spPr/>
      <dgm:t>
        <a:bodyPr/>
        <a:lstStyle/>
        <a:p>
          <a:endParaRPr lang="en-US"/>
        </a:p>
      </dgm:t>
    </dgm:pt>
    <dgm:pt modelId="{180BAE9A-EAD8-41F9-8E9A-17956EEEB7C7}" type="sibTrans" cxnId="{CA218E7A-7821-4CE8-B456-8FAA13DB9BE3}">
      <dgm:prSet/>
      <dgm:spPr/>
      <dgm:t>
        <a:bodyPr/>
        <a:lstStyle/>
        <a:p>
          <a:endParaRPr lang="en-US"/>
        </a:p>
      </dgm:t>
    </dgm:pt>
    <dgm:pt modelId="{DBF662B5-5C5F-4C19-B300-488E02D7A91F}" type="pres">
      <dgm:prSet presAssocID="{E75FDCE1-D834-48BE-816F-842403123C83}" presName="linear" presStyleCnt="0">
        <dgm:presLayoutVars>
          <dgm:animLvl val="lvl"/>
          <dgm:resizeHandles val="exact"/>
        </dgm:presLayoutVars>
      </dgm:prSet>
      <dgm:spPr/>
    </dgm:pt>
    <dgm:pt modelId="{FB65955E-AB58-405F-8C5B-F4E864B9A255}" type="pres">
      <dgm:prSet presAssocID="{D8B20B65-AD44-4FD3-ACC5-C57ECA30D8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3D20A1-56A3-4720-B4AA-13A800E11832}" type="pres">
      <dgm:prSet presAssocID="{06943D9E-BB97-4A98-A343-522035CD683F}" presName="spacer" presStyleCnt="0"/>
      <dgm:spPr/>
    </dgm:pt>
    <dgm:pt modelId="{18C4A765-5FE6-4FA7-ACA2-78EE51E321ED}" type="pres">
      <dgm:prSet presAssocID="{9C02D695-3446-403E-9721-ACF978CA99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0C4004-87F8-4E80-8864-556CC2166159}" type="pres">
      <dgm:prSet presAssocID="{D6762808-7B25-4C8D-9449-871B6F04DB21}" presName="spacer" presStyleCnt="0"/>
      <dgm:spPr/>
    </dgm:pt>
    <dgm:pt modelId="{284D115F-CED6-4399-B5B7-74337E6DBD8C}" type="pres">
      <dgm:prSet presAssocID="{3FDD2553-D33D-4678-9EE6-993CEEC432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4099B5-97BF-46D0-AB9C-B3B2E74E0F6E}" type="pres">
      <dgm:prSet presAssocID="{5849D18B-D66E-4C3A-91CE-F0C73A975545}" presName="spacer" presStyleCnt="0"/>
      <dgm:spPr/>
    </dgm:pt>
    <dgm:pt modelId="{3C3EE728-9515-4313-8230-CBFD053ED3CA}" type="pres">
      <dgm:prSet presAssocID="{74D3D6AC-5497-42E5-90B4-204DD7A012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7F1809-35B3-42E5-B43A-EF3EA8C78C38}" type="presOf" srcId="{74D3D6AC-5497-42E5-90B4-204DD7A0126C}" destId="{3C3EE728-9515-4313-8230-CBFD053ED3CA}" srcOrd="0" destOrd="0" presId="urn:microsoft.com/office/officeart/2005/8/layout/vList2"/>
    <dgm:cxn modelId="{4813AF0A-FF99-4878-9617-F5F0BC6173D0}" srcId="{E75FDCE1-D834-48BE-816F-842403123C83}" destId="{3FDD2553-D33D-4678-9EE6-993CEEC4322E}" srcOrd="2" destOrd="0" parTransId="{2BBF5468-C07A-4ABA-9396-D09807E319F6}" sibTransId="{5849D18B-D66E-4C3A-91CE-F0C73A975545}"/>
    <dgm:cxn modelId="{7DA76129-E738-4454-8F3F-CB6184919FFE}" type="presOf" srcId="{9C02D695-3446-403E-9721-ACF978CA99FF}" destId="{18C4A765-5FE6-4FA7-ACA2-78EE51E321ED}" srcOrd="0" destOrd="0" presId="urn:microsoft.com/office/officeart/2005/8/layout/vList2"/>
    <dgm:cxn modelId="{DB215A37-7370-44E7-AC03-BF64DCA38E88}" type="presOf" srcId="{E75FDCE1-D834-48BE-816F-842403123C83}" destId="{DBF662B5-5C5F-4C19-B300-488E02D7A91F}" srcOrd="0" destOrd="0" presId="urn:microsoft.com/office/officeart/2005/8/layout/vList2"/>
    <dgm:cxn modelId="{96179040-FA01-47FB-92FF-0143FA81CE7F}" type="presOf" srcId="{3FDD2553-D33D-4678-9EE6-993CEEC4322E}" destId="{284D115F-CED6-4399-B5B7-74337E6DBD8C}" srcOrd="0" destOrd="0" presId="urn:microsoft.com/office/officeart/2005/8/layout/vList2"/>
    <dgm:cxn modelId="{CA218E7A-7821-4CE8-B456-8FAA13DB9BE3}" srcId="{E75FDCE1-D834-48BE-816F-842403123C83}" destId="{74D3D6AC-5497-42E5-90B4-204DD7A0126C}" srcOrd="3" destOrd="0" parTransId="{D4DC0AA7-18BC-434E-BAA5-A671317D0A7B}" sibTransId="{180BAE9A-EAD8-41F9-8E9A-17956EEEB7C7}"/>
    <dgm:cxn modelId="{AC824189-3BB9-4CA7-92F9-159C4DC7F77B}" type="presOf" srcId="{D8B20B65-AD44-4FD3-ACC5-C57ECA30D83F}" destId="{FB65955E-AB58-405F-8C5B-F4E864B9A255}" srcOrd="0" destOrd="0" presId="urn:microsoft.com/office/officeart/2005/8/layout/vList2"/>
    <dgm:cxn modelId="{7696EDC7-B7D3-4290-83AF-A26DDB1A7F12}" srcId="{E75FDCE1-D834-48BE-816F-842403123C83}" destId="{D8B20B65-AD44-4FD3-ACC5-C57ECA30D83F}" srcOrd="0" destOrd="0" parTransId="{8E984766-8949-4400-8BAA-4710881910E2}" sibTransId="{06943D9E-BB97-4A98-A343-522035CD683F}"/>
    <dgm:cxn modelId="{90AC0BFE-B1E4-430A-A9A0-462CDBC8EB64}" srcId="{E75FDCE1-D834-48BE-816F-842403123C83}" destId="{9C02D695-3446-403E-9721-ACF978CA99FF}" srcOrd="1" destOrd="0" parTransId="{0F4CDD3F-D9C4-4C5E-9C44-C5F10D7E7D82}" sibTransId="{D6762808-7B25-4C8D-9449-871B6F04DB21}"/>
    <dgm:cxn modelId="{F7897DAB-2B86-45F0-801D-E0D22D397141}" type="presParOf" srcId="{DBF662B5-5C5F-4C19-B300-488E02D7A91F}" destId="{FB65955E-AB58-405F-8C5B-F4E864B9A255}" srcOrd="0" destOrd="0" presId="urn:microsoft.com/office/officeart/2005/8/layout/vList2"/>
    <dgm:cxn modelId="{8AC8EEE7-BF2C-4F8A-86D9-BB3B04E67BFE}" type="presParOf" srcId="{DBF662B5-5C5F-4C19-B300-488E02D7A91F}" destId="{053D20A1-56A3-4720-B4AA-13A800E11832}" srcOrd="1" destOrd="0" presId="urn:microsoft.com/office/officeart/2005/8/layout/vList2"/>
    <dgm:cxn modelId="{B9C998FE-677A-4B1B-A5EE-3BF216E1062C}" type="presParOf" srcId="{DBF662B5-5C5F-4C19-B300-488E02D7A91F}" destId="{18C4A765-5FE6-4FA7-ACA2-78EE51E321ED}" srcOrd="2" destOrd="0" presId="urn:microsoft.com/office/officeart/2005/8/layout/vList2"/>
    <dgm:cxn modelId="{17AEFA4C-B536-4DF5-8F9B-2C3CAE2C658B}" type="presParOf" srcId="{DBF662B5-5C5F-4C19-B300-488E02D7A91F}" destId="{370C4004-87F8-4E80-8864-556CC2166159}" srcOrd="3" destOrd="0" presId="urn:microsoft.com/office/officeart/2005/8/layout/vList2"/>
    <dgm:cxn modelId="{F84A06C9-C623-4A0D-8AE2-1E93686E296B}" type="presParOf" srcId="{DBF662B5-5C5F-4C19-B300-488E02D7A91F}" destId="{284D115F-CED6-4399-B5B7-74337E6DBD8C}" srcOrd="4" destOrd="0" presId="urn:microsoft.com/office/officeart/2005/8/layout/vList2"/>
    <dgm:cxn modelId="{142D3AB1-3259-4E37-B83E-3823A1171530}" type="presParOf" srcId="{DBF662B5-5C5F-4C19-B300-488E02D7A91F}" destId="{4E4099B5-97BF-46D0-AB9C-B3B2E74E0F6E}" srcOrd="5" destOrd="0" presId="urn:microsoft.com/office/officeart/2005/8/layout/vList2"/>
    <dgm:cxn modelId="{DD28F15E-F4A0-44AD-8658-E9F547A7BAD4}" type="presParOf" srcId="{DBF662B5-5C5F-4C19-B300-488E02D7A91F}" destId="{3C3EE728-9515-4313-8230-CBFD053ED3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185001-631D-401C-B820-BC5D4B22E3E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D7D3C8-A9B0-46DB-9101-8DEA613BF22E}">
      <dgm:prSet/>
      <dgm:spPr/>
      <dgm:t>
        <a:bodyPr/>
        <a:lstStyle/>
        <a:p>
          <a:r>
            <a:rPr lang="en-US"/>
            <a:t>- Página inicial com navegação.</a:t>
          </a:r>
        </a:p>
      </dgm:t>
    </dgm:pt>
    <dgm:pt modelId="{CAF8B9C5-F390-4F4B-A0DB-A4848C2088AF}" type="parTrans" cxnId="{333C3539-7C13-4719-B7F8-5E224F8EEA1A}">
      <dgm:prSet/>
      <dgm:spPr/>
      <dgm:t>
        <a:bodyPr/>
        <a:lstStyle/>
        <a:p>
          <a:endParaRPr lang="en-US"/>
        </a:p>
      </dgm:t>
    </dgm:pt>
    <dgm:pt modelId="{5437C9B8-73C6-45D2-974C-79FCBA19F164}" type="sibTrans" cxnId="{333C3539-7C13-4719-B7F8-5E224F8EEA1A}">
      <dgm:prSet/>
      <dgm:spPr/>
      <dgm:t>
        <a:bodyPr/>
        <a:lstStyle/>
        <a:p>
          <a:endParaRPr lang="en-US"/>
        </a:p>
      </dgm:t>
    </dgm:pt>
    <dgm:pt modelId="{7164DB47-C6CC-44CD-B3EC-4EFD6CA4F861}">
      <dgm:prSet/>
      <dgm:spPr/>
      <dgm:t>
        <a:bodyPr/>
        <a:lstStyle/>
        <a:p>
          <a:r>
            <a:rPr lang="en-US"/>
            <a:t>- Cadastro de usuários.</a:t>
          </a:r>
        </a:p>
      </dgm:t>
    </dgm:pt>
    <dgm:pt modelId="{C2AE311C-E8DF-4A72-8AC5-21229A0E8E95}" type="parTrans" cxnId="{FCCC8D8C-2EEF-4B1B-81F4-1DF192504616}">
      <dgm:prSet/>
      <dgm:spPr/>
      <dgm:t>
        <a:bodyPr/>
        <a:lstStyle/>
        <a:p>
          <a:endParaRPr lang="en-US"/>
        </a:p>
      </dgm:t>
    </dgm:pt>
    <dgm:pt modelId="{C5DDF798-2489-4D9E-921D-4A38DADA8604}" type="sibTrans" cxnId="{FCCC8D8C-2EEF-4B1B-81F4-1DF192504616}">
      <dgm:prSet/>
      <dgm:spPr/>
      <dgm:t>
        <a:bodyPr/>
        <a:lstStyle/>
        <a:p>
          <a:endParaRPr lang="en-US"/>
        </a:p>
      </dgm:t>
    </dgm:pt>
    <dgm:pt modelId="{34E8387C-D34F-4B36-8091-E9F028D5A554}">
      <dgm:prSet/>
      <dgm:spPr/>
      <dgm:t>
        <a:bodyPr/>
        <a:lstStyle/>
        <a:p>
          <a:r>
            <a:rPr lang="en-US"/>
            <a:t>- Armazenamento de dados no navegador.</a:t>
          </a:r>
        </a:p>
      </dgm:t>
    </dgm:pt>
    <dgm:pt modelId="{6A020848-350F-4D7F-932E-5A59F6C56452}" type="parTrans" cxnId="{C89025FB-BE25-4081-8422-4614F178F849}">
      <dgm:prSet/>
      <dgm:spPr/>
      <dgm:t>
        <a:bodyPr/>
        <a:lstStyle/>
        <a:p>
          <a:endParaRPr lang="en-US"/>
        </a:p>
      </dgm:t>
    </dgm:pt>
    <dgm:pt modelId="{7649007A-6A14-4106-99EE-5569A3D1FEBA}" type="sibTrans" cxnId="{C89025FB-BE25-4081-8422-4614F178F849}">
      <dgm:prSet/>
      <dgm:spPr/>
      <dgm:t>
        <a:bodyPr/>
        <a:lstStyle/>
        <a:p>
          <a:endParaRPr lang="en-US"/>
        </a:p>
      </dgm:t>
    </dgm:pt>
    <dgm:pt modelId="{AA06569C-087E-4EC7-B602-253D20D62A8B}">
      <dgm:prSet/>
      <dgm:spPr/>
      <dgm:t>
        <a:bodyPr/>
        <a:lstStyle/>
        <a:p>
          <a:r>
            <a:rPr lang="en-US"/>
            <a:t>- Estilização personalizada com CSS.</a:t>
          </a:r>
        </a:p>
      </dgm:t>
    </dgm:pt>
    <dgm:pt modelId="{DC6633A7-6918-49BA-8948-BFE3F82F94FE}" type="parTrans" cxnId="{4F09B60D-075B-4C15-A252-9FD9FB30469C}">
      <dgm:prSet/>
      <dgm:spPr/>
      <dgm:t>
        <a:bodyPr/>
        <a:lstStyle/>
        <a:p>
          <a:endParaRPr lang="en-US"/>
        </a:p>
      </dgm:t>
    </dgm:pt>
    <dgm:pt modelId="{23FA4E3F-D597-4B2E-BDD3-D2769403A4B8}" type="sibTrans" cxnId="{4F09B60D-075B-4C15-A252-9FD9FB30469C}">
      <dgm:prSet/>
      <dgm:spPr/>
      <dgm:t>
        <a:bodyPr/>
        <a:lstStyle/>
        <a:p>
          <a:endParaRPr lang="en-US"/>
        </a:p>
      </dgm:t>
    </dgm:pt>
    <dgm:pt modelId="{F8A74459-532F-4623-B4F2-DC74EF82F1E7}">
      <dgm:prSet/>
      <dgm:spPr/>
      <dgm:t>
        <a:bodyPr/>
        <a:lstStyle/>
        <a:p>
          <a:r>
            <a:rPr lang="en-US"/>
            <a:t>- Identidade visual com ícones e imagens.</a:t>
          </a:r>
        </a:p>
      </dgm:t>
    </dgm:pt>
    <dgm:pt modelId="{44CE2AB5-7F2C-4071-B81D-E25C365E58E1}" type="parTrans" cxnId="{76B30A21-677A-4AB6-9F0A-04414C41E0D0}">
      <dgm:prSet/>
      <dgm:spPr/>
      <dgm:t>
        <a:bodyPr/>
        <a:lstStyle/>
        <a:p>
          <a:endParaRPr lang="en-US"/>
        </a:p>
      </dgm:t>
    </dgm:pt>
    <dgm:pt modelId="{2C291887-2A10-4D6A-8623-C482545350AA}" type="sibTrans" cxnId="{76B30A21-677A-4AB6-9F0A-04414C41E0D0}">
      <dgm:prSet/>
      <dgm:spPr/>
      <dgm:t>
        <a:bodyPr/>
        <a:lstStyle/>
        <a:p>
          <a:endParaRPr lang="en-US"/>
        </a:p>
      </dgm:t>
    </dgm:pt>
    <dgm:pt modelId="{04E94139-DB35-4134-8AF0-5DDBB930977F}" type="pres">
      <dgm:prSet presAssocID="{9C185001-631D-401C-B820-BC5D4B22E3E8}" presName="diagram" presStyleCnt="0">
        <dgm:presLayoutVars>
          <dgm:dir/>
          <dgm:resizeHandles val="exact"/>
        </dgm:presLayoutVars>
      </dgm:prSet>
      <dgm:spPr/>
    </dgm:pt>
    <dgm:pt modelId="{1FD84A1D-43BE-4404-A529-0C1D0A9A3D4E}" type="pres">
      <dgm:prSet presAssocID="{28D7D3C8-A9B0-46DB-9101-8DEA613BF22E}" presName="node" presStyleLbl="node1" presStyleIdx="0" presStyleCnt="5">
        <dgm:presLayoutVars>
          <dgm:bulletEnabled val="1"/>
        </dgm:presLayoutVars>
      </dgm:prSet>
      <dgm:spPr/>
    </dgm:pt>
    <dgm:pt modelId="{CFFFFC05-06B9-433E-8385-3196C1321820}" type="pres">
      <dgm:prSet presAssocID="{5437C9B8-73C6-45D2-974C-79FCBA19F164}" presName="sibTrans" presStyleCnt="0"/>
      <dgm:spPr/>
    </dgm:pt>
    <dgm:pt modelId="{00556576-C4A1-4FCE-914F-58826D0DEB1A}" type="pres">
      <dgm:prSet presAssocID="{7164DB47-C6CC-44CD-B3EC-4EFD6CA4F861}" presName="node" presStyleLbl="node1" presStyleIdx="1" presStyleCnt="5">
        <dgm:presLayoutVars>
          <dgm:bulletEnabled val="1"/>
        </dgm:presLayoutVars>
      </dgm:prSet>
      <dgm:spPr/>
    </dgm:pt>
    <dgm:pt modelId="{836D1D30-7D79-4B95-9F98-428BCF6CFB5E}" type="pres">
      <dgm:prSet presAssocID="{C5DDF798-2489-4D9E-921D-4A38DADA8604}" presName="sibTrans" presStyleCnt="0"/>
      <dgm:spPr/>
    </dgm:pt>
    <dgm:pt modelId="{ABE079E8-C3B0-4FDA-A03A-BA37A2724732}" type="pres">
      <dgm:prSet presAssocID="{34E8387C-D34F-4B36-8091-E9F028D5A554}" presName="node" presStyleLbl="node1" presStyleIdx="2" presStyleCnt="5">
        <dgm:presLayoutVars>
          <dgm:bulletEnabled val="1"/>
        </dgm:presLayoutVars>
      </dgm:prSet>
      <dgm:spPr/>
    </dgm:pt>
    <dgm:pt modelId="{FB5C5317-0CFC-46DF-9870-3A70037EC670}" type="pres">
      <dgm:prSet presAssocID="{7649007A-6A14-4106-99EE-5569A3D1FEBA}" presName="sibTrans" presStyleCnt="0"/>
      <dgm:spPr/>
    </dgm:pt>
    <dgm:pt modelId="{3CB993BD-4C76-4709-BFB4-10985A3F4206}" type="pres">
      <dgm:prSet presAssocID="{AA06569C-087E-4EC7-B602-253D20D62A8B}" presName="node" presStyleLbl="node1" presStyleIdx="3" presStyleCnt="5">
        <dgm:presLayoutVars>
          <dgm:bulletEnabled val="1"/>
        </dgm:presLayoutVars>
      </dgm:prSet>
      <dgm:spPr/>
    </dgm:pt>
    <dgm:pt modelId="{D6FD11C4-61A3-4B5B-8C17-9FEDA10583E7}" type="pres">
      <dgm:prSet presAssocID="{23FA4E3F-D597-4B2E-BDD3-D2769403A4B8}" presName="sibTrans" presStyleCnt="0"/>
      <dgm:spPr/>
    </dgm:pt>
    <dgm:pt modelId="{9714C956-0C86-4A90-8FAA-48394CE4C1D7}" type="pres">
      <dgm:prSet presAssocID="{F8A74459-532F-4623-B4F2-DC74EF82F1E7}" presName="node" presStyleLbl="node1" presStyleIdx="4" presStyleCnt="5">
        <dgm:presLayoutVars>
          <dgm:bulletEnabled val="1"/>
        </dgm:presLayoutVars>
      </dgm:prSet>
      <dgm:spPr/>
    </dgm:pt>
  </dgm:ptLst>
  <dgm:cxnLst>
    <dgm:cxn modelId="{4F09B60D-075B-4C15-A252-9FD9FB30469C}" srcId="{9C185001-631D-401C-B820-BC5D4B22E3E8}" destId="{AA06569C-087E-4EC7-B602-253D20D62A8B}" srcOrd="3" destOrd="0" parTransId="{DC6633A7-6918-49BA-8948-BFE3F82F94FE}" sibTransId="{23FA4E3F-D597-4B2E-BDD3-D2769403A4B8}"/>
    <dgm:cxn modelId="{F6117B0F-E4D5-48CF-B97F-1E298C28BB48}" type="presOf" srcId="{28D7D3C8-A9B0-46DB-9101-8DEA613BF22E}" destId="{1FD84A1D-43BE-4404-A529-0C1D0A9A3D4E}" srcOrd="0" destOrd="0" presId="urn:microsoft.com/office/officeart/2005/8/layout/default"/>
    <dgm:cxn modelId="{D3F71610-4FCD-4F0E-A40A-FB6B5DA114E0}" type="presOf" srcId="{F8A74459-532F-4623-B4F2-DC74EF82F1E7}" destId="{9714C956-0C86-4A90-8FAA-48394CE4C1D7}" srcOrd="0" destOrd="0" presId="urn:microsoft.com/office/officeart/2005/8/layout/default"/>
    <dgm:cxn modelId="{76B30A21-677A-4AB6-9F0A-04414C41E0D0}" srcId="{9C185001-631D-401C-B820-BC5D4B22E3E8}" destId="{F8A74459-532F-4623-B4F2-DC74EF82F1E7}" srcOrd="4" destOrd="0" parTransId="{44CE2AB5-7F2C-4071-B81D-E25C365E58E1}" sibTransId="{2C291887-2A10-4D6A-8623-C482545350AA}"/>
    <dgm:cxn modelId="{77DF8131-B575-494A-9677-F8DA58CBD1F7}" type="presOf" srcId="{9C185001-631D-401C-B820-BC5D4B22E3E8}" destId="{04E94139-DB35-4134-8AF0-5DDBB930977F}" srcOrd="0" destOrd="0" presId="urn:microsoft.com/office/officeart/2005/8/layout/default"/>
    <dgm:cxn modelId="{333C3539-7C13-4719-B7F8-5E224F8EEA1A}" srcId="{9C185001-631D-401C-B820-BC5D4B22E3E8}" destId="{28D7D3C8-A9B0-46DB-9101-8DEA613BF22E}" srcOrd="0" destOrd="0" parTransId="{CAF8B9C5-F390-4F4B-A0DB-A4848C2088AF}" sibTransId="{5437C9B8-73C6-45D2-974C-79FCBA19F164}"/>
    <dgm:cxn modelId="{2119D85A-8C99-4823-A7C7-8CD413797BB5}" type="presOf" srcId="{34E8387C-D34F-4B36-8091-E9F028D5A554}" destId="{ABE079E8-C3B0-4FDA-A03A-BA37A2724732}" srcOrd="0" destOrd="0" presId="urn:microsoft.com/office/officeart/2005/8/layout/default"/>
    <dgm:cxn modelId="{FCCC8D8C-2EEF-4B1B-81F4-1DF192504616}" srcId="{9C185001-631D-401C-B820-BC5D4B22E3E8}" destId="{7164DB47-C6CC-44CD-B3EC-4EFD6CA4F861}" srcOrd="1" destOrd="0" parTransId="{C2AE311C-E8DF-4A72-8AC5-21229A0E8E95}" sibTransId="{C5DDF798-2489-4D9E-921D-4A38DADA8604}"/>
    <dgm:cxn modelId="{21CA8C8F-505D-4A2B-81BB-535EAF0C4148}" type="presOf" srcId="{7164DB47-C6CC-44CD-B3EC-4EFD6CA4F861}" destId="{00556576-C4A1-4FCE-914F-58826D0DEB1A}" srcOrd="0" destOrd="0" presId="urn:microsoft.com/office/officeart/2005/8/layout/default"/>
    <dgm:cxn modelId="{5CDFC3BA-D444-4278-8F56-C360F07486A4}" type="presOf" srcId="{AA06569C-087E-4EC7-B602-253D20D62A8B}" destId="{3CB993BD-4C76-4709-BFB4-10985A3F4206}" srcOrd="0" destOrd="0" presId="urn:microsoft.com/office/officeart/2005/8/layout/default"/>
    <dgm:cxn modelId="{C89025FB-BE25-4081-8422-4614F178F849}" srcId="{9C185001-631D-401C-B820-BC5D4B22E3E8}" destId="{34E8387C-D34F-4B36-8091-E9F028D5A554}" srcOrd="2" destOrd="0" parTransId="{6A020848-350F-4D7F-932E-5A59F6C56452}" sibTransId="{7649007A-6A14-4106-99EE-5569A3D1FEBA}"/>
    <dgm:cxn modelId="{4326D0BD-CED0-449E-908D-D9847861A601}" type="presParOf" srcId="{04E94139-DB35-4134-8AF0-5DDBB930977F}" destId="{1FD84A1D-43BE-4404-A529-0C1D0A9A3D4E}" srcOrd="0" destOrd="0" presId="urn:microsoft.com/office/officeart/2005/8/layout/default"/>
    <dgm:cxn modelId="{AB33A414-7E6D-44B8-8C02-CD4D4A680946}" type="presParOf" srcId="{04E94139-DB35-4134-8AF0-5DDBB930977F}" destId="{CFFFFC05-06B9-433E-8385-3196C1321820}" srcOrd="1" destOrd="0" presId="urn:microsoft.com/office/officeart/2005/8/layout/default"/>
    <dgm:cxn modelId="{50008689-9D57-4410-8708-E97D96297C37}" type="presParOf" srcId="{04E94139-DB35-4134-8AF0-5DDBB930977F}" destId="{00556576-C4A1-4FCE-914F-58826D0DEB1A}" srcOrd="2" destOrd="0" presId="urn:microsoft.com/office/officeart/2005/8/layout/default"/>
    <dgm:cxn modelId="{12659876-A4DF-4ECD-A718-BA5B860CA453}" type="presParOf" srcId="{04E94139-DB35-4134-8AF0-5DDBB930977F}" destId="{836D1D30-7D79-4B95-9F98-428BCF6CFB5E}" srcOrd="3" destOrd="0" presId="urn:microsoft.com/office/officeart/2005/8/layout/default"/>
    <dgm:cxn modelId="{46A84DC1-5304-4387-8C96-8FD632C21B26}" type="presParOf" srcId="{04E94139-DB35-4134-8AF0-5DDBB930977F}" destId="{ABE079E8-C3B0-4FDA-A03A-BA37A2724732}" srcOrd="4" destOrd="0" presId="urn:microsoft.com/office/officeart/2005/8/layout/default"/>
    <dgm:cxn modelId="{CF444E05-C1F3-44C4-AF54-823D40880175}" type="presParOf" srcId="{04E94139-DB35-4134-8AF0-5DDBB930977F}" destId="{FB5C5317-0CFC-46DF-9870-3A70037EC670}" srcOrd="5" destOrd="0" presId="urn:microsoft.com/office/officeart/2005/8/layout/default"/>
    <dgm:cxn modelId="{E15AE282-59A9-4AC1-8AB9-AB175DDEEEFA}" type="presParOf" srcId="{04E94139-DB35-4134-8AF0-5DDBB930977F}" destId="{3CB993BD-4C76-4709-BFB4-10985A3F4206}" srcOrd="6" destOrd="0" presId="urn:microsoft.com/office/officeart/2005/8/layout/default"/>
    <dgm:cxn modelId="{153E83A0-F4B7-4462-91DB-22C400AB1E44}" type="presParOf" srcId="{04E94139-DB35-4134-8AF0-5DDBB930977F}" destId="{D6FD11C4-61A3-4B5B-8C17-9FEDA10583E7}" srcOrd="7" destOrd="0" presId="urn:microsoft.com/office/officeart/2005/8/layout/default"/>
    <dgm:cxn modelId="{916E0983-B6D8-41EF-A4E8-7AF5BD224F77}" type="presParOf" srcId="{04E94139-DB35-4134-8AF0-5DDBB930977F}" destId="{9714C956-0C86-4A90-8FAA-48394CE4C1D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F1650E-8E1B-4AE9-9B34-B7D77C3BC87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E00B89-EB3B-463E-ABEA-B6F1B660EE5D}">
      <dgm:prSet/>
      <dgm:spPr/>
      <dgm:t>
        <a:bodyPr/>
        <a:lstStyle/>
        <a:p>
          <a:r>
            <a:rPr lang="en-US"/>
            <a:t>- Cadastro e login de clientes.</a:t>
          </a:r>
        </a:p>
      </dgm:t>
    </dgm:pt>
    <dgm:pt modelId="{BFA4975A-F31E-453E-BD47-57876943B086}" type="parTrans" cxnId="{587E35DB-2095-4C62-97D8-102CEE9B0CE7}">
      <dgm:prSet/>
      <dgm:spPr/>
      <dgm:t>
        <a:bodyPr/>
        <a:lstStyle/>
        <a:p>
          <a:endParaRPr lang="en-US"/>
        </a:p>
      </dgm:t>
    </dgm:pt>
    <dgm:pt modelId="{AD7BD395-9195-4B0A-A58A-39CB1DD3DA20}" type="sibTrans" cxnId="{587E35DB-2095-4C62-97D8-102CEE9B0CE7}">
      <dgm:prSet/>
      <dgm:spPr/>
      <dgm:t>
        <a:bodyPr/>
        <a:lstStyle/>
        <a:p>
          <a:endParaRPr lang="en-US"/>
        </a:p>
      </dgm:t>
    </dgm:pt>
    <dgm:pt modelId="{31B76A28-BFDE-4B9C-A6C5-B3B9BC0FE4EB}">
      <dgm:prSet/>
      <dgm:spPr/>
      <dgm:t>
        <a:bodyPr/>
        <a:lstStyle/>
        <a:p>
          <a:r>
            <a:rPr lang="en-US"/>
            <a:t>- Perfis de usuário editáveis.</a:t>
          </a:r>
        </a:p>
      </dgm:t>
    </dgm:pt>
    <dgm:pt modelId="{FAF5CD88-41EE-44B5-8042-0B9A82F4D4BF}" type="parTrans" cxnId="{2D2D383E-ED54-4E30-9B3A-89DA515BC3B7}">
      <dgm:prSet/>
      <dgm:spPr/>
      <dgm:t>
        <a:bodyPr/>
        <a:lstStyle/>
        <a:p>
          <a:endParaRPr lang="en-US"/>
        </a:p>
      </dgm:t>
    </dgm:pt>
    <dgm:pt modelId="{9BD6A763-28D5-4360-858B-5CD2B71E4E6E}" type="sibTrans" cxnId="{2D2D383E-ED54-4E30-9B3A-89DA515BC3B7}">
      <dgm:prSet/>
      <dgm:spPr/>
      <dgm:t>
        <a:bodyPr/>
        <a:lstStyle/>
        <a:p>
          <a:endParaRPr lang="en-US"/>
        </a:p>
      </dgm:t>
    </dgm:pt>
    <dgm:pt modelId="{CA44D503-EE19-46A4-8B1E-B143F327A8B1}">
      <dgm:prSet/>
      <dgm:spPr/>
      <dgm:t>
        <a:bodyPr/>
        <a:lstStyle/>
        <a:p>
          <a:r>
            <a:rPr lang="en-US"/>
            <a:t>- Recuperação de senha.</a:t>
          </a:r>
        </a:p>
      </dgm:t>
    </dgm:pt>
    <dgm:pt modelId="{5306B1ED-EBEC-4AF4-8925-D70453AFA3FA}" type="parTrans" cxnId="{7E0355C6-D324-4BDB-99BC-57B58F90BCA4}">
      <dgm:prSet/>
      <dgm:spPr/>
      <dgm:t>
        <a:bodyPr/>
        <a:lstStyle/>
        <a:p>
          <a:endParaRPr lang="en-US"/>
        </a:p>
      </dgm:t>
    </dgm:pt>
    <dgm:pt modelId="{39AD2F2F-B61C-4F98-936B-B67F3E20CB16}" type="sibTrans" cxnId="{7E0355C6-D324-4BDB-99BC-57B58F90BCA4}">
      <dgm:prSet/>
      <dgm:spPr/>
      <dgm:t>
        <a:bodyPr/>
        <a:lstStyle/>
        <a:p>
          <a:endParaRPr lang="en-US"/>
        </a:p>
      </dgm:t>
    </dgm:pt>
    <dgm:pt modelId="{759AEC8E-9E59-4790-8E75-50EBF4AAA476}">
      <dgm:prSet/>
      <dgm:spPr/>
      <dgm:t>
        <a:bodyPr/>
        <a:lstStyle/>
        <a:p>
          <a:r>
            <a:rPr lang="en-US"/>
            <a:t>- Visualização, busca e filtros de produtos.</a:t>
          </a:r>
        </a:p>
      </dgm:t>
    </dgm:pt>
    <dgm:pt modelId="{1BD47881-1F47-4B14-AECF-8F675F3446D2}" type="parTrans" cxnId="{9DE854E8-2A5E-43C9-985E-350BA2E84002}">
      <dgm:prSet/>
      <dgm:spPr/>
      <dgm:t>
        <a:bodyPr/>
        <a:lstStyle/>
        <a:p>
          <a:endParaRPr lang="en-US"/>
        </a:p>
      </dgm:t>
    </dgm:pt>
    <dgm:pt modelId="{310A841D-7556-4DE1-AAB1-B9975717F806}" type="sibTrans" cxnId="{9DE854E8-2A5E-43C9-985E-350BA2E84002}">
      <dgm:prSet/>
      <dgm:spPr/>
      <dgm:t>
        <a:bodyPr/>
        <a:lstStyle/>
        <a:p>
          <a:endParaRPr lang="en-US"/>
        </a:p>
      </dgm:t>
    </dgm:pt>
    <dgm:pt modelId="{8042D928-4CD2-4AD4-AF10-C077ED50EA89}">
      <dgm:prSet/>
      <dgm:spPr/>
      <dgm:t>
        <a:bodyPr/>
        <a:lstStyle/>
        <a:p>
          <a:r>
            <a:rPr lang="en-US"/>
            <a:t>- Gerenciamento de carrinho e checkout.</a:t>
          </a:r>
        </a:p>
      </dgm:t>
    </dgm:pt>
    <dgm:pt modelId="{E1E82E48-4E3A-4419-99C9-60C1F27070CE}" type="parTrans" cxnId="{A9E49806-43AB-499B-A11A-A8899F295F8A}">
      <dgm:prSet/>
      <dgm:spPr/>
      <dgm:t>
        <a:bodyPr/>
        <a:lstStyle/>
        <a:p>
          <a:endParaRPr lang="en-US"/>
        </a:p>
      </dgm:t>
    </dgm:pt>
    <dgm:pt modelId="{367AF10F-30CE-4E2D-A4B1-49B8FB313851}" type="sibTrans" cxnId="{A9E49806-43AB-499B-A11A-A8899F295F8A}">
      <dgm:prSet/>
      <dgm:spPr/>
      <dgm:t>
        <a:bodyPr/>
        <a:lstStyle/>
        <a:p>
          <a:endParaRPr lang="en-US"/>
        </a:p>
      </dgm:t>
    </dgm:pt>
    <dgm:pt modelId="{6F4C6519-F83C-42CC-8FBF-3E3835C17C53}">
      <dgm:prSet/>
      <dgm:spPr/>
      <dgm:t>
        <a:bodyPr/>
        <a:lstStyle/>
        <a:p>
          <a:r>
            <a:rPr lang="en-US"/>
            <a:t>- Rastreamento de pedidos e confirmação por email.</a:t>
          </a:r>
        </a:p>
      </dgm:t>
    </dgm:pt>
    <dgm:pt modelId="{A1385119-C588-4D74-8D15-999E0224AD22}" type="parTrans" cxnId="{3E12880C-5A7F-4054-A634-BDBD16614CE1}">
      <dgm:prSet/>
      <dgm:spPr/>
      <dgm:t>
        <a:bodyPr/>
        <a:lstStyle/>
        <a:p>
          <a:endParaRPr lang="en-US"/>
        </a:p>
      </dgm:t>
    </dgm:pt>
    <dgm:pt modelId="{3AC2F030-00F9-4E79-AC73-42E5CCA5A7F6}" type="sibTrans" cxnId="{3E12880C-5A7F-4054-A634-BDBD16614CE1}">
      <dgm:prSet/>
      <dgm:spPr/>
      <dgm:t>
        <a:bodyPr/>
        <a:lstStyle/>
        <a:p>
          <a:endParaRPr lang="en-US"/>
        </a:p>
      </dgm:t>
    </dgm:pt>
    <dgm:pt modelId="{37E28355-3EA4-4644-B953-6F05AFC7D8F7}" type="pres">
      <dgm:prSet presAssocID="{80F1650E-8E1B-4AE9-9B34-B7D77C3BC87D}" presName="diagram" presStyleCnt="0">
        <dgm:presLayoutVars>
          <dgm:dir/>
          <dgm:resizeHandles val="exact"/>
        </dgm:presLayoutVars>
      </dgm:prSet>
      <dgm:spPr/>
    </dgm:pt>
    <dgm:pt modelId="{AF5E1F84-E0EC-4717-AF9A-58AD5940BBE2}" type="pres">
      <dgm:prSet presAssocID="{41E00B89-EB3B-463E-ABEA-B6F1B660EE5D}" presName="node" presStyleLbl="node1" presStyleIdx="0" presStyleCnt="6">
        <dgm:presLayoutVars>
          <dgm:bulletEnabled val="1"/>
        </dgm:presLayoutVars>
      </dgm:prSet>
      <dgm:spPr/>
    </dgm:pt>
    <dgm:pt modelId="{E983F5C5-2CB6-4D74-ACAE-A89B7E9EF9BC}" type="pres">
      <dgm:prSet presAssocID="{AD7BD395-9195-4B0A-A58A-39CB1DD3DA20}" presName="sibTrans" presStyleCnt="0"/>
      <dgm:spPr/>
    </dgm:pt>
    <dgm:pt modelId="{A34D06AD-7610-4FC5-83DF-DFD0C61E4BC9}" type="pres">
      <dgm:prSet presAssocID="{31B76A28-BFDE-4B9C-A6C5-B3B9BC0FE4EB}" presName="node" presStyleLbl="node1" presStyleIdx="1" presStyleCnt="6">
        <dgm:presLayoutVars>
          <dgm:bulletEnabled val="1"/>
        </dgm:presLayoutVars>
      </dgm:prSet>
      <dgm:spPr/>
    </dgm:pt>
    <dgm:pt modelId="{23F1B1EB-12F6-4BB7-99E1-59BA3A707742}" type="pres">
      <dgm:prSet presAssocID="{9BD6A763-28D5-4360-858B-5CD2B71E4E6E}" presName="sibTrans" presStyleCnt="0"/>
      <dgm:spPr/>
    </dgm:pt>
    <dgm:pt modelId="{961AE818-0A99-4A68-9671-7FFB5655D194}" type="pres">
      <dgm:prSet presAssocID="{CA44D503-EE19-46A4-8B1E-B143F327A8B1}" presName="node" presStyleLbl="node1" presStyleIdx="2" presStyleCnt="6">
        <dgm:presLayoutVars>
          <dgm:bulletEnabled val="1"/>
        </dgm:presLayoutVars>
      </dgm:prSet>
      <dgm:spPr/>
    </dgm:pt>
    <dgm:pt modelId="{21BADFD2-6134-4383-B1D4-C5E575821F10}" type="pres">
      <dgm:prSet presAssocID="{39AD2F2F-B61C-4F98-936B-B67F3E20CB16}" presName="sibTrans" presStyleCnt="0"/>
      <dgm:spPr/>
    </dgm:pt>
    <dgm:pt modelId="{93586B7D-B3C4-4163-8988-B6123F4BE957}" type="pres">
      <dgm:prSet presAssocID="{759AEC8E-9E59-4790-8E75-50EBF4AAA476}" presName="node" presStyleLbl="node1" presStyleIdx="3" presStyleCnt="6">
        <dgm:presLayoutVars>
          <dgm:bulletEnabled val="1"/>
        </dgm:presLayoutVars>
      </dgm:prSet>
      <dgm:spPr/>
    </dgm:pt>
    <dgm:pt modelId="{61EB0BDA-53F4-4DDE-952E-59A07887A404}" type="pres">
      <dgm:prSet presAssocID="{310A841D-7556-4DE1-AAB1-B9975717F806}" presName="sibTrans" presStyleCnt="0"/>
      <dgm:spPr/>
    </dgm:pt>
    <dgm:pt modelId="{DFFE3B4A-6858-4673-A1B9-6B2A575DF0B8}" type="pres">
      <dgm:prSet presAssocID="{8042D928-4CD2-4AD4-AF10-C077ED50EA89}" presName="node" presStyleLbl="node1" presStyleIdx="4" presStyleCnt="6">
        <dgm:presLayoutVars>
          <dgm:bulletEnabled val="1"/>
        </dgm:presLayoutVars>
      </dgm:prSet>
      <dgm:spPr/>
    </dgm:pt>
    <dgm:pt modelId="{90D048A0-740A-4217-95E5-1DB4D47B4246}" type="pres">
      <dgm:prSet presAssocID="{367AF10F-30CE-4E2D-A4B1-49B8FB313851}" presName="sibTrans" presStyleCnt="0"/>
      <dgm:spPr/>
    </dgm:pt>
    <dgm:pt modelId="{2C55C7DC-A168-41D2-8A2B-A478FD8F8E73}" type="pres">
      <dgm:prSet presAssocID="{6F4C6519-F83C-42CC-8FBF-3E3835C17C53}" presName="node" presStyleLbl="node1" presStyleIdx="5" presStyleCnt="6">
        <dgm:presLayoutVars>
          <dgm:bulletEnabled val="1"/>
        </dgm:presLayoutVars>
      </dgm:prSet>
      <dgm:spPr/>
    </dgm:pt>
  </dgm:ptLst>
  <dgm:cxnLst>
    <dgm:cxn modelId="{A9E49806-43AB-499B-A11A-A8899F295F8A}" srcId="{80F1650E-8E1B-4AE9-9B34-B7D77C3BC87D}" destId="{8042D928-4CD2-4AD4-AF10-C077ED50EA89}" srcOrd="4" destOrd="0" parTransId="{E1E82E48-4E3A-4419-99C9-60C1F27070CE}" sibTransId="{367AF10F-30CE-4E2D-A4B1-49B8FB313851}"/>
    <dgm:cxn modelId="{3E12880C-5A7F-4054-A634-BDBD16614CE1}" srcId="{80F1650E-8E1B-4AE9-9B34-B7D77C3BC87D}" destId="{6F4C6519-F83C-42CC-8FBF-3E3835C17C53}" srcOrd="5" destOrd="0" parTransId="{A1385119-C588-4D74-8D15-999E0224AD22}" sibTransId="{3AC2F030-00F9-4E79-AC73-42E5CCA5A7F6}"/>
    <dgm:cxn modelId="{30C0A738-48C7-4B5B-90DB-C0C12E7BF7E2}" type="presOf" srcId="{31B76A28-BFDE-4B9C-A6C5-B3B9BC0FE4EB}" destId="{A34D06AD-7610-4FC5-83DF-DFD0C61E4BC9}" srcOrd="0" destOrd="0" presId="urn:microsoft.com/office/officeart/2005/8/layout/default"/>
    <dgm:cxn modelId="{2D2D383E-ED54-4E30-9B3A-89DA515BC3B7}" srcId="{80F1650E-8E1B-4AE9-9B34-B7D77C3BC87D}" destId="{31B76A28-BFDE-4B9C-A6C5-B3B9BC0FE4EB}" srcOrd="1" destOrd="0" parTransId="{FAF5CD88-41EE-44B5-8042-0B9A82F4D4BF}" sibTransId="{9BD6A763-28D5-4360-858B-5CD2B71E4E6E}"/>
    <dgm:cxn modelId="{A03C3150-2D88-4C2C-8E86-127A45CE8FDB}" type="presOf" srcId="{759AEC8E-9E59-4790-8E75-50EBF4AAA476}" destId="{93586B7D-B3C4-4163-8988-B6123F4BE957}" srcOrd="0" destOrd="0" presId="urn:microsoft.com/office/officeart/2005/8/layout/default"/>
    <dgm:cxn modelId="{9FC3F681-E6B9-44AB-827F-C0AA20F6E6AF}" type="presOf" srcId="{8042D928-4CD2-4AD4-AF10-C077ED50EA89}" destId="{DFFE3B4A-6858-4673-A1B9-6B2A575DF0B8}" srcOrd="0" destOrd="0" presId="urn:microsoft.com/office/officeart/2005/8/layout/default"/>
    <dgm:cxn modelId="{BD173EB6-5802-4E96-96BC-CFFEB530F646}" type="presOf" srcId="{41E00B89-EB3B-463E-ABEA-B6F1B660EE5D}" destId="{AF5E1F84-E0EC-4717-AF9A-58AD5940BBE2}" srcOrd="0" destOrd="0" presId="urn:microsoft.com/office/officeart/2005/8/layout/default"/>
    <dgm:cxn modelId="{7E0355C6-D324-4BDB-99BC-57B58F90BCA4}" srcId="{80F1650E-8E1B-4AE9-9B34-B7D77C3BC87D}" destId="{CA44D503-EE19-46A4-8B1E-B143F327A8B1}" srcOrd="2" destOrd="0" parTransId="{5306B1ED-EBEC-4AF4-8925-D70453AFA3FA}" sibTransId="{39AD2F2F-B61C-4F98-936B-B67F3E20CB16}"/>
    <dgm:cxn modelId="{587E35DB-2095-4C62-97D8-102CEE9B0CE7}" srcId="{80F1650E-8E1B-4AE9-9B34-B7D77C3BC87D}" destId="{41E00B89-EB3B-463E-ABEA-B6F1B660EE5D}" srcOrd="0" destOrd="0" parTransId="{BFA4975A-F31E-453E-BD47-57876943B086}" sibTransId="{AD7BD395-9195-4B0A-A58A-39CB1DD3DA20}"/>
    <dgm:cxn modelId="{4817B4DC-4374-47C6-9C82-D0B054A87C02}" type="presOf" srcId="{6F4C6519-F83C-42CC-8FBF-3E3835C17C53}" destId="{2C55C7DC-A168-41D2-8A2B-A478FD8F8E73}" srcOrd="0" destOrd="0" presId="urn:microsoft.com/office/officeart/2005/8/layout/default"/>
    <dgm:cxn modelId="{9DE854E8-2A5E-43C9-985E-350BA2E84002}" srcId="{80F1650E-8E1B-4AE9-9B34-B7D77C3BC87D}" destId="{759AEC8E-9E59-4790-8E75-50EBF4AAA476}" srcOrd="3" destOrd="0" parTransId="{1BD47881-1F47-4B14-AECF-8F675F3446D2}" sibTransId="{310A841D-7556-4DE1-AAB1-B9975717F806}"/>
    <dgm:cxn modelId="{538A44F1-F08F-4537-BF79-CFCAF725179E}" type="presOf" srcId="{CA44D503-EE19-46A4-8B1E-B143F327A8B1}" destId="{961AE818-0A99-4A68-9671-7FFB5655D194}" srcOrd="0" destOrd="0" presId="urn:microsoft.com/office/officeart/2005/8/layout/default"/>
    <dgm:cxn modelId="{6B7F47FB-56D3-4FF5-9D0E-C689CCB81EC4}" type="presOf" srcId="{80F1650E-8E1B-4AE9-9B34-B7D77C3BC87D}" destId="{37E28355-3EA4-4644-B953-6F05AFC7D8F7}" srcOrd="0" destOrd="0" presId="urn:microsoft.com/office/officeart/2005/8/layout/default"/>
    <dgm:cxn modelId="{D1177789-83EB-45EB-8ECB-A52C29D806CC}" type="presParOf" srcId="{37E28355-3EA4-4644-B953-6F05AFC7D8F7}" destId="{AF5E1F84-E0EC-4717-AF9A-58AD5940BBE2}" srcOrd="0" destOrd="0" presId="urn:microsoft.com/office/officeart/2005/8/layout/default"/>
    <dgm:cxn modelId="{4557B5E4-2B0A-4A78-A740-094B8FAE6A7F}" type="presParOf" srcId="{37E28355-3EA4-4644-B953-6F05AFC7D8F7}" destId="{E983F5C5-2CB6-4D74-ACAE-A89B7E9EF9BC}" srcOrd="1" destOrd="0" presId="urn:microsoft.com/office/officeart/2005/8/layout/default"/>
    <dgm:cxn modelId="{5D84CAA5-E55E-472C-9C18-63491342A289}" type="presParOf" srcId="{37E28355-3EA4-4644-B953-6F05AFC7D8F7}" destId="{A34D06AD-7610-4FC5-83DF-DFD0C61E4BC9}" srcOrd="2" destOrd="0" presId="urn:microsoft.com/office/officeart/2005/8/layout/default"/>
    <dgm:cxn modelId="{7FBD9B6B-5292-483A-A91F-9995D1352BA8}" type="presParOf" srcId="{37E28355-3EA4-4644-B953-6F05AFC7D8F7}" destId="{23F1B1EB-12F6-4BB7-99E1-59BA3A707742}" srcOrd="3" destOrd="0" presId="urn:microsoft.com/office/officeart/2005/8/layout/default"/>
    <dgm:cxn modelId="{1BD7E142-6ECC-4C8E-9648-BAF65A550FB2}" type="presParOf" srcId="{37E28355-3EA4-4644-B953-6F05AFC7D8F7}" destId="{961AE818-0A99-4A68-9671-7FFB5655D194}" srcOrd="4" destOrd="0" presId="urn:microsoft.com/office/officeart/2005/8/layout/default"/>
    <dgm:cxn modelId="{3C2BE1ED-208C-4114-8114-6F36B76DBBF1}" type="presParOf" srcId="{37E28355-3EA4-4644-B953-6F05AFC7D8F7}" destId="{21BADFD2-6134-4383-B1D4-C5E575821F10}" srcOrd="5" destOrd="0" presId="urn:microsoft.com/office/officeart/2005/8/layout/default"/>
    <dgm:cxn modelId="{66A8388C-B7DF-48D6-AB0B-A42B94B23429}" type="presParOf" srcId="{37E28355-3EA4-4644-B953-6F05AFC7D8F7}" destId="{93586B7D-B3C4-4163-8988-B6123F4BE957}" srcOrd="6" destOrd="0" presId="urn:microsoft.com/office/officeart/2005/8/layout/default"/>
    <dgm:cxn modelId="{20C5EBF5-4451-4A3B-ABA5-D3C890CFED55}" type="presParOf" srcId="{37E28355-3EA4-4644-B953-6F05AFC7D8F7}" destId="{61EB0BDA-53F4-4DDE-952E-59A07887A404}" srcOrd="7" destOrd="0" presId="urn:microsoft.com/office/officeart/2005/8/layout/default"/>
    <dgm:cxn modelId="{C686D8A4-C353-4F29-8B29-F50A1AB77952}" type="presParOf" srcId="{37E28355-3EA4-4644-B953-6F05AFC7D8F7}" destId="{DFFE3B4A-6858-4673-A1B9-6B2A575DF0B8}" srcOrd="8" destOrd="0" presId="urn:microsoft.com/office/officeart/2005/8/layout/default"/>
    <dgm:cxn modelId="{E7558A09-26BA-4C7D-B76B-C9E45D70FF96}" type="presParOf" srcId="{37E28355-3EA4-4644-B953-6F05AFC7D8F7}" destId="{90D048A0-740A-4217-95E5-1DB4D47B4246}" srcOrd="9" destOrd="0" presId="urn:microsoft.com/office/officeart/2005/8/layout/default"/>
    <dgm:cxn modelId="{39C0B8EB-AF82-4E13-B87E-8A94E83A8BA3}" type="presParOf" srcId="{37E28355-3EA4-4644-B953-6F05AFC7D8F7}" destId="{2C55C7DC-A168-41D2-8A2B-A478FD8F8E7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750C0F-4DBD-4164-A9AB-1B47F4F41C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F098BE-9E68-47EA-AD92-900F3C1BEB1A}">
      <dgm:prSet/>
      <dgm:spPr/>
      <dgm:t>
        <a:bodyPr/>
        <a:lstStyle/>
        <a:p>
          <a:r>
            <a:rPr lang="pt-BR" b="0" i="0"/>
            <a:t>- Usabilidade: interface intuitiva.</a:t>
          </a:r>
          <a:endParaRPr lang="en-US"/>
        </a:p>
      </dgm:t>
    </dgm:pt>
    <dgm:pt modelId="{37B46A6F-19AF-4A78-8793-F6D0E19F2BB5}" type="parTrans" cxnId="{002C97F1-978F-4912-A809-AA3B54A2BF92}">
      <dgm:prSet/>
      <dgm:spPr/>
      <dgm:t>
        <a:bodyPr/>
        <a:lstStyle/>
        <a:p>
          <a:endParaRPr lang="en-US"/>
        </a:p>
      </dgm:t>
    </dgm:pt>
    <dgm:pt modelId="{F167384F-AA3F-4122-84C4-183CEB73D466}" type="sibTrans" cxnId="{002C97F1-978F-4912-A809-AA3B54A2BF92}">
      <dgm:prSet/>
      <dgm:spPr/>
      <dgm:t>
        <a:bodyPr/>
        <a:lstStyle/>
        <a:p>
          <a:endParaRPr lang="en-US"/>
        </a:p>
      </dgm:t>
    </dgm:pt>
    <dgm:pt modelId="{FE62700A-566A-4C91-8497-3E83C6825FA7}">
      <dgm:prSet/>
      <dgm:spPr/>
      <dgm:t>
        <a:bodyPr/>
        <a:lstStyle/>
        <a:p>
          <a:r>
            <a:rPr lang="pt-BR" b="0" i="0"/>
            <a:t>- Desempenho: carregamento rápido.</a:t>
          </a:r>
          <a:endParaRPr lang="en-US"/>
        </a:p>
      </dgm:t>
    </dgm:pt>
    <dgm:pt modelId="{333C130D-98D0-43A0-B39B-809ACAC90ACC}" type="parTrans" cxnId="{D6086BC8-DFC9-43C2-BC30-98EF91144960}">
      <dgm:prSet/>
      <dgm:spPr/>
      <dgm:t>
        <a:bodyPr/>
        <a:lstStyle/>
        <a:p>
          <a:endParaRPr lang="en-US"/>
        </a:p>
      </dgm:t>
    </dgm:pt>
    <dgm:pt modelId="{73EF5CA4-F954-48B5-B1CA-2DCD2D8DFC50}" type="sibTrans" cxnId="{D6086BC8-DFC9-43C2-BC30-98EF91144960}">
      <dgm:prSet/>
      <dgm:spPr/>
      <dgm:t>
        <a:bodyPr/>
        <a:lstStyle/>
        <a:p>
          <a:endParaRPr lang="en-US"/>
        </a:p>
      </dgm:t>
    </dgm:pt>
    <dgm:pt modelId="{D51C7D6B-C5F7-4CA8-8454-2F682119595E}">
      <dgm:prSet/>
      <dgm:spPr/>
      <dgm:t>
        <a:bodyPr/>
        <a:lstStyle/>
        <a:p>
          <a:r>
            <a:rPr lang="pt-BR" b="0" i="0"/>
            <a:t>- Segurança: proteção de dados e SSL.</a:t>
          </a:r>
          <a:endParaRPr lang="en-US"/>
        </a:p>
      </dgm:t>
    </dgm:pt>
    <dgm:pt modelId="{71BD57DF-EB99-4141-B18F-264D65C1BC0C}" type="parTrans" cxnId="{77271A64-0411-4B83-95D2-AAF94A8C94FE}">
      <dgm:prSet/>
      <dgm:spPr/>
      <dgm:t>
        <a:bodyPr/>
        <a:lstStyle/>
        <a:p>
          <a:endParaRPr lang="en-US"/>
        </a:p>
      </dgm:t>
    </dgm:pt>
    <dgm:pt modelId="{E7D3DB0E-050B-4FA9-A04E-B7FBE4A8C9E1}" type="sibTrans" cxnId="{77271A64-0411-4B83-95D2-AAF94A8C94FE}">
      <dgm:prSet/>
      <dgm:spPr/>
      <dgm:t>
        <a:bodyPr/>
        <a:lstStyle/>
        <a:p>
          <a:endParaRPr lang="en-US"/>
        </a:p>
      </dgm:t>
    </dgm:pt>
    <dgm:pt modelId="{A3456472-14A7-4C3A-9F22-58F3765B9B07}">
      <dgm:prSet/>
      <dgm:spPr/>
      <dgm:t>
        <a:bodyPr/>
        <a:lstStyle/>
        <a:p>
          <a:r>
            <a:rPr lang="pt-BR" b="0" i="0"/>
            <a:t>- Disponibilidade: 24/7.</a:t>
          </a:r>
          <a:endParaRPr lang="en-US"/>
        </a:p>
      </dgm:t>
    </dgm:pt>
    <dgm:pt modelId="{B30DA09E-2A01-44A0-AEE1-BED2E96FE391}" type="parTrans" cxnId="{B5AF3761-6E84-4629-9BDB-36F1EF158FB0}">
      <dgm:prSet/>
      <dgm:spPr/>
      <dgm:t>
        <a:bodyPr/>
        <a:lstStyle/>
        <a:p>
          <a:endParaRPr lang="en-US"/>
        </a:p>
      </dgm:t>
    </dgm:pt>
    <dgm:pt modelId="{C9BBC83E-7D83-43E5-BFB9-DB6AD12A7BAE}" type="sibTrans" cxnId="{B5AF3761-6E84-4629-9BDB-36F1EF158FB0}">
      <dgm:prSet/>
      <dgm:spPr/>
      <dgm:t>
        <a:bodyPr/>
        <a:lstStyle/>
        <a:p>
          <a:endParaRPr lang="en-US"/>
        </a:p>
      </dgm:t>
    </dgm:pt>
    <dgm:pt modelId="{81A8EE2C-314E-4A5A-8290-C71D58B25CEB}">
      <dgm:prSet/>
      <dgm:spPr/>
      <dgm:t>
        <a:bodyPr/>
        <a:lstStyle/>
        <a:p>
          <a:r>
            <a:rPr lang="pt-BR" b="0" i="0"/>
            <a:t>- Compatibilidade: dispositivos e navegadores.</a:t>
          </a:r>
          <a:endParaRPr lang="en-US"/>
        </a:p>
      </dgm:t>
    </dgm:pt>
    <dgm:pt modelId="{FD17A85E-5DB5-461E-9625-2BA1FE78A2CA}" type="parTrans" cxnId="{F74C7AA6-9A10-4523-BE72-62F998D0F310}">
      <dgm:prSet/>
      <dgm:spPr/>
      <dgm:t>
        <a:bodyPr/>
        <a:lstStyle/>
        <a:p>
          <a:endParaRPr lang="en-US"/>
        </a:p>
      </dgm:t>
    </dgm:pt>
    <dgm:pt modelId="{2CA1FEFA-A2D7-4E30-B312-637CA4CD9899}" type="sibTrans" cxnId="{F74C7AA6-9A10-4523-BE72-62F998D0F310}">
      <dgm:prSet/>
      <dgm:spPr/>
      <dgm:t>
        <a:bodyPr/>
        <a:lstStyle/>
        <a:p>
          <a:endParaRPr lang="en-US"/>
        </a:p>
      </dgm:t>
    </dgm:pt>
    <dgm:pt modelId="{8E9BD6AE-2F7D-47E3-B112-5C926CB5F8B0}">
      <dgm:prSet/>
      <dgm:spPr/>
      <dgm:t>
        <a:bodyPr/>
        <a:lstStyle/>
        <a:p>
          <a:r>
            <a:rPr lang="pt-BR" b="0" i="0" dirty="0"/>
            <a:t>- Escalabilidade e confiabilidade.</a:t>
          </a:r>
          <a:endParaRPr lang="en-US" dirty="0"/>
        </a:p>
      </dgm:t>
    </dgm:pt>
    <dgm:pt modelId="{F4FDF8EB-A525-4D31-A1DE-7107E15B331C}" type="parTrans" cxnId="{FD805F97-C712-443D-92D9-907F39BDDE96}">
      <dgm:prSet/>
      <dgm:spPr/>
      <dgm:t>
        <a:bodyPr/>
        <a:lstStyle/>
        <a:p>
          <a:endParaRPr lang="en-US"/>
        </a:p>
      </dgm:t>
    </dgm:pt>
    <dgm:pt modelId="{0ED0380C-1ACE-4F5F-A3E5-72445EB8747B}" type="sibTrans" cxnId="{FD805F97-C712-443D-92D9-907F39BDDE96}">
      <dgm:prSet/>
      <dgm:spPr/>
      <dgm:t>
        <a:bodyPr/>
        <a:lstStyle/>
        <a:p>
          <a:endParaRPr lang="en-US"/>
        </a:p>
      </dgm:t>
    </dgm:pt>
    <dgm:pt modelId="{3DC01033-831B-46FC-A9C5-90488C5752D2}" type="pres">
      <dgm:prSet presAssocID="{A8750C0F-4DBD-4164-A9AB-1B47F4F41CD2}" presName="linear" presStyleCnt="0">
        <dgm:presLayoutVars>
          <dgm:animLvl val="lvl"/>
          <dgm:resizeHandles val="exact"/>
        </dgm:presLayoutVars>
      </dgm:prSet>
      <dgm:spPr/>
    </dgm:pt>
    <dgm:pt modelId="{D8D3F289-27A2-469E-9D54-3D5F24A0E01C}" type="pres">
      <dgm:prSet presAssocID="{C5F098BE-9E68-47EA-AD92-900F3C1BEB1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8AB8B9-5F9E-4B62-876F-DB2325B2255C}" type="pres">
      <dgm:prSet presAssocID="{F167384F-AA3F-4122-84C4-183CEB73D466}" presName="spacer" presStyleCnt="0"/>
      <dgm:spPr/>
    </dgm:pt>
    <dgm:pt modelId="{2F14E78B-15A8-464D-9C54-F51A342EDF31}" type="pres">
      <dgm:prSet presAssocID="{FE62700A-566A-4C91-8497-3E83C6825FA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257F086-D33F-45B9-B79E-CC92590F5BE9}" type="pres">
      <dgm:prSet presAssocID="{73EF5CA4-F954-48B5-B1CA-2DCD2D8DFC50}" presName="spacer" presStyleCnt="0"/>
      <dgm:spPr/>
    </dgm:pt>
    <dgm:pt modelId="{940A8DFB-FEA0-43FF-B088-11FD64A480C0}" type="pres">
      <dgm:prSet presAssocID="{D51C7D6B-C5F7-4CA8-8454-2F68211959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02E63D-DA15-403E-A886-FBC20A8272A1}" type="pres">
      <dgm:prSet presAssocID="{E7D3DB0E-050B-4FA9-A04E-B7FBE4A8C9E1}" presName="spacer" presStyleCnt="0"/>
      <dgm:spPr/>
    </dgm:pt>
    <dgm:pt modelId="{D870F4EA-EAC1-46B4-966C-B9266B1BB955}" type="pres">
      <dgm:prSet presAssocID="{A3456472-14A7-4C3A-9F22-58F3765B9B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E74E62-44C6-4921-AEAC-D0946D1D962B}" type="pres">
      <dgm:prSet presAssocID="{C9BBC83E-7D83-43E5-BFB9-DB6AD12A7BAE}" presName="spacer" presStyleCnt="0"/>
      <dgm:spPr/>
    </dgm:pt>
    <dgm:pt modelId="{3A54B61D-B094-405B-9A24-6884A51AC359}" type="pres">
      <dgm:prSet presAssocID="{81A8EE2C-314E-4A5A-8290-C71D58B25C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4534CB-B0D9-4202-9EBD-EA2F1BE1AA90}" type="pres">
      <dgm:prSet presAssocID="{2CA1FEFA-A2D7-4E30-B312-637CA4CD9899}" presName="spacer" presStyleCnt="0"/>
      <dgm:spPr/>
    </dgm:pt>
    <dgm:pt modelId="{E46E89D4-BAFE-43FC-80AB-802DDE8EEFE8}" type="pres">
      <dgm:prSet presAssocID="{8E9BD6AE-2F7D-47E3-B112-5C926CB5F8B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C48A417-4A76-4718-A192-C7C76A039A83}" type="presOf" srcId="{C5F098BE-9E68-47EA-AD92-900F3C1BEB1A}" destId="{D8D3F289-27A2-469E-9D54-3D5F24A0E01C}" srcOrd="0" destOrd="0" presId="urn:microsoft.com/office/officeart/2005/8/layout/vList2"/>
    <dgm:cxn modelId="{B5AF3761-6E84-4629-9BDB-36F1EF158FB0}" srcId="{A8750C0F-4DBD-4164-A9AB-1B47F4F41CD2}" destId="{A3456472-14A7-4C3A-9F22-58F3765B9B07}" srcOrd="3" destOrd="0" parTransId="{B30DA09E-2A01-44A0-AEE1-BED2E96FE391}" sibTransId="{C9BBC83E-7D83-43E5-BFB9-DB6AD12A7BAE}"/>
    <dgm:cxn modelId="{77271A64-0411-4B83-95D2-AAF94A8C94FE}" srcId="{A8750C0F-4DBD-4164-A9AB-1B47F4F41CD2}" destId="{D51C7D6B-C5F7-4CA8-8454-2F682119595E}" srcOrd="2" destOrd="0" parTransId="{71BD57DF-EB99-4141-B18F-264D65C1BC0C}" sibTransId="{E7D3DB0E-050B-4FA9-A04E-B7FBE4A8C9E1}"/>
    <dgm:cxn modelId="{22F72665-BD9E-43DF-BAB1-CCF8F1F99C3A}" type="presOf" srcId="{A8750C0F-4DBD-4164-A9AB-1B47F4F41CD2}" destId="{3DC01033-831B-46FC-A9C5-90488C5752D2}" srcOrd="0" destOrd="0" presId="urn:microsoft.com/office/officeart/2005/8/layout/vList2"/>
    <dgm:cxn modelId="{11E2FC52-BC83-4785-9C0A-0B4C85628654}" type="presOf" srcId="{FE62700A-566A-4C91-8497-3E83C6825FA7}" destId="{2F14E78B-15A8-464D-9C54-F51A342EDF31}" srcOrd="0" destOrd="0" presId="urn:microsoft.com/office/officeart/2005/8/layout/vList2"/>
    <dgm:cxn modelId="{D7BC5753-2B2B-4CF0-B091-80B789F7C66A}" type="presOf" srcId="{8E9BD6AE-2F7D-47E3-B112-5C926CB5F8B0}" destId="{E46E89D4-BAFE-43FC-80AB-802DDE8EEFE8}" srcOrd="0" destOrd="0" presId="urn:microsoft.com/office/officeart/2005/8/layout/vList2"/>
    <dgm:cxn modelId="{40EFE673-EBDA-4527-BAD5-7F95E038F4DF}" type="presOf" srcId="{81A8EE2C-314E-4A5A-8290-C71D58B25CEB}" destId="{3A54B61D-B094-405B-9A24-6884A51AC359}" srcOrd="0" destOrd="0" presId="urn:microsoft.com/office/officeart/2005/8/layout/vList2"/>
    <dgm:cxn modelId="{7268F77A-7D36-4027-9A9D-BBDEFBE33B36}" type="presOf" srcId="{A3456472-14A7-4C3A-9F22-58F3765B9B07}" destId="{D870F4EA-EAC1-46B4-966C-B9266B1BB955}" srcOrd="0" destOrd="0" presId="urn:microsoft.com/office/officeart/2005/8/layout/vList2"/>
    <dgm:cxn modelId="{FD805F97-C712-443D-92D9-907F39BDDE96}" srcId="{A8750C0F-4DBD-4164-A9AB-1B47F4F41CD2}" destId="{8E9BD6AE-2F7D-47E3-B112-5C926CB5F8B0}" srcOrd="5" destOrd="0" parTransId="{F4FDF8EB-A525-4D31-A1DE-7107E15B331C}" sibTransId="{0ED0380C-1ACE-4F5F-A3E5-72445EB8747B}"/>
    <dgm:cxn modelId="{3F7E499F-A2BE-4DD5-9E0B-B4EEF9480D38}" type="presOf" srcId="{D51C7D6B-C5F7-4CA8-8454-2F682119595E}" destId="{940A8DFB-FEA0-43FF-B088-11FD64A480C0}" srcOrd="0" destOrd="0" presId="urn:microsoft.com/office/officeart/2005/8/layout/vList2"/>
    <dgm:cxn modelId="{F74C7AA6-9A10-4523-BE72-62F998D0F310}" srcId="{A8750C0F-4DBD-4164-A9AB-1B47F4F41CD2}" destId="{81A8EE2C-314E-4A5A-8290-C71D58B25CEB}" srcOrd="4" destOrd="0" parTransId="{FD17A85E-5DB5-461E-9625-2BA1FE78A2CA}" sibTransId="{2CA1FEFA-A2D7-4E30-B312-637CA4CD9899}"/>
    <dgm:cxn modelId="{D6086BC8-DFC9-43C2-BC30-98EF91144960}" srcId="{A8750C0F-4DBD-4164-A9AB-1B47F4F41CD2}" destId="{FE62700A-566A-4C91-8497-3E83C6825FA7}" srcOrd="1" destOrd="0" parTransId="{333C130D-98D0-43A0-B39B-809ACAC90ACC}" sibTransId="{73EF5CA4-F954-48B5-B1CA-2DCD2D8DFC50}"/>
    <dgm:cxn modelId="{002C97F1-978F-4912-A809-AA3B54A2BF92}" srcId="{A8750C0F-4DBD-4164-A9AB-1B47F4F41CD2}" destId="{C5F098BE-9E68-47EA-AD92-900F3C1BEB1A}" srcOrd="0" destOrd="0" parTransId="{37B46A6F-19AF-4A78-8793-F6D0E19F2BB5}" sibTransId="{F167384F-AA3F-4122-84C4-183CEB73D466}"/>
    <dgm:cxn modelId="{A509D8CB-2720-4CF0-8D0B-91E31496B522}" type="presParOf" srcId="{3DC01033-831B-46FC-A9C5-90488C5752D2}" destId="{D8D3F289-27A2-469E-9D54-3D5F24A0E01C}" srcOrd="0" destOrd="0" presId="urn:microsoft.com/office/officeart/2005/8/layout/vList2"/>
    <dgm:cxn modelId="{8972CAE6-CC29-4415-956D-AEFC5E5F5D45}" type="presParOf" srcId="{3DC01033-831B-46FC-A9C5-90488C5752D2}" destId="{D98AB8B9-5F9E-4B62-876F-DB2325B2255C}" srcOrd="1" destOrd="0" presId="urn:microsoft.com/office/officeart/2005/8/layout/vList2"/>
    <dgm:cxn modelId="{B959A569-82E0-4EE4-A0AB-1C291266D08B}" type="presParOf" srcId="{3DC01033-831B-46FC-A9C5-90488C5752D2}" destId="{2F14E78B-15A8-464D-9C54-F51A342EDF31}" srcOrd="2" destOrd="0" presId="urn:microsoft.com/office/officeart/2005/8/layout/vList2"/>
    <dgm:cxn modelId="{7778E6A4-9DAE-449F-9946-34D36654664D}" type="presParOf" srcId="{3DC01033-831B-46FC-A9C5-90488C5752D2}" destId="{E257F086-D33F-45B9-B79E-CC92590F5BE9}" srcOrd="3" destOrd="0" presId="urn:microsoft.com/office/officeart/2005/8/layout/vList2"/>
    <dgm:cxn modelId="{CA60EACA-1D62-4926-ADDD-FA48B8347483}" type="presParOf" srcId="{3DC01033-831B-46FC-A9C5-90488C5752D2}" destId="{940A8DFB-FEA0-43FF-B088-11FD64A480C0}" srcOrd="4" destOrd="0" presId="urn:microsoft.com/office/officeart/2005/8/layout/vList2"/>
    <dgm:cxn modelId="{BCF96634-2767-438F-814F-51179F0F796C}" type="presParOf" srcId="{3DC01033-831B-46FC-A9C5-90488C5752D2}" destId="{5502E63D-DA15-403E-A886-FBC20A8272A1}" srcOrd="5" destOrd="0" presId="urn:microsoft.com/office/officeart/2005/8/layout/vList2"/>
    <dgm:cxn modelId="{AEC3A3E9-1F2C-4CCE-A72E-4F67ED436852}" type="presParOf" srcId="{3DC01033-831B-46FC-A9C5-90488C5752D2}" destId="{D870F4EA-EAC1-46B4-966C-B9266B1BB955}" srcOrd="6" destOrd="0" presId="urn:microsoft.com/office/officeart/2005/8/layout/vList2"/>
    <dgm:cxn modelId="{1875BE10-04C6-455C-A6B4-BCA6686E9067}" type="presParOf" srcId="{3DC01033-831B-46FC-A9C5-90488C5752D2}" destId="{6FE74E62-44C6-4921-AEAC-D0946D1D962B}" srcOrd="7" destOrd="0" presId="urn:microsoft.com/office/officeart/2005/8/layout/vList2"/>
    <dgm:cxn modelId="{5D733A49-8E8B-42D4-98F4-08C871DC8183}" type="presParOf" srcId="{3DC01033-831B-46FC-A9C5-90488C5752D2}" destId="{3A54B61D-B094-405B-9A24-6884A51AC359}" srcOrd="8" destOrd="0" presId="urn:microsoft.com/office/officeart/2005/8/layout/vList2"/>
    <dgm:cxn modelId="{10E1AD65-6CFF-4D44-81A4-A4761E2415ED}" type="presParOf" srcId="{3DC01033-831B-46FC-A9C5-90488C5752D2}" destId="{DF4534CB-B0D9-4202-9EBD-EA2F1BE1AA90}" srcOrd="9" destOrd="0" presId="urn:microsoft.com/office/officeart/2005/8/layout/vList2"/>
    <dgm:cxn modelId="{F6F874EF-AFC2-4DD8-AEAE-9DAD37A67AD7}" type="presParOf" srcId="{3DC01033-831B-46FC-A9C5-90488C5752D2}" destId="{E46E89D4-BAFE-43FC-80AB-802DDE8EEFE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5AD894-B854-4FA7-BC18-1301D692C7B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DBB13C-3A79-4AD5-B7AA-45612075A27B}">
      <dgm:prSet/>
      <dgm:spPr/>
      <dgm:t>
        <a:bodyPr/>
        <a:lstStyle/>
        <a:p>
          <a:r>
            <a:rPr lang="en-US"/>
            <a:t>- Pesquisar Produto.</a:t>
          </a:r>
        </a:p>
      </dgm:t>
    </dgm:pt>
    <dgm:pt modelId="{FB99F3C5-EC36-403A-B106-F1DB01B852BD}" type="parTrans" cxnId="{124B8FF9-0853-4BCB-B861-DAADFF161E2C}">
      <dgm:prSet/>
      <dgm:spPr/>
      <dgm:t>
        <a:bodyPr/>
        <a:lstStyle/>
        <a:p>
          <a:endParaRPr lang="en-US"/>
        </a:p>
      </dgm:t>
    </dgm:pt>
    <dgm:pt modelId="{0D0F1C93-BF0A-4C72-95AA-8F91555ABDAE}" type="sibTrans" cxnId="{124B8FF9-0853-4BCB-B861-DAADFF161E2C}">
      <dgm:prSet/>
      <dgm:spPr/>
      <dgm:t>
        <a:bodyPr/>
        <a:lstStyle/>
        <a:p>
          <a:endParaRPr lang="en-US"/>
        </a:p>
      </dgm:t>
    </dgm:pt>
    <dgm:pt modelId="{3C2F19BC-BA15-4E21-9AEE-FD2C88C4517E}">
      <dgm:prSet/>
      <dgm:spPr/>
      <dgm:t>
        <a:bodyPr/>
        <a:lstStyle/>
        <a:p>
          <a:r>
            <a:rPr lang="en-US"/>
            <a:t>- Visualizar Produto.</a:t>
          </a:r>
        </a:p>
      </dgm:t>
    </dgm:pt>
    <dgm:pt modelId="{32BDBB19-7819-46C8-A69C-D5C9D70C1B22}" type="parTrans" cxnId="{F7DB1463-8864-440A-8E49-0BDCAB2AB890}">
      <dgm:prSet/>
      <dgm:spPr/>
      <dgm:t>
        <a:bodyPr/>
        <a:lstStyle/>
        <a:p>
          <a:endParaRPr lang="en-US"/>
        </a:p>
      </dgm:t>
    </dgm:pt>
    <dgm:pt modelId="{98A46E55-FE03-4F4C-AA49-0FC6C0E54B4A}" type="sibTrans" cxnId="{F7DB1463-8864-440A-8E49-0BDCAB2AB890}">
      <dgm:prSet/>
      <dgm:spPr/>
      <dgm:t>
        <a:bodyPr/>
        <a:lstStyle/>
        <a:p>
          <a:endParaRPr lang="en-US"/>
        </a:p>
      </dgm:t>
    </dgm:pt>
    <dgm:pt modelId="{18150020-2E20-4ABE-AEFA-EC5CBEEAFAB5}">
      <dgm:prSet/>
      <dgm:spPr/>
      <dgm:t>
        <a:bodyPr/>
        <a:lstStyle/>
        <a:p>
          <a:r>
            <a:rPr lang="en-US"/>
            <a:t>- Adicionar ao Carrinho.</a:t>
          </a:r>
        </a:p>
      </dgm:t>
    </dgm:pt>
    <dgm:pt modelId="{3323A192-7151-4995-B907-41480598D4CB}" type="parTrans" cxnId="{F6699F34-31AD-42DE-84C1-6A6EB55EEB8A}">
      <dgm:prSet/>
      <dgm:spPr/>
      <dgm:t>
        <a:bodyPr/>
        <a:lstStyle/>
        <a:p>
          <a:endParaRPr lang="en-US"/>
        </a:p>
      </dgm:t>
    </dgm:pt>
    <dgm:pt modelId="{CC472387-E66D-4594-B0B9-37B234D29ED4}" type="sibTrans" cxnId="{F6699F34-31AD-42DE-84C1-6A6EB55EEB8A}">
      <dgm:prSet/>
      <dgm:spPr/>
      <dgm:t>
        <a:bodyPr/>
        <a:lstStyle/>
        <a:p>
          <a:endParaRPr lang="en-US"/>
        </a:p>
      </dgm:t>
    </dgm:pt>
    <dgm:pt modelId="{650922B2-57C5-4C36-8B32-BFE80703FE7B}">
      <dgm:prSet/>
      <dgm:spPr/>
      <dgm:t>
        <a:bodyPr/>
        <a:lstStyle/>
        <a:p>
          <a:r>
            <a:rPr lang="en-US"/>
            <a:t>- Fazer Pedido (Checkout).</a:t>
          </a:r>
        </a:p>
      </dgm:t>
    </dgm:pt>
    <dgm:pt modelId="{9D9B85B7-2D83-42D1-9E81-EFD505409FD9}" type="parTrans" cxnId="{5BE84E00-1FAB-4D5F-ACC1-97D4C0ABEBCB}">
      <dgm:prSet/>
      <dgm:spPr/>
      <dgm:t>
        <a:bodyPr/>
        <a:lstStyle/>
        <a:p>
          <a:endParaRPr lang="en-US"/>
        </a:p>
      </dgm:t>
    </dgm:pt>
    <dgm:pt modelId="{8A595832-52E3-4E3F-B4DB-D7BFB7F6485D}" type="sibTrans" cxnId="{5BE84E00-1FAB-4D5F-ACC1-97D4C0ABEBCB}">
      <dgm:prSet/>
      <dgm:spPr/>
      <dgm:t>
        <a:bodyPr/>
        <a:lstStyle/>
        <a:p>
          <a:endParaRPr lang="en-US"/>
        </a:p>
      </dgm:t>
    </dgm:pt>
    <dgm:pt modelId="{5D442183-7265-475F-A7F5-D8389F366D5B}">
      <dgm:prSet/>
      <dgm:spPr/>
      <dgm:t>
        <a:bodyPr/>
        <a:lstStyle/>
        <a:p>
          <a:r>
            <a:rPr lang="en-US"/>
            <a:t>- Rastrear Pedido.</a:t>
          </a:r>
        </a:p>
      </dgm:t>
    </dgm:pt>
    <dgm:pt modelId="{84F3C80A-F6E3-4D7B-8E7C-B38A32F833D0}" type="parTrans" cxnId="{0B2A796B-F701-4F89-82C0-C38FDA72381C}">
      <dgm:prSet/>
      <dgm:spPr/>
      <dgm:t>
        <a:bodyPr/>
        <a:lstStyle/>
        <a:p>
          <a:endParaRPr lang="en-US"/>
        </a:p>
      </dgm:t>
    </dgm:pt>
    <dgm:pt modelId="{AA24950C-8B8D-4F43-AC7E-0DE1BFA87EC9}" type="sibTrans" cxnId="{0B2A796B-F701-4F89-82C0-C38FDA72381C}">
      <dgm:prSet/>
      <dgm:spPr/>
      <dgm:t>
        <a:bodyPr/>
        <a:lstStyle/>
        <a:p>
          <a:endParaRPr lang="en-US"/>
        </a:p>
      </dgm:t>
    </dgm:pt>
    <dgm:pt modelId="{AC4A4EE4-E42E-4830-B693-023AF4DCE3AB}">
      <dgm:prSet/>
      <dgm:spPr/>
      <dgm:t>
        <a:bodyPr/>
        <a:lstStyle/>
        <a:p>
          <a:r>
            <a:rPr lang="en-US"/>
            <a:t>- Solicitar Devolução/Reembolso.</a:t>
          </a:r>
        </a:p>
      </dgm:t>
    </dgm:pt>
    <dgm:pt modelId="{9B983A95-AA29-459D-A598-BF2D7C02F055}" type="parTrans" cxnId="{4AFB6AEB-ADE7-4E9A-960F-6B0AFB65C367}">
      <dgm:prSet/>
      <dgm:spPr/>
      <dgm:t>
        <a:bodyPr/>
        <a:lstStyle/>
        <a:p>
          <a:endParaRPr lang="en-US"/>
        </a:p>
      </dgm:t>
    </dgm:pt>
    <dgm:pt modelId="{37FA03D4-DDCB-43FF-B34C-6E41F2607AB8}" type="sibTrans" cxnId="{4AFB6AEB-ADE7-4E9A-960F-6B0AFB65C367}">
      <dgm:prSet/>
      <dgm:spPr/>
      <dgm:t>
        <a:bodyPr/>
        <a:lstStyle/>
        <a:p>
          <a:endParaRPr lang="en-US"/>
        </a:p>
      </dgm:t>
    </dgm:pt>
    <dgm:pt modelId="{4B7A80BA-403B-48B5-904C-32BF373BE15F}">
      <dgm:prSet/>
      <dgm:spPr/>
      <dgm:t>
        <a:bodyPr/>
        <a:lstStyle/>
        <a:p>
          <a:r>
            <a:rPr lang="en-US"/>
            <a:t>- Gerenciar Pedidos/Produtos/Estoque (Administrador).</a:t>
          </a:r>
        </a:p>
      </dgm:t>
    </dgm:pt>
    <dgm:pt modelId="{D0BFD4F9-A406-4039-AB5C-E35C2E0A88BA}" type="parTrans" cxnId="{95166802-953B-495A-B697-CB952FF7EBF9}">
      <dgm:prSet/>
      <dgm:spPr/>
      <dgm:t>
        <a:bodyPr/>
        <a:lstStyle/>
        <a:p>
          <a:endParaRPr lang="en-US"/>
        </a:p>
      </dgm:t>
    </dgm:pt>
    <dgm:pt modelId="{EB893E53-BA0B-4AD0-80DE-9D60DB249556}" type="sibTrans" cxnId="{95166802-953B-495A-B697-CB952FF7EBF9}">
      <dgm:prSet/>
      <dgm:spPr/>
      <dgm:t>
        <a:bodyPr/>
        <a:lstStyle/>
        <a:p>
          <a:endParaRPr lang="en-US"/>
        </a:p>
      </dgm:t>
    </dgm:pt>
    <dgm:pt modelId="{49B9AF26-59DD-43E6-9C0E-696590B39550}" type="pres">
      <dgm:prSet presAssocID="{8F5AD894-B854-4FA7-BC18-1301D692C7B7}" presName="linear" presStyleCnt="0">
        <dgm:presLayoutVars>
          <dgm:dir/>
          <dgm:animLvl val="lvl"/>
          <dgm:resizeHandles val="exact"/>
        </dgm:presLayoutVars>
      </dgm:prSet>
      <dgm:spPr/>
    </dgm:pt>
    <dgm:pt modelId="{07C72FDB-1393-4D53-918D-60E1A73EAD04}" type="pres">
      <dgm:prSet presAssocID="{ABDBB13C-3A79-4AD5-B7AA-45612075A27B}" presName="parentLin" presStyleCnt="0"/>
      <dgm:spPr/>
    </dgm:pt>
    <dgm:pt modelId="{DC5E6CDD-6BA0-4CD2-ABC6-CBE206363291}" type="pres">
      <dgm:prSet presAssocID="{ABDBB13C-3A79-4AD5-B7AA-45612075A27B}" presName="parentLeftMargin" presStyleLbl="node1" presStyleIdx="0" presStyleCnt="7"/>
      <dgm:spPr/>
    </dgm:pt>
    <dgm:pt modelId="{25631FC0-AAEB-4A91-8697-10B24B568FAB}" type="pres">
      <dgm:prSet presAssocID="{ABDBB13C-3A79-4AD5-B7AA-45612075A27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2A7C2D9-667C-4BAA-938A-5D2ABC490DEC}" type="pres">
      <dgm:prSet presAssocID="{ABDBB13C-3A79-4AD5-B7AA-45612075A27B}" presName="negativeSpace" presStyleCnt="0"/>
      <dgm:spPr/>
    </dgm:pt>
    <dgm:pt modelId="{3F55B616-F087-47E7-AD7A-6D72289AF939}" type="pres">
      <dgm:prSet presAssocID="{ABDBB13C-3A79-4AD5-B7AA-45612075A27B}" presName="childText" presStyleLbl="conFgAcc1" presStyleIdx="0" presStyleCnt="7">
        <dgm:presLayoutVars>
          <dgm:bulletEnabled val="1"/>
        </dgm:presLayoutVars>
      </dgm:prSet>
      <dgm:spPr/>
    </dgm:pt>
    <dgm:pt modelId="{75C80EF2-7037-44E6-8ED3-C32D6A8DE6DF}" type="pres">
      <dgm:prSet presAssocID="{0D0F1C93-BF0A-4C72-95AA-8F91555ABDAE}" presName="spaceBetweenRectangles" presStyleCnt="0"/>
      <dgm:spPr/>
    </dgm:pt>
    <dgm:pt modelId="{99249217-CFCA-4DEA-872C-40DABD15F730}" type="pres">
      <dgm:prSet presAssocID="{3C2F19BC-BA15-4E21-9AEE-FD2C88C4517E}" presName="parentLin" presStyleCnt="0"/>
      <dgm:spPr/>
    </dgm:pt>
    <dgm:pt modelId="{74650C00-9A5A-43AA-819E-6D2E33CA1F80}" type="pres">
      <dgm:prSet presAssocID="{3C2F19BC-BA15-4E21-9AEE-FD2C88C4517E}" presName="parentLeftMargin" presStyleLbl="node1" presStyleIdx="0" presStyleCnt="7"/>
      <dgm:spPr/>
    </dgm:pt>
    <dgm:pt modelId="{A929F561-3251-41BE-9565-E826EC397AD8}" type="pres">
      <dgm:prSet presAssocID="{3C2F19BC-BA15-4E21-9AEE-FD2C88C4517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D7A26EB-A14D-492F-A2BC-772A203B218A}" type="pres">
      <dgm:prSet presAssocID="{3C2F19BC-BA15-4E21-9AEE-FD2C88C4517E}" presName="negativeSpace" presStyleCnt="0"/>
      <dgm:spPr/>
    </dgm:pt>
    <dgm:pt modelId="{EDD673EA-CCEE-49E6-BD6C-8A6CEF7B95AF}" type="pres">
      <dgm:prSet presAssocID="{3C2F19BC-BA15-4E21-9AEE-FD2C88C4517E}" presName="childText" presStyleLbl="conFgAcc1" presStyleIdx="1" presStyleCnt="7">
        <dgm:presLayoutVars>
          <dgm:bulletEnabled val="1"/>
        </dgm:presLayoutVars>
      </dgm:prSet>
      <dgm:spPr/>
    </dgm:pt>
    <dgm:pt modelId="{8331519A-E18D-4522-9C0F-85A122267B16}" type="pres">
      <dgm:prSet presAssocID="{98A46E55-FE03-4F4C-AA49-0FC6C0E54B4A}" presName="spaceBetweenRectangles" presStyleCnt="0"/>
      <dgm:spPr/>
    </dgm:pt>
    <dgm:pt modelId="{645550A3-AA71-4376-B6A6-596C3A923D4D}" type="pres">
      <dgm:prSet presAssocID="{18150020-2E20-4ABE-AEFA-EC5CBEEAFAB5}" presName="parentLin" presStyleCnt="0"/>
      <dgm:spPr/>
    </dgm:pt>
    <dgm:pt modelId="{4C7A160C-7070-454D-A051-B6A646BCD3E4}" type="pres">
      <dgm:prSet presAssocID="{18150020-2E20-4ABE-AEFA-EC5CBEEAFAB5}" presName="parentLeftMargin" presStyleLbl="node1" presStyleIdx="1" presStyleCnt="7"/>
      <dgm:spPr/>
    </dgm:pt>
    <dgm:pt modelId="{B919F8B1-763D-4417-9421-03FB8E20BB7C}" type="pres">
      <dgm:prSet presAssocID="{18150020-2E20-4ABE-AEFA-EC5CBEEAFAB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C7BC09-AAA2-415D-8E97-B0A0A3A33A88}" type="pres">
      <dgm:prSet presAssocID="{18150020-2E20-4ABE-AEFA-EC5CBEEAFAB5}" presName="negativeSpace" presStyleCnt="0"/>
      <dgm:spPr/>
    </dgm:pt>
    <dgm:pt modelId="{07ADB535-18CF-4516-844A-1934C88BE8AC}" type="pres">
      <dgm:prSet presAssocID="{18150020-2E20-4ABE-AEFA-EC5CBEEAFAB5}" presName="childText" presStyleLbl="conFgAcc1" presStyleIdx="2" presStyleCnt="7">
        <dgm:presLayoutVars>
          <dgm:bulletEnabled val="1"/>
        </dgm:presLayoutVars>
      </dgm:prSet>
      <dgm:spPr/>
    </dgm:pt>
    <dgm:pt modelId="{0B94340F-D3C9-4343-9190-5652F9B2DD57}" type="pres">
      <dgm:prSet presAssocID="{CC472387-E66D-4594-B0B9-37B234D29ED4}" presName="spaceBetweenRectangles" presStyleCnt="0"/>
      <dgm:spPr/>
    </dgm:pt>
    <dgm:pt modelId="{A17F94F2-30BD-4775-85A3-C11D6BF7C063}" type="pres">
      <dgm:prSet presAssocID="{650922B2-57C5-4C36-8B32-BFE80703FE7B}" presName="parentLin" presStyleCnt="0"/>
      <dgm:spPr/>
    </dgm:pt>
    <dgm:pt modelId="{CAC08C08-F158-4E54-9787-8C78D13BAC35}" type="pres">
      <dgm:prSet presAssocID="{650922B2-57C5-4C36-8B32-BFE80703FE7B}" presName="parentLeftMargin" presStyleLbl="node1" presStyleIdx="2" presStyleCnt="7"/>
      <dgm:spPr/>
    </dgm:pt>
    <dgm:pt modelId="{C2830FC3-4397-42A4-AB72-D6B5B35CA538}" type="pres">
      <dgm:prSet presAssocID="{650922B2-57C5-4C36-8B32-BFE80703FE7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A16AD21-6342-4B5A-B405-E7AD538029C6}" type="pres">
      <dgm:prSet presAssocID="{650922B2-57C5-4C36-8B32-BFE80703FE7B}" presName="negativeSpace" presStyleCnt="0"/>
      <dgm:spPr/>
    </dgm:pt>
    <dgm:pt modelId="{001CE0C7-C5FC-4A87-8F65-EA623E4BC3EB}" type="pres">
      <dgm:prSet presAssocID="{650922B2-57C5-4C36-8B32-BFE80703FE7B}" presName="childText" presStyleLbl="conFgAcc1" presStyleIdx="3" presStyleCnt="7">
        <dgm:presLayoutVars>
          <dgm:bulletEnabled val="1"/>
        </dgm:presLayoutVars>
      </dgm:prSet>
      <dgm:spPr/>
    </dgm:pt>
    <dgm:pt modelId="{129DBE68-CB75-4F00-95F1-CA33FAA103EA}" type="pres">
      <dgm:prSet presAssocID="{8A595832-52E3-4E3F-B4DB-D7BFB7F6485D}" presName="spaceBetweenRectangles" presStyleCnt="0"/>
      <dgm:spPr/>
    </dgm:pt>
    <dgm:pt modelId="{33D87382-747E-4239-8C08-05B01CE577E5}" type="pres">
      <dgm:prSet presAssocID="{5D442183-7265-475F-A7F5-D8389F366D5B}" presName="parentLin" presStyleCnt="0"/>
      <dgm:spPr/>
    </dgm:pt>
    <dgm:pt modelId="{13C170E7-268E-4B41-ADC9-39202DB08B97}" type="pres">
      <dgm:prSet presAssocID="{5D442183-7265-475F-A7F5-D8389F366D5B}" presName="parentLeftMargin" presStyleLbl="node1" presStyleIdx="3" presStyleCnt="7"/>
      <dgm:spPr/>
    </dgm:pt>
    <dgm:pt modelId="{1CF993B8-6FA9-4A3B-BBB9-699240A05358}" type="pres">
      <dgm:prSet presAssocID="{5D442183-7265-475F-A7F5-D8389F366D5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1D47025-2F33-4C54-ABD0-825A9B60573C}" type="pres">
      <dgm:prSet presAssocID="{5D442183-7265-475F-A7F5-D8389F366D5B}" presName="negativeSpace" presStyleCnt="0"/>
      <dgm:spPr/>
    </dgm:pt>
    <dgm:pt modelId="{11F8D9C2-8E53-472F-BFE3-5A717A706BCE}" type="pres">
      <dgm:prSet presAssocID="{5D442183-7265-475F-A7F5-D8389F366D5B}" presName="childText" presStyleLbl="conFgAcc1" presStyleIdx="4" presStyleCnt="7">
        <dgm:presLayoutVars>
          <dgm:bulletEnabled val="1"/>
        </dgm:presLayoutVars>
      </dgm:prSet>
      <dgm:spPr/>
    </dgm:pt>
    <dgm:pt modelId="{FDD8A68C-9F52-4CA0-A7A2-5EF5236CD5D6}" type="pres">
      <dgm:prSet presAssocID="{AA24950C-8B8D-4F43-AC7E-0DE1BFA87EC9}" presName="spaceBetweenRectangles" presStyleCnt="0"/>
      <dgm:spPr/>
    </dgm:pt>
    <dgm:pt modelId="{C1929B03-8FD3-4981-8EE6-981681518D87}" type="pres">
      <dgm:prSet presAssocID="{AC4A4EE4-E42E-4830-B693-023AF4DCE3AB}" presName="parentLin" presStyleCnt="0"/>
      <dgm:spPr/>
    </dgm:pt>
    <dgm:pt modelId="{B31C1746-CCD5-4165-BC74-ED3120F80102}" type="pres">
      <dgm:prSet presAssocID="{AC4A4EE4-E42E-4830-B693-023AF4DCE3AB}" presName="parentLeftMargin" presStyleLbl="node1" presStyleIdx="4" presStyleCnt="7"/>
      <dgm:spPr/>
    </dgm:pt>
    <dgm:pt modelId="{F419341D-73EB-4E22-B9DB-E36222AB3CD1}" type="pres">
      <dgm:prSet presAssocID="{AC4A4EE4-E42E-4830-B693-023AF4DCE3A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E3965BD-AA03-40A7-86B7-D8611D5E4786}" type="pres">
      <dgm:prSet presAssocID="{AC4A4EE4-E42E-4830-B693-023AF4DCE3AB}" presName="negativeSpace" presStyleCnt="0"/>
      <dgm:spPr/>
    </dgm:pt>
    <dgm:pt modelId="{B77B7C98-7DAB-42DC-9461-15178546BB21}" type="pres">
      <dgm:prSet presAssocID="{AC4A4EE4-E42E-4830-B693-023AF4DCE3AB}" presName="childText" presStyleLbl="conFgAcc1" presStyleIdx="5" presStyleCnt="7">
        <dgm:presLayoutVars>
          <dgm:bulletEnabled val="1"/>
        </dgm:presLayoutVars>
      </dgm:prSet>
      <dgm:spPr/>
    </dgm:pt>
    <dgm:pt modelId="{A71F626A-0C88-4EC2-A416-0F2701667C9E}" type="pres">
      <dgm:prSet presAssocID="{37FA03D4-DDCB-43FF-B34C-6E41F2607AB8}" presName="spaceBetweenRectangles" presStyleCnt="0"/>
      <dgm:spPr/>
    </dgm:pt>
    <dgm:pt modelId="{6A9CA8CF-6D59-4CC7-A927-86BE24CE648D}" type="pres">
      <dgm:prSet presAssocID="{4B7A80BA-403B-48B5-904C-32BF373BE15F}" presName="parentLin" presStyleCnt="0"/>
      <dgm:spPr/>
    </dgm:pt>
    <dgm:pt modelId="{A06EBD84-85BB-4961-A019-36DE0B3C74C6}" type="pres">
      <dgm:prSet presAssocID="{4B7A80BA-403B-48B5-904C-32BF373BE15F}" presName="parentLeftMargin" presStyleLbl="node1" presStyleIdx="5" presStyleCnt="7"/>
      <dgm:spPr/>
    </dgm:pt>
    <dgm:pt modelId="{25EFF883-E442-49EE-9F54-DA58B0FAF6DD}" type="pres">
      <dgm:prSet presAssocID="{4B7A80BA-403B-48B5-904C-32BF373BE15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E3F5A20-FA84-4255-9DB3-0B2D39FAF18B}" type="pres">
      <dgm:prSet presAssocID="{4B7A80BA-403B-48B5-904C-32BF373BE15F}" presName="negativeSpace" presStyleCnt="0"/>
      <dgm:spPr/>
    </dgm:pt>
    <dgm:pt modelId="{61B9C91D-DE67-480E-949F-E561AB5BD383}" type="pres">
      <dgm:prSet presAssocID="{4B7A80BA-403B-48B5-904C-32BF373BE15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BE84E00-1FAB-4D5F-ACC1-97D4C0ABEBCB}" srcId="{8F5AD894-B854-4FA7-BC18-1301D692C7B7}" destId="{650922B2-57C5-4C36-8B32-BFE80703FE7B}" srcOrd="3" destOrd="0" parTransId="{9D9B85B7-2D83-42D1-9E81-EFD505409FD9}" sibTransId="{8A595832-52E3-4E3F-B4DB-D7BFB7F6485D}"/>
    <dgm:cxn modelId="{92E77000-F792-4A99-B270-5533897029CB}" type="presOf" srcId="{5D442183-7265-475F-A7F5-D8389F366D5B}" destId="{13C170E7-268E-4B41-ADC9-39202DB08B97}" srcOrd="0" destOrd="0" presId="urn:microsoft.com/office/officeart/2005/8/layout/list1"/>
    <dgm:cxn modelId="{95166802-953B-495A-B697-CB952FF7EBF9}" srcId="{8F5AD894-B854-4FA7-BC18-1301D692C7B7}" destId="{4B7A80BA-403B-48B5-904C-32BF373BE15F}" srcOrd="6" destOrd="0" parTransId="{D0BFD4F9-A406-4039-AB5C-E35C2E0A88BA}" sibTransId="{EB893E53-BA0B-4AD0-80DE-9D60DB249556}"/>
    <dgm:cxn modelId="{7C1E2704-DF81-4A06-B8AB-099F2ABF151B}" type="presOf" srcId="{8F5AD894-B854-4FA7-BC18-1301D692C7B7}" destId="{49B9AF26-59DD-43E6-9C0E-696590B39550}" srcOrd="0" destOrd="0" presId="urn:microsoft.com/office/officeart/2005/8/layout/list1"/>
    <dgm:cxn modelId="{E30CB125-8133-4130-B467-D6045A1A0681}" type="presOf" srcId="{650922B2-57C5-4C36-8B32-BFE80703FE7B}" destId="{C2830FC3-4397-42A4-AB72-D6B5B35CA538}" srcOrd="1" destOrd="0" presId="urn:microsoft.com/office/officeart/2005/8/layout/list1"/>
    <dgm:cxn modelId="{0E9ECD2D-96B4-427F-8254-C494A59303A1}" type="presOf" srcId="{ABDBB13C-3A79-4AD5-B7AA-45612075A27B}" destId="{25631FC0-AAEB-4A91-8697-10B24B568FAB}" srcOrd="1" destOrd="0" presId="urn:microsoft.com/office/officeart/2005/8/layout/list1"/>
    <dgm:cxn modelId="{9548FD33-0826-42E2-9616-F7C8D3F609D2}" type="presOf" srcId="{18150020-2E20-4ABE-AEFA-EC5CBEEAFAB5}" destId="{4C7A160C-7070-454D-A051-B6A646BCD3E4}" srcOrd="0" destOrd="0" presId="urn:microsoft.com/office/officeart/2005/8/layout/list1"/>
    <dgm:cxn modelId="{F6699F34-31AD-42DE-84C1-6A6EB55EEB8A}" srcId="{8F5AD894-B854-4FA7-BC18-1301D692C7B7}" destId="{18150020-2E20-4ABE-AEFA-EC5CBEEAFAB5}" srcOrd="2" destOrd="0" parTransId="{3323A192-7151-4995-B907-41480598D4CB}" sibTransId="{CC472387-E66D-4594-B0B9-37B234D29ED4}"/>
    <dgm:cxn modelId="{9134F940-B231-4A6C-AD0F-3BE0CABE2A2A}" type="presOf" srcId="{ABDBB13C-3A79-4AD5-B7AA-45612075A27B}" destId="{DC5E6CDD-6BA0-4CD2-ABC6-CBE206363291}" srcOrd="0" destOrd="0" presId="urn:microsoft.com/office/officeart/2005/8/layout/list1"/>
    <dgm:cxn modelId="{8688935B-AB4A-4AAA-9A37-E017677C3457}" type="presOf" srcId="{AC4A4EE4-E42E-4830-B693-023AF4DCE3AB}" destId="{B31C1746-CCD5-4165-BC74-ED3120F80102}" srcOrd="0" destOrd="0" presId="urn:microsoft.com/office/officeart/2005/8/layout/list1"/>
    <dgm:cxn modelId="{F7DB1463-8864-440A-8E49-0BDCAB2AB890}" srcId="{8F5AD894-B854-4FA7-BC18-1301D692C7B7}" destId="{3C2F19BC-BA15-4E21-9AEE-FD2C88C4517E}" srcOrd="1" destOrd="0" parTransId="{32BDBB19-7819-46C8-A69C-D5C9D70C1B22}" sibTransId="{98A46E55-FE03-4F4C-AA49-0FC6C0E54B4A}"/>
    <dgm:cxn modelId="{0B2A796B-F701-4F89-82C0-C38FDA72381C}" srcId="{8F5AD894-B854-4FA7-BC18-1301D692C7B7}" destId="{5D442183-7265-475F-A7F5-D8389F366D5B}" srcOrd="4" destOrd="0" parTransId="{84F3C80A-F6E3-4D7B-8E7C-B38A32F833D0}" sibTransId="{AA24950C-8B8D-4F43-AC7E-0DE1BFA87EC9}"/>
    <dgm:cxn modelId="{39DC1998-CF1B-4FF1-93BC-150C4485F57A}" type="presOf" srcId="{650922B2-57C5-4C36-8B32-BFE80703FE7B}" destId="{CAC08C08-F158-4E54-9787-8C78D13BAC35}" srcOrd="0" destOrd="0" presId="urn:microsoft.com/office/officeart/2005/8/layout/list1"/>
    <dgm:cxn modelId="{A07BC8BB-BC79-4153-9118-16E53D96E7AC}" type="presOf" srcId="{5D442183-7265-475F-A7F5-D8389F366D5B}" destId="{1CF993B8-6FA9-4A3B-BBB9-699240A05358}" srcOrd="1" destOrd="0" presId="urn:microsoft.com/office/officeart/2005/8/layout/list1"/>
    <dgm:cxn modelId="{E4CF3FC0-2A47-4EEC-BE69-F9F918677F12}" type="presOf" srcId="{AC4A4EE4-E42E-4830-B693-023AF4DCE3AB}" destId="{F419341D-73EB-4E22-B9DB-E36222AB3CD1}" srcOrd="1" destOrd="0" presId="urn:microsoft.com/office/officeart/2005/8/layout/list1"/>
    <dgm:cxn modelId="{06CBA0C1-866D-4C7B-9044-0674B9F6A776}" type="presOf" srcId="{3C2F19BC-BA15-4E21-9AEE-FD2C88C4517E}" destId="{A929F561-3251-41BE-9565-E826EC397AD8}" srcOrd="1" destOrd="0" presId="urn:microsoft.com/office/officeart/2005/8/layout/list1"/>
    <dgm:cxn modelId="{44331AC5-A5F5-4C5A-BA45-02D43E5D0F2F}" type="presOf" srcId="{3C2F19BC-BA15-4E21-9AEE-FD2C88C4517E}" destId="{74650C00-9A5A-43AA-819E-6D2E33CA1F80}" srcOrd="0" destOrd="0" presId="urn:microsoft.com/office/officeart/2005/8/layout/list1"/>
    <dgm:cxn modelId="{351B03E1-8D73-4FEB-BD53-DF3106696A5E}" type="presOf" srcId="{18150020-2E20-4ABE-AEFA-EC5CBEEAFAB5}" destId="{B919F8B1-763D-4417-9421-03FB8E20BB7C}" srcOrd="1" destOrd="0" presId="urn:microsoft.com/office/officeart/2005/8/layout/list1"/>
    <dgm:cxn modelId="{4AFB6AEB-ADE7-4E9A-960F-6B0AFB65C367}" srcId="{8F5AD894-B854-4FA7-BC18-1301D692C7B7}" destId="{AC4A4EE4-E42E-4830-B693-023AF4DCE3AB}" srcOrd="5" destOrd="0" parTransId="{9B983A95-AA29-459D-A598-BF2D7C02F055}" sibTransId="{37FA03D4-DDCB-43FF-B34C-6E41F2607AB8}"/>
    <dgm:cxn modelId="{E05A2AEF-0292-486D-BBC9-5769104FE028}" type="presOf" srcId="{4B7A80BA-403B-48B5-904C-32BF373BE15F}" destId="{25EFF883-E442-49EE-9F54-DA58B0FAF6DD}" srcOrd="1" destOrd="0" presId="urn:microsoft.com/office/officeart/2005/8/layout/list1"/>
    <dgm:cxn modelId="{05E988F0-F56F-4279-8137-12EC40ABE95E}" type="presOf" srcId="{4B7A80BA-403B-48B5-904C-32BF373BE15F}" destId="{A06EBD84-85BB-4961-A019-36DE0B3C74C6}" srcOrd="0" destOrd="0" presId="urn:microsoft.com/office/officeart/2005/8/layout/list1"/>
    <dgm:cxn modelId="{124B8FF9-0853-4BCB-B861-DAADFF161E2C}" srcId="{8F5AD894-B854-4FA7-BC18-1301D692C7B7}" destId="{ABDBB13C-3A79-4AD5-B7AA-45612075A27B}" srcOrd="0" destOrd="0" parTransId="{FB99F3C5-EC36-403A-B106-F1DB01B852BD}" sibTransId="{0D0F1C93-BF0A-4C72-95AA-8F91555ABDAE}"/>
    <dgm:cxn modelId="{17638D0B-3B59-4A88-ABFD-16AC7EC4CE8B}" type="presParOf" srcId="{49B9AF26-59DD-43E6-9C0E-696590B39550}" destId="{07C72FDB-1393-4D53-918D-60E1A73EAD04}" srcOrd="0" destOrd="0" presId="urn:microsoft.com/office/officeart/2005/8/layout/list1"/>
    <dgm:cxn modelId="{949ABA25-4635-4306-9A2F-E7C986A83ECE}" type="presParOf" srcId="{07C72FDB-1393-4D53-918D-60E1A73EAD04}" destId="{DC5E6CDD-6BA0-4CD2-ABC6-CBE206363291}" srcOrd="0" destOrd="0" presId="urn:microsoft.com/office/officeart/2005/8/layout/list1"/>
    <dgm:cxn modelId="{19ACB55C-1D3F-426F-A251-088D2B5E1074}" type="presParOf" srcId="{07C72FDB-1393-4D53-918D-60E1A73EAD04}" destId="{25631FC0-AAEB-4A91-8697-10B24B568FAB}" srcOrd="1" destOrd="0" presId="urn:microsoft.com/office/officeart/2005/8/layout/list1"/>
    <dgm:cxn modelId="{C21E3345-D457-464D-B5E1-6FA57A47CCFC}" type="presParOf" srcId="{49B9AF26-59DD-43E6-9C0E-696590B39550}" destId="{12A7C2D9-667C-4BAA-938A-5D2ABC490DEC}" srcOrd="1" destOrd="0" presId="urn:microsoft.com/office/officeart/2005/8/layout/list1"/>
    <dgm:cxn modelId="{5D4978F6-B2B7-433A-964F-C901A3C84F0C}" type="presParOf" srcId="{49B9AF26-59DD-43E6-9C0E-696590B39550}" destId="{3F55B616-F087-47E7-AD7A-6D72289AF939}" srcOrd="2" destOrd="0" presId="urn:microsoft.com/office/officeart/2005/8/layout/list1"/>
    <dgm:cxn modelId="{90EB490D-54DA-45E2-A926-D53505935082}" type="presParOf" srcId="{49B9AF26-59DD-43E6-9C0E-696590B39550}" destId="{75C80EF2-7037-44E6-8ED3-C32D6A8DE6DF}" srcOrd="3" destOrd="0" presId="urn:microsoft.com/office/officeart/2005/8/layout/list1"/>
    <dgm:cxn modelId="{705F78C7-E70C-4AB7-AD22-EBC392B0FCCA}" type="presParOf" srcId="{49B9AF26-59DD-43E6-9C0E-696590B39550}" destId="{99249217-CFCA-4DEA-872C-40DABD15F730}" srcOrd="4" destOrd="0" presId="urn:microsoft.com/office/officeart/2005/8/layout/list1"/>
    <dgm:cxn modelId="{29948B47-0011-4BC8-8621-B299C790505F}" type="presParOf" srcId="{99249217-CFCA-4DEA-872C-40DABD15F730}" destId="{74650C00-9A5A-43AA-819E-6D2E33CA1F80}" srcOrd="0" destOrd="0" presId="urn:microsoft.com/office/officeart/2005/8/layout/list1"/>
    <dgm:cxn modelId="{9E1E7303-F24C-47A3-9065-E4A1E4C2D6F0}" type="presParOf" srcId="{99249217-CFCA-4DEA-872C-40DABD15F730}" destId="{A929F561-3251-41BE-9565-E826EC397AD8}" srcOrd="1" destOrd="0" presId="urn:microsoft.com/office/officeart/2005/8/layout/list1"/>
    <dgm:cxn modelId="{B8B0EF68-B49F-407A-85AF-54A8AA2E1D18}" type="presParOf" srcId="{49B9AF26-59DD-43E6-9C0E-696590B39550}" destId="{2D7A26EB-A14D-492F-A2BC-772A203B218A}" srcOrd="5" destOrd="0" presId="urn:microsoft.com/office/officeart/2005/8/layout/list1"/>
    <dgm:cxn modelId="{435FEFBE-85EB-40EE-85BB-0323C2A64A30}" type="presParOf" srcId="{49B9AF26-59DD-43E6-9C0E-696590B39550}" destId="{EDD673EA-CCEE-49E6-BD6C-8A6CEF7B95AF}" srcOrd="6" destOrd="0" presId="urn:microsoft.com/office/officeart/2005/8/layout/list1"/>
    <dgm:cxn modelId="{C6821B9E-FEAA-460F-B998-783338871762}" type="presParOf" srcId="{49B9AF26-59DD-43E6-9C0E-696590B39550}" destId="{8331519A-E18D-4522-9C0F-85A122267B16}" srcOrd="7" destOrd="0" presId="urn:microsoft.com/office/officeart/2005/8/layout/list1"/>
    <dgm:cxn modelId="{299893A6-63F7-427E-BAF2-7F81E23E40A3}" type="presParOf" srcId="{49B9AF26-59DD-43E6-9C0E-696590B39550}" destId="{645550A3-AA71-4376-B6A6-596C3A923D4D}" srcOrd="8" destOrd="0" presId="urn:microsoft.com/office/officeart/2005/8/layout/list1"/>
    <dgm:cxn modelId="{9A3C5DAB-D0DC-472D-91AE-848CB2C506F3}" type="presParOf" srcId="{645550A3-AA71-4376-B6A6-596C3A923D4D}" destId="{4C7A160C-7070-454D-A051-B6A646BCD3E4}" srcOrd="0" destOrd="0" presId="urn:microsoft.com/office/officeart/2005/8/layout/list1"/>
    <dgm:cxn modelId="{021156A3-9A04-4DED-9DDB-778964E5D849}" type="presParOf" srcId="{645550A3-AA71-4376-B6A6-596C3A923D4D}" destId="{B919F8B1-763D-4417-9421-03FB8E20BB7C}" srcOrd="1" destOrd="0" presId="urn:microsoft.com/office/officeart/2005/8/layout/list1"/>
    <dgm:cxn modelId="{AA32BBFF-DBB1-48F8-A56C-854AA27AE029}" type="presParOf" srcId="{49B9AF26-59DD-43E6-9C0E-696590B39550}" destId="{95C7BC09-AAA2-415D-8E97-B0A0A3A33A88}" srcOrd="9" destOrd="0" presId="urn:microsoft.com/office/officeart/2005/8/layout/list1"/>
    <dgm:cxn modelId="{485EED15-ABF3-443A-911B-D452CEBFAC38}" type="presParOf" srcId="{49B9AF26-59DD-43E6-9C0E-696590B39550}" destId="{07ADB535-18CF-4516-844A-1934C88BE8AC}" srcOrd="10" destOrd="0" presId="urn:microsoft.com/office/officeart/2005/8/layout/list1"/>
    <dgm:cxn modelId="{4BFC59DB-24B2-410B-9D44-CDB69ADA03B4}" type="presParOf" srcId="{49B9AF26-59DD-43E6-9C0E-696590B39550}" destId="{0B94340F-D3C9-4343-9190-5652F9B2DD57}" srcOrd="11" destOrd="0" presId="urn:microsoft.com/office/officeart/2005/8/layout/list1"/>
    <dgm:cxn modelId="{3AD8FC3E-91E3-4D00-99E1-3A950A81EA7A}" type="presParOf" srcId="{49B9AF26-59DD-43E6-9C0E-696590B39550}" destId="{A17F94F2-30BD-4775-85A3-C11D6BF7C063}" srcOrd="12" destOrd="0" presId="urn:microsoft.com/office/officeart/2005/8/layout/list1"/>
    <dgm:cxn modelId="{5DCCDFB2-9C91-4887-886D-21F83E3608CD}" type="presParOf" srcId="{A17F94F2-30BD-4775-85A3-C11D6BF7C063}" destId="{CAC08C08-F158-4E54-9787-8C78D13BAC35}" srcOrd="0" destOrd="0" presId="urn:microsoft.com/office/officeart/2005/8/layout/list1"/>
    <dgm:cxn modelId="{111C46AF-E036-4B1E-8CA0-76EC1E0D47DC}" type="presParOf" srcId="{A17F94F2-30BD-4775-85A3-C11D6BF7C063}" destId="{C2830FC3-4397-42A4-AB72-D6B5B35CA538}" srcOrd="1" destOrd="0" presId="urn:microsoft.com/office/officeart/2005/8/layout/list1"/>
    <dgm:cxn modelId="{20CCDD4E-7F1D-4556-A3C8-3BD0D37F1441}" type="presParOf" srcId="{49B9AF26-59DD-43E6-9C0E-696590B39550}" destId="{FA16AD21-6342-4B5A-B405-E7AD538029C6}" srcOrd="13" destOrd="0" presId="urn:microsoft.com/office/officeart/2005/8/layout/list1"/>
    <dgm:cxn modelId="{D366B360-48AC-4D4C-BCAB-4B8C29A9313D}" type="presParOf" srcId="{49B9AF26-59DD-43E6-9C0E-696590B39550}" destId="{001CE0C7-C5FC-4A87-8F65-EA623E4BC3EB}" srcOrd="14" destOrd="0" presId="urn:microsoft.com/office/officeart/2005/8/layout/list1"/>
    <dgm:cxn modelId="{F80D4002-B0BA-4489-845E-EF3EF60656BA}" type="presParOf" srcId="{49B9AF26-59DD-43E6-9C0E-696590B39550}" destId="{129DBE68-CB75-4F00-95F1-CA33FAA103EA}" srcOrd="15" destOrd="0" presId="urn:microsoft.com/office/officeart/2005/8/layout/list1"/>
    <dgm:cxn modelId="{358E1C30-FE85-4B6A-A151-B94BD9F16A1B}" type="presParOf" srcId="{49B9AF26-59DD-43E6-9C0E-696590B39550}" destId="{33D87382-747E-4239-8C08-05B01CE577E5}" srcOrd="16" destOrd="0" presId="urn:microsoft.com/office/officeart/2005/8/layout/list1"/>
    <dgm:cxn modelId="{212178E3-D38F-453B-8C1A-6F04AE8F6D7A}" type="presParOf" srcId="{33D87382-747E-4239-8C08-05B01CE577E5}" destId="{13C170E7-268E-4B41-ADC9-39202DB08B97}" srcOrd="0" destOrd="0" presId="urn:microsoft.com/office/officeart/2005/8/layout/list1"/>
    <dgm:cxn modelId="{620479FE-9DD9-47B1-A0A3-DD66BD1954CB}" type="presParOf" srcId="{33D87382-747E-4239-8C08-05B01CE577E5}" destId="{1CF993B8-6FA9-4A3B-BBB9-699240A05358}" srcOrd="1" destOrd="0" presId="urn:microsoft.com/office/officeart/2005/8/layout/list1"/>
    <dgm:cxn modelId="{AF7C5B81-5D66-4004-AC06-795B64D3C85D}" type="presParOf" srcId="{49B9AF26-59DD-43E6-9C0E-696590B39550}" destId="{91D47025-2F33-4C54-ABD0-825A9B60573C}" srcOrd="17" destOrd="0" presId="urn:microsoft.com/office/officeart/2005/8/layout/list1"/>
    <dgm:cxn modelId="{B43882C8-ED87-4F6E-9E0F-3F3D84D0AC6A}" type="presParOf" srcId="{49B9AF26-59DD-43E6-9C0E-696590B39550}" destId="{11F8D9C2-8E53-472F-BFE3-5A717A706BCE}" srcOrd="18" destOrd="0" presId="urn:microsoft.com/office/officeart/2005/8/layout/list1"/>
    <dgm:cxn modelId="{B578F372-09CA-4B92-8896-714D54558A7F}" type="presParOf" srcId="{49B9AF26-59DD-43E6-9C0E-696590B39550}" destId="{FDD8A68C-9F52-4CA0-A7A2-5EF5236CD5D6}" srcOrd="19" destOrd="0" presId="urn:microsoft.com/office/officeart/2005/8/layout/list1"/>
    <dgm:cxn modelId="{B1294B9D-3704-4752-B365-FA49483DDA8E}" type="presParOf" srcId="{49B9AF26-59DD-43E6-9C0E-696590B39550}" destId="{C1929B03-8FD3-4981-8EE6-981681518D87}" srcOrd="20" destOrd="0" presId="urn:microsoft.com/office/officeart/2005/8/layout/list1"/>
    <dgm:cxn modelId="{71CF166E-1031-40AA-948E-4FB59BF0B92E}" type="presParOf" srcId="{C1929B03-8FD3-4981-8EE6-981681518D87}" destId="{B31C1746-CCD5-4165-BC74-ED3120F80102}" srcOrd="0" destOrd="0" presId="urn:microsoft.com/office/officeart/2005/8/layout/list1"/>
    <dgm:cxn modelId="{25B5472F-626C-4E69-9A86-77756D87465E}" type="presParOf" srcId="{C1929B03-8FD3-4981-8EE6-981681518D87}" destId="{F419341D-73EB-4E22-B9DB-E36222AB3CD1}" srcOrd="1" destOrd="0" presId="urn:microsoft.com/office/officeart/2005/8/layout/list1"/>
    <dgm:cxn modelId="{B783969D-C989-4AD5-AC85-0AA241968747}" type="presParOf" srcId="{49B9AF26-59DD-43E6-9C0E-696590B39550}" destId="{5E3965BD-AA03-40A7-86B7-D8611D5E4786}" srcOrd="21" destOrd="0" presId="urn:microsoft.com/office/officeart/2005/8/layout/list1"/>
    <dgm:cxn modelId="{CBB85DD5-95F7-4AE5-B595-26D86594B130}" type="presParOf" srcId="{49B9AF26-59DD-43E6-9C0E-696590B39550}" destId="{B77B7C98-7DAB-42DC-9461-15178546BB21}" srcOrd="22" destOrd="0" presId="urn:microsoft.com/office/officeart/2005/8/layout/list1"/>
    <dgm:cxn modelId="{8EF92823-CE7A-43BA-86A5-0C39B27DD64A}" type="presParOf" srcId="{49B9AF26-59DD-43E6-9C0E-696590B39550}" destId="{A71F626A-0C88-4EC2-A416-0F2701667C9E}" srcOrd="23" destOrd="0" presId="urn:microsoft.com/office/officeart/2005/8/layout/list1"/>
    <dgm:cxn modelId="{1EC0D5DF-7130-4C0B-A871-1416A19D2B1A}" type="presParOf" srcId="{49B9AF26-59DD-43E6-9C0E-696590B39550}" destId="{6A9CA8CF-6D59-4CC7-A927-86BE24CE648D}" srcOrd="24" destOrd="0" presId="urn:microsoft.com/office/officeart/2005/8/layout/list1"/>
    <dgm:cxn modelId="{CB9D7938-77DE-4BAA-B6A2-D6BAAFAEF93B}" type="presParOf" srcId="{6A9CA8CF-6D59-4CC7-A927-86BE24CE648D}" destId="{A06EBD84-85BB-4961-A019-36DE0B3C74C6}" srcOrd="0" destOrd="0" presId="urn:microsoft.com/office/officeart/2005/8/layout/list1"/>
    <dgm:cxn modelId="{E9B36B47-E6D3-459E-84BF-8BCEB7100C73}" type="presParOf" srcId="{6A9CA8CF-6D59-4CC7-A927-86BE24CE648D}" destId="{25EFF883-E442-49EE-9F54-DA58B0FAF6DD}" srcOrd="1" destOrd="0" presId="urn:microsoft.com/office/officeart/2005/8/layout/list1"/>
    <dgm:cxn modelId="{9133DCAD-D306-48E5-97A8-8FADF5CADC60}" type="presParOf" srcId="{49B9AF26-59DD-43E6-9C0E-696590B39550}" destId="{CE3F5A20-FA84-4255-9DB3-0B2D39FAF18B}" srcOrd="25" destOrd="0" presId="urn:microsoft.com/office/officeart/2005/8/layout/list1"/>
    <dgm:cxn modelId="{6ADE50E6-EB10-460A-AA89-B0AAEF3FE432}" type="presParOf" srcId="{49B9AF26-59DD-43E6-9C0E-696590B39550}" destId="{61B9C91D-DE67-480E-949F-E561AB5BD38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89E18-9F07-414D-9481-C4591DABF592}">
      <dsp:nvSpPr>
        <dsp:cNvPr id="0" name=""/>
        <dsp:cNvSpPr/>
      </dsp:nvSpPr>
      <dsp:spPr>
        <a:xfrm>
          <a:off x="0" y="45164"/>
          <a:ext cx="4690291" cy="2419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Documentação de Requisitos e Casos de Uso</a:t>
          </a:r>
        </a:p>
      </dsp:txBody>
      <dsp:txXfrm>
        <a:off x="118113" y="163277"/>
        <a:ext cx="4454065" cy="2183334"/>
      </dsp:txXfrm>
    </dsp:sp>
    <dsp:sp modelId="{E0A45317-5E7A-440B-B8A1-5536E565048F}">
      <dsp:nvSpPr>
        <dsp:cNvPr id="0" name=""/>
        <dsp:cNvSpPr/>
      </dsp:nvSpPr>
      <dsp:spPr>
        <a:xfrm>
          <a:off x="0" y="2591444"/>
          <a:ext cx="4690291" cy="24195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Trabalho Acadêmico</a:t>
          </a:r>
        </a:p>
      </dsp:txBody>
      <dsp:txXfrm>
        <a:off x="118113" y="2709557"/>
        <a:ext cx="4454065" cy="2183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5955E-AB58-405F-8C5B-F4E864B9A255}">
      <dsp:nvSpPr>
        <dsp:cNvPr id="0" name=""/>
        <dsp:cNvSpPr/>
      </dsp:nvSpPr>
      <dsp:spPr>
        <a:xfrm>
          <a:off x="0" y="95565"/>
          <a:ext cx="4690291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Fornecer uma plataforma de comércio eletrônico.</a:t>
          </a:r>
        </a:p>
      </dsp:txBody>
      <dsp:txXfrm>
        <a:off x="56315" y="151880"/>
        <a:ext cx="4577661" cy="1040990"/>
      </dsp:txXfrm>
    </dsp:sp>
    <dsp:sp modelId="{18C4A765-5FE6-4FA7-ACA2-78EE51E321ED}">
      <dsp:nvSpPr>
        <dsp:cNvPr id="0" name=""/>
        <dsp:cNvSpPr/>
      </dsp:nvSpPr>
      <dsp:spPr>
        <a:xfrm>
          <a:off x="0" y="1332705"/>
          <a:ext cx="4690291" cy="115362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Permitir cadastro e navegação de usuários.</a:t>
          </a:r>
        </a:p>
      </dsp:txBody>
      <dsp:txXfrm>
        <a:off x="56315" y="1389020"/>
        <a:ext cx="4577661" cy="1040990"/>
      </dsp:txXfrm>
    </dsp:sp>
    <dsp:sp modelId="{284D115F-CED6-4399-B5B7-74337E6DBD8C}">
      <dsp:nvSpPr>
        <dsp:cNvPr id="0" name=""/>
        <dsp:cNvSpPr/>
      </dsp:nvSpPr>
      <dsp:spPr>
        <a:xfrm>
          <a:off x="0" y="2569844"/>
          <a:ext cx="4690291" cy="115362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 </a:t>
          </a:r>
          <a:r>
            <a:rPr lang="en-US" sz="2900" kern="1200" dirty="0" err="1"/>
            <a:t>Aplicar</a:t>
          </a:r>
          <a:r>
            <a:rPr lang="en-US" sz="2900" kern="1200" dirty="0"/>
            <a:t> </a:t>
          </a:r>
          <a:r>
            <a:rPr lang="en-US" sz="2900" kern="1200" dirty="0" err="1"/>
            <a:t>tecnologias</a:t>
          </a:r>
          <a:r>
            <a:rPr lang="en-US" sz="2900" kern="1200" dirty="0"/>
            <a:t> web (HTML, CSS, JS, PHP, MySQL).</a:t>
          </a:r>
        </a:p>
      </dsp:txBody>
      <dsp:txXfrm>
        <a:off x="56315" y="2626159"/>
        <a:ext cx="4577661" cy="1040990"/>
      </dsp:txXfrm>
    </dsp:sp>
    <dsp:sp modelId="{3C3EE728-9515-4313-8230-CBFD053ED3CA}">
      <dsp:nvSpPr>
        <dsp:cNvPr id="0" name=""/>
        <dsp:cNvSpPr/>
      </dsp:nvSpPr>
      <dsp:spPr>
        <a:xfrm>
          <a:off x="0" y="3806985"/>
          <a:ext cx="4690291" cy="11536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Aprendizado prático de desenvolvimento web.</a:t>
          </a:r>
        </a:p>
      </dsp:txBody>
      <dsp:txXfrm>
        <a:off x="56315" y="3863300"/>
        <a:ext cx="4577661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84A1D-43BE-4404-A529-0C1D0A9A3D4E}">
      <dsp:nvSpPr>
        <dsp:cNvPr id="0" name=""/>
        <dsp:cNvSpPr/>
      </dsp:nvSpPr>
      <dsp:spPr>
        <a:xfrm>
          <a:off x="572" y="295158"/>
          <a:ext cx="2232926" cy="13397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Página inicial com navegação.</a:t>
          </a:r>
        </a:p>
      </dsp:txBody>
      <dsp:txXfrm>
        <a:off x="572" y="295158"/>
        <a:ext cx="2232926" cy="1339755"/>
      </dsp:txXfrm>
    </dsp:sp>
    <dsp:sp modelId="{00556576-C4A1-4FCE-914F-58826D0DEB1A}">
      <dsp:nvSpPr>
        <dsp:cNvPr id="0" name=""/>
        <dsp:cNvSpPr/>
      </dsp:nvSpPr>
      <dsp:spPr>
        <a:xfrm>
          <a:off x="2456791" y="295158"/>
          <a:ext cx="2232926" cy="13397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Cadastro de usuários.</a:t>
          </a:r>
        </a:p>
      </dsp:txBody>
      <dsp:txXfrm>
        <a:off x="2456791" y="295158"/>
        <a:ext cx="2232926" cy="1339755"/>
      </dsp:txXfrm>
    </dsp:sp>
    <dsp:sp modelId="{ABE079E8-C3B0-4FDA-A03A-BA37A2724732}">
      <dsp:nvSpPr>
        <dsp:cNvPr id="0" name=""/>
        <dsp:cNvSpPr/>
      </dsp:nvSpPr>
      <dsp:spPr>
        <a:xfrm>
          <a:off x="572" y="1858207"/>
          <a:ext cx="2232926" cy="13397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Armazenamento de dados no navegador.</a:t>
          </a:r>
        </a:p>
      </dsp:txBody>
      <dsp:txXfrm>
        <a:off x="572" y="1858207"/>
        <a:ext cx="2232926" cy="1339755"/>
      </dsp:txXfrm>
    </dsp:sp>
    <dsp:sp modelId="{3CB993BD-4C76-4709-BFB4-10985A3F4206}">
      <dsp:nvSpPr>
        <dsp:cNvPr id="0" name=""/>
        <dsp:cNvSpPr/>
      </dsp:nvSpPr>
      <dsp:spPr>
        <a:xfrm>
          <a:off x="2456791" y="1858207"/>
          <a:ext cx="2232926" cy="1339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Estilização personalizada com CSS.</a:t>
          </a:r>
        </a:p>
      </dsp:txBody>
      <dsp:txXfrm>
        <a:off x="2456791" y="1858207"/>
        <a:ext cx="2232926" cy="1339755"/>
      </dsp:txXfrm>
    </dsp:sp>
    <dsp:sp modelId="{9714C956-0C86-4A90-8FAA-48394CE4C1D7}">
      <dsp:nvSpPr>
        <dsp:cNvPr id="0" name=""/>
        <dsp:cNvSpPr/>
      </dsp:nvSpPr>
      <dsp:spPr>
        <a:xfrm>
          <a:off x="1228682" y="3421255"/>
          <a:ext cx="2232926" cy="13397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Identidade visual com ícones e imagens.</a:t>
          </a:r>
        </a:p>
      </dsp:txBody>
      <dsp:txXfrm>
        <a:off x="1228682" y="3421255"/>
        <a:ext cx="2232926" cy="1339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E1F84-E0EC-4717-AF9A-58AD5940BBE2}">
      <dsp:nvSpPr>
        <dsp:cNvPr id="0" name=""/>
        <dsp:cNvSpPr/>
      </dsp:nvSpPr>
      <dsp:spPr>
        <a:xfrm>
          <a:off x="572" y="295158"/>
          <a:ext cx="2232926" cy="13397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Cadastro e login de clientes.</a:t>
          </a:r>
        </a:p>
      </dsp:txBody>
      <dsp:txXfrm>
        <a:off x="572" y="295158"/>
        <a:ext cx="2232926" cy="1339755"/>
      </dsp:txXfrm>
    </dsp:sp>
    <dsp:sp modelId="{A34D06AD-7610-4FC5-83DF-DFD0C61E4BC9}">
      <dsp:nvSpPr>
        <dsp:cNvPr id="0" name=""/>
        <dsp:cNvSpPr/>
      </dsp:nvSpPr>
      <dsp:spPr>
        <a:xfrm>
          <a:off x="2456791" y="295158"/>
          <a:ext cx="2232926" cy="13397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Perfis de usuário editáveis.</a:t>
          </a:r>
        </a:p>
      </dsp:txBody>
      <dsp:txXfrm>
        <a:off x="2456791" y="295158"/>
        <a:ext cx="2232926" cy="1339755"/>
      </dsp:txXfrm>
    </dsp:sp>
    <dsp:sp modelId="{961AE818-0A99-4A68-9671-7FFB5655D194}">
      <dsp:nvSpPr>
        <dsp:cNvPr id="0" name=""/>
        <dsp:cNvSpPr/>
      </dsp:nvSpPr>
      <dsp:spPr>
        <a:xfrm>
          <a:off x="572" y="1858207"/>
          <a:ext cx="2232926" cy="13397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Recuperação de senha.</a:t>
          </a:r>
        </a:p>
      </dsp:txBody>
      <dsp:txXfrm>
        <a:off x="572" y="1858207"/>
        <a:ext cx="2232926" cy="1339755"/>
      </dsp:txXfrm>
    </dsp:sp>
    <dsp:sp modelId="{93586B7D-B3C4-4163-8988-B6123F4BE957}">
      <dsp:nvSpPr>
        <dsp:cNvPr id="0" name=""/>
        <dsp:cNvSpPr/>
      </dsp:nvSpPr>
      <dsp:spPr>
        <a:xfrm>
          <a:off x="2456791" y="1858207"/>
          <a:ext cx="2232926" cy="1339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Visualização, busca e filtros de produtos.</a:t>
          </a:r>
        </a:p>
      </dsp:txBody>
      <dsp:txXfrm>
        <a:off x="2456791" y="1858207"/>
        <a:ext cx="2232926" cy="1339755"/>
      </dsp:txXfrm>
    </dsp:sp>
    <dsp:sp modelId="{DFFE3B4A-6858-4673-A1B9-6B2A575DF0B8}">
      <dsp:nvSpPr>
        <dsp:cNvPr id="0" name=""/>
        <dsp:cNvSpPr/>
      </dsp:nvSpPr>
      <dsp:spPr>
        <a:xfrm>
          <a:off x="572" y="3421255"/>
          <a:ext cx="2232926" cy="13397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Gerenciamento de carrinho e checkout.</a:t>
          </a:r>
        </a:p>
      </dsp:txBody>
      <dsp:txXfrm>
        <a:off x="572" y="3421255"/>
        <a:ext cx="2232926" cy="1339755"/>
      </dsp:txXfrm>
    </dsp:sp>
    <dsp:sp modelId="{2C55C7DC-A168-41D2-8A2B-A478FD8F8E73}">
      <dsp:nvSpPr>
        <dsp:cNvPr id="0" name=""/>
        <dsp:cNvSpPr/>
      </dsp:nvSpPr>
      <dsp:spPr>
        <a:xfrm>
          <a:off x="2456791" y="3421255"/>
          <a:ext cx="2232926" cy="13397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Rastreamento de pedidos e confirmação por email.</a:t>
          </a:r>
        </a:p>
      </dsp:txBody>
      <dsp:txXfrm>
        <a:off x="2456791" y="3421255"/>
        <a:ext cx="2232926" cy="1339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3F289-27A2-469E-9D54-3D5F24A0E01C}">
      <dsp:nvSpPr>
        <dsp:cNvPr id="0" name=""/>
        <dsp:cNvSpPr/>
      </dsp:nvSpPr>
      <dsp:spPr>
        <a:xfrm>
          <a:off x="0" y="575"/>
          <a:ext cx="4690291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- Usabilidade: interface intuitiva.</a:t>
          </a:r>
          <a:endParaRPr lang="en-US" sz="2000" kern="1200"/>
        </a:p>
      </dsp:txBody>
      <dsp:txXfrm>
        <a:off x="38784" y="39359"/>
        <a:ext cx="4612723" cy="716935"/>
      </dsp:txXfrm>
    </dsp:sp>
    <dsp:sp modelId="{2F14E78B-15A8-464D-9C54-F51A342EDF31}">
      <dsp:nvSpPr>
        <dsp:cNvPr id="0" name=""/>
        <dsp:cNvSpPr/>
      </dsp:nvSpPr>
      <dsp:spPr>
        <a:xfrm>
          <a:off x="0" y="852678"/>
          <a:ext cx="4690291" cy="794503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- Desempenho: carregamento rápido.</a:t>
          </a:r>
          <a:endParaRPr lang="en-US" sz="2000" kern="1200"/>
        </a:p>
      </dsp:txBody>
      <dsp:txXfrm>
        <a:off x="38784" y="891462"/>
        <a:ext cx="4612723" cy="716935"/>
      </dsp:txXfrm>
    </dsp:sp>
    <dsp:sp modelId="{940A8DFB-FEA0-43FF-B088-11FD64A480C0}">
      <dsp:nvSpPr>
        <dsp:cNvPr id="0" name=""/>
        <dsp:cNvSpPr/>
      </dsp:nvSpPr>
      <dsp:spPr>
        <a:xfrm>
          <a:off x="0" y="1704781"/>
          <a:ext cx="4690291" cy="794503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- Segurança: proteção de dados e SSL.</a:t>
          </a:r>
          <a:endParaRPr lang="en-US" sz="2000" kern="1200"/>
        </a:p>
      </dsp:txBody>
      <dsp:txXfrm>
        <a:off x="38784" y="1743565"/>
        <a:ext cx="4612723" cy="716935"/>
      </dsp:txXfrm>
    </dsp:sp>
    <dsp:sp modelId="{D870F4EA-EAC1-46B4-966C-B9266B1BB955}">
      <dsp:nvSpPr>
        <dsp:cNvPr id="0" name=""/>
        <dsp:cNvSpPr/>
      </dsp:nvSpPr>
      <dsp:spPr>
        <a:xfrm>
          <a:off x="0" y="2556885"/>
          <a:ext cx="4690291" cy="794503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- Disponibilidade: 24/7.</a:t>
          </a:r>
          <a:endParaRPr lang="en-US" sz="2000" kern="1200"/>
        </a:p>
      </dsp:txBody>
      <dsp:txXfrm>
        <a:off x="38784" y="2595669"/>
        <a:ext cx="4612723" cy="716935"/>
      </dsp:txXfrm>
    </dsp:sp>
    <dsp:sp modelId="{3A54B61D-B094-405B-9A24-6884A51AC359}">
      <dsp:nvSpPr>
        <dsp:cNvPr id="0" name=""/>
        <dsp:cNvSpPr/>
      </dsp:nvSpPr>
      <dsp:spPr>
        <a:xfrm>
          <a:off x="0" y="3408988"/>
          <a:ext cx="4690291" cy="794503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- Compatibilidade: dispositivos e navegadores.</a:t>
          </a:r>
          <a:endParaRPr lang="en-US" sz="2000" kern="1200"/>
        </a:p>
      </dsp:txBody>
      <dsp:txXfrm>
        <a:off x="38784" y="3447772"/>
        <a:ext cx="4612723" cy="716935"/>
      </dsp:txXfrm>
    </dsp:sp>
    <dsp:sp modelId="{E46E89D4-BAFE-43FC-80AB-802DDE8EEFE8}">
      <dsp:nvSpPr>
        <dsp:cNvPr id="0" name=""/>
        <dsp:cNvSpPr/>
      </dsp:nvSpPr>
      <dsp:spPr>
        <a:xfrm>
          <a:off x="0" y="4261091"/>
          <a:ext cx="4690291" cy="7945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- Escalabilidade e confiabilidade.</a:t>
          </a:r>
          <a:endParaRPr lang="en-US" sz="2000" kern="1200" dirty="0"/>
        </a:p>
      </dsp:txBody>
      <dsp:txXfrm>
        <a:off x="38784" y="4299875"/>
        <a:ext cx="4612723" cy="716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5B616-F087-47E7-AD7A-6D72289AF939}">
      <dsp:nvSpPr>
        <dsp:cNvPr id="0" name=""/>
        <dsp:cNvSpPr/>
      </dsp:nvSpPr>
      <dsp:spPr>
        <a:xfrm>
          <a:off x="0" y="1172660"/>
          <a:ext cx="500012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31FC0-AAEB-4A91-8697-10B24B568FAB}">
      <dsp:nvSpPr>
        <dsp:cNvPr id="0" name=""/>
        <dsp:cNvSpPr/>
      </dsp:nvSpPr>
      <dsp:spPr>
        <a:xfrm>
          <a:off x="250006" y="1010299"/>
          <a:ext cx="3500086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Pesquisar Produto.</a:t>
          </a:r>
        </a:p>
      </dsp:txBody>
      <dsp:txXfrm>
        <a:off x="265858" y="1026151"/>
        <a:ext cx="3468382" cy="293016"/>
      </dsp:txXfrm>
    </dsp:sp>
    <dsp:sp modelId="{EDD673EA-CCEE-49E6-BD6C-8A6CEF7B95AF}">
      <dsp:nvSpPr>
        <dsp:cNvPr id="0" name=""/>
        <dsp:cNvSpPr/>
      </dsp:nvSpPr>
      <dsp:spPr>
        <a:xfrm>
          <a:off x="0" y="1671620"/>
          <a:ext cx="500012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F561-3251-41BE-9565-E826EC397AD8}">
      <dsp:nvSpPr>
        <dsp:cNvPr id="0" name=""/>
        <dsp:cNvSpPr/>
      </dsp:nvSpPr>
      <dsp:spPr>
        <a:xfrm>
          <a:off x="250006" y="1509259"/>
          <a:ext cx="3500086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Visualizar Produto.</a:t>
          </a:r>
        </a:p>
      </dsp:txBody>
      <dsp:txXfrm>
        <a:off x="265858" y="1525111"/>
        <a:ext cx="3468382" cy="293016"/>
      </dsp:txXfrm>
    </dsp:sp>
    <dsp:sp modelId="{07ADB535-18CF-4516-844A-1934C88BE8AC}">
      <dsp:nvSpPr>
        <dsp:cNvPr id="0" name=""/>
        <dsp:cNvSpPr/>
      </dsp:nvSpPr>
      <dsp:spPr>
        <a:xfrm>
          <a:off x="0" y="2170580"/>
          <a:ext cx="500012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9F8B1-763D-4417-9421-03FB8E20BB7C}">
      <dsp:nvSpPr>
        <dsp:cNvPr id="0" name=""/>
        <dsp:cNvSpPr/>
      </dsp:nvSpPr>
      <dsp:spPr>
        <a:xfrm>
          <a:off x="250006" y="2008219"/>
          <a:ext cx="3500086" cy="3247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Adicionar ao Carrinho.</a:t>
          </a:r>
        </a:p>
      </dsp:txBody>
      <dsp:txXfrm>
        <a:off x="265858" y="2024071"/>
        <a:ext cx="3468382" cy="293016"/>
      </dsp:txXfrm>
    </dsp:sp>
    <dsp:sp modelId="{001CE0C7-C5FC-4A87-8F65-EA623E4BC3EB}">
      <dsp:nvSpPr>
        <dsp:cNvPr id="0" name=""/>
        <dsp:cNvSpPr/>
      </dsp:nvSpPr>
      <dsp:spPr>
        <a:xfrm>
          <a:off x="0" y="2669540"/>
          <a:ext cx="500012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30FC3-4397-42A4-AB72-D6B5B35CA538}">
      <dsp:nvSpPr>
        <dsp:cNvPr id="0" name=""/>
        <dsp:cNvSpPr/>
      </dsp:nvSpPr>
      <dsp:spPr>
        <a:xfrm>
          <a:off x="250006" y="2507179"/>
          <a:ext cx="3500086" cy="3247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Fazer Pedido (Checkout).</a:t>
          </a:r>
        </a:p>
      </dsp:txBody>
      <dsp:txXfrm>
        <a:off x="265858" y="2523031"/>
        <a:ext cx="3468382" cy="293016"/>
      </dsp:txXfrm>
    </dsp:sp>
    <dsp:sp modelId="{11F8D9C2-8E53-472F-BFE3-5A717A706BCE}">
      <dsp:nvSpPr>
        <dsp:cNvPr id="0" name=""/>
        <dsp:cNvSpPr/>
      </dsp:nvSpPr>
      <dsp:spPr>
        <a:xfrm>
          <a:off x="0" y="3168500"/>
          <a:ext cx="500012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993B8-6FA9-4A3B-BBB9-699240A05358}">
      <dsp:nvSpPr>
        <dsp:cNvPr id="0" name=""/>
        <dsp:cNvSpPr/>
      </dsp:nvSpPr>
      <dsp:spPr>
        <a:xfrm>
          <a:off x="250006" y="3006140"/>
          <a:ext cx="3500086" cy="3247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Rastrear Pedido.</a:t>
          </a:r>
        </a:p>
      </dsp:txBody>
      <dsp:txXfrm>
        <a:off x="265858" y="3021992"/>
        <a:ext cx="3468382" cy="293016"/>
      </dsp:txXfrm>
    </dsp:sp>
    <dsp:sp modelId="{B77B7C98-7DAB-42DC-9461-15178546BB21}">
      <dsp:nvSpPr>
        <dsp:cNvPr id="0" name=""/>
        <dsp:cNvSpPr/>
      </dsp:nvSpPr>
      <dsp:spPr>
        <a:xfrm>
          <a:off x="0" y="3667460"/>
          <a:ext cx="500012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9341D-73EB-4E22-B9DB-E36222AB3CD1}">
      <dsp:nvSpPr>
        <dsp:cNvPr id="0" name=""/>
        <dsp:cNvSpPr/>
      </dsp:nvSpPr>
      <dsp:spPr>
        <a:xfrm>
          <a:off x="250006" y="3505100"/>
          <a:ext cx="3500086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Solicitar Devolução/Reembolso.</a:t>
          </a:r>
        </a:p>
      </dsp:txBody>
      <dsp:txXfrm>
        <a:off x="265858" y="3520952"/>
        <a:ext cx="3468382" cy="293016"/>
      </dsp:txXfrm>
    </dsp:sp>
    <dsp:sp modelId="{61B9C91D-DE67-480E-949F-E561AB5BD383}">
      <dsp:nvSpPr>
        <dsp:cNvPr id="0" name=""/>
        <dsp:cNvSpPr/>
      </dsp:nvSpPr>
      <dsp:spPr>
        <a:xfrm>
          <a:off x="0" y="4166420"/>
          <a:ext cx="5000124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FF883-E442-49EE-9F54-DA58B0FAF6DD}">
      <dsp:nvSpPr>
        <dsp:cNvPr id="0" name=""/>
        <dsp:cNvSpPr/>
      </dsp:nvSpPr>
      <dsp:spPr>
        <a:xfrm>
          <a:off x="250006" y="4004060"/>
          <a:ext cx="3500086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Gerenciar Pedidos/Produtos/Estoque (Administrador).</a:t>
          </a:r>
        </a:p>
      </dsp:txBody>
      <dsp:txXfrm>
        <a:off x="265858" y="4019912"/>
        <a:ext cx="3468382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8450" y="461010"/>
            <a:ext cx="6017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517649"/>
            <a:ext cx="8006080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763395" marR="5080" indent="-1750695" algn="l" rtl="0">
              <a:lnSpc>
                <a:spcPct val="90000"/>
              </a:lnSpc>
              <a:spcBef>
                <a:spcPct val="0"/>
              </a:spcBef>
            </a:pP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GrilloStore</a:t>
            </a:r>
            <a:r>
              <a:rPr lang="en-US" sz="2000" kern="1200" spc="-114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2000" kern="1200" spc="-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</a:t>
            </a:r>
            <a:r>
              <a:rPr lang="en-US" sz="2000" kern="1200" spc="-1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20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 </a:t>
            </a:r>
            <a:r>
              <a:rPr lang="en-US" sz="20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commerce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98ADD38-0FE6-EEF0-8CE3-B75D9BB9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461962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427"/>
            <a:ext cx="4565011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98142"/>
            <a:ext cx="9143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4572000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33062" y="565200"/>
            <a:ext cx="4893880" cy="7691720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0D5FABFD-775E-4E5A-E527-C6BC8B8DB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8" y="310055"/>
            <a:ext cx="8610600" cy="60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7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530860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spc="-3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Tecnologias</a:t>
            </a:r>
            <a:r>
              <a:rPr lang="en-US" sz="4200" kern="1200" spc="-16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Utilizadas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31459" y="630936"/>
            <a:ext cx="3736705" cy="54786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algn="l" rtl="0">
              <a:lnSpc>
                <a:spcPct val="90000"/>
              </a:lnSpc>
              <a:spcBef>
                <a:spcPts val="8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600" kern="1200" spc="-4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HTML5,</a:t>
            </a:r>
            <a:r>
              <a:rPr lang="en-US" sz="1600" kern="1200" spc="-6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CSS3,</a:t>
            </a:r>
            <a:r>
              <a:rPr lang="en-US" sz="1600" kern="1200" spc="-6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JavaScript.</a:t>
            </a:r>
            <a:endParaRPr lang="en-US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55600" indent="-228600" algn="l" rtl="0">
              <a:lnSpc>
                <a:spcPct val="9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600" kern="1200" spc="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en-US" sz="1600" kern="1200" spc="-6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600" kern="1200" spc="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MySQL.</a:t>
            </a:r>
            <a:endParaRPr lang="en-US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55600" indent="-228600" algn="l" rtl="0">
              <a:lnSpc>
                <a:spcPct val="90000"/>
              </a:lnSpc>
              <a:spcBef>
                <a:spcPts val="819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600" kern="1200" spc="-9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1600" kern="1200" spc="-4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600" kern="1200" spc="-4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versionamento.</a:t>
            </a:r>
            <a:endParaRPr lang="en-US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55600" indent="-228600" algn="l" rtl="0">
              <a:lnSpc>
                <a:spcPct val="9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600" kern="1200" spc="-55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sz="1600" kern="1200" spc="-7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600" kern="1200" spc="-7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prototipação.</a:t>
            </a:r>
            <a:endParaRPr lang="en-US" sz="16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 369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5" name="Rectangle 374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630936"/>
            <a:ext cx="4098798" cy="5626947"/>
          </a:xfrm>
          <a:prstGeom prst="rect">
            <a:avLst/>
          </a:prstGeom>
          <a:noFill/>
        </p:spPr>
        <p:txBody>
          <a:bodyPr vert="horz" lIns="0" tIns="16510" rIns="0" bIns="0" rtlCol="0" anchor="ctr">
            <a:normAutofit/>
          </a:bodyPr>
          <a:lstStyle/>
          <a:p>
            <a:pPr marL="1842770" algn="l">
              <a:spcBef>
                <a:spcPts val="130"/>
              </a:spcBef>
            </a:pPr>
            <a:r>
              <a:rPr lang="pt-BR" sz="4200" spc="-1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76614" y="630936"/>
            <a:ext cx="3733944" cy="5626957"/>
          </a:xfrm>
          <a:prstGeom prst="rect">
            <a:avLst/>
          </a:prstGeom>
          <a:noFill/>
        </p:spPr>
        <p:txBody>
          <a:bodyPr vert="horz" lIns="0" tIns="105156" rIns="0" bIns="0" rtlCol="0" anchor="ctr">
            <a:normAutofit/>
          </a:bodyPr>
          <a:lstStyle/>
          <a:p>
            <a:pPr marL="355600" marR="5080" indent="-343535" algn="l"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lang="pt-BR" sz="1600">
                <a:solidFill>
                  <a:schemeClr val="bg1"/>
                </a:solidFill>
              </a:rPr>
              <a:t>O</a:t>
            </a:r>
            <a:r>
              <a:rPr lang="pt-BR" sz="1600" spc="-110">
                <a:solidFill>
                  <a:schemeClr val="bg1"/>
                </a:solidFill>
              </a:rPr>
              <a:t> </a:t>
            </a:r>
            <a:r>
              <a:rPr lang="pt-BR" sz="1600" spc="-10">
                <a:solidFill>
                  <a:schemeClr val="bg1"/>
                </a:solidFill>
              </a:rPr>
              <a:t>GrilloStore</a:t>
            </a:r>
            <a:r>
              <a:rPr lang="pt-BR" sz="1600" spc="-100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demonstra</a:t>
            </a:r>
            <a:r>
              <a:rPr lang="pt-BR" sz="1600" spc="-50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a</a:t>
            </a:r>
            <a:r>
              <a:rPr lang="pt-BR" sz="1600" spc="-114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aplicação</a:t>
            </a:r>
            <a:r>
              <a:rPr lang="pt-BR" sz="1600" spc="-120">
                <a:solidFill>
                  <a:schemeClr val="bg1"/>
                </a:solidFill>
              </a:rPr>
              <a:t> </a:t>
            </a:r>
            <a:r>
              <a:rPr lang="pt-BR" sz="1600" spc="-10">
                <a:solidFill>
                  <a:schemeClr val="bg1"/>
                </a:solidFill>
              </a:rPr>
              <a:t>prática</a:t>
            </a:r>
            <a:r>
              <a:rPr lang="pt-BR" sz="1600" spc="-114">
                <a:solidFill>
                  <a:schemeClr val="bg1"/>
                </a:solidFill>
              </a:rPr>
              <a:t> </a:t>
            </a:r>
            <a:r>
              <a:rPr lang="pt-BR" sz="1600" spc="-25">
                <a:solidFill>
                  <a:schemeClr val="bg1"/>
                </a:solidFill>
              </a:rPr>
              <a:t>de </a:t>
            </a:r>
            <a:r>
              <a:rPr lang="pt-BR" sz="1600">
                <a:solidFill>
                  <a:schemeClr val="bg1"/>
                </a:solidFill>
              </a:rPr>
              <a:t>conceitos</a:t>
            </a:r>
            <a:r>
              <a:rPr lang="pt-BR" sz="1600" spc="-110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de</a:t>
            </a:r>
            <a:r>
              <a:rPr lang="pt-BR" sz="1600" spc="-85">
                <a:solidFill>
                  <a:schemeClr val="bg1"/>
                </a:solidFill>
              </a:rPr>
              <a:t> </a:t>
            </a:r>
            <a:r>
              <a:rPr lang="pt-BR" sz="1600" spc="-10">
                <a:solidFill>
                  <a:schemeClr val="bg1"/>
                </a:solidFill>
              </a:rPr>
              <a:t>desenvolvimento</a:t>
            </a:r>
            <a:r>
              <a:rPr lang="pt-BR" sz="1600" spc="-100">
                <a:solidFill>
                  <a:schemeClr val="bg1"/>
                </a:solidFill>
              </a:rPr>
              <a:t> </a:t>
            </a:r>
            <a:r>
              <a:rPr lang="pt-BR" sz="1600" spc="-20">
                <a:solidFill>
                  <a:schemeClr val="bg1"/>
                </a:solidFill>
              </a:rPr>
              <a:t>web, </a:t>
            </a:r>
            <a:r>
              <a:rPr lang="pt-BR" sz="1600" spc="-10">
                <a:solidFill>
                  <a:schemeClr val="bg1"/>
                </a:solidFill>
              </a:rPr>
              <a:t>alcançando</a:t>
            </a:r>
            <a:r>
              <a:rPr lang="pt-BR" sz="1600" spc="-85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seus</a:t>
            </a:r>
            <a:r>
              <a:rPr lang="pt-BR" sz="1600" spc="-95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objetivos</a:t>
            </a:r>
            <a:r>
              <a:rPr lang="pt-BR" sz="1600" spc="-95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de</a:t>
            </a:r>
            <a:r>
              <a:rPr lang="pt-BR" sz="1600" spc="-130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aprendizado.</a:t>
            </a:r>
            <a:r>
              <a:rPr lang="pt-BR" sz="1600" spc="-30">
                <a:solidFill>
                  <a:schemeClr val="bg1"/>
                </a:solidFill>
              </a:rPr>
              <a:t> </a:t>
            </a:r>
            <a:r>
              <a:rPr lang="pt-BR" sz="1600" spc="-50">
                <a:solidFill>
                  <a:schemeClr val="bg1"/>
                </a:solidFill>
              </a:rPr>
              <a:t>O </a:t>
            </a:r>
            <a:r>
              <a:rPr lang="pt-BR" sz="1600">
                <a:solidFill>
                  <a:schemeClr val="bg1"/>
                </a:solidFill>
              </a:rPr>
              <a:t>sistema</a:t>
            </a:r>
            <a:r>
              <a:rPr lang="pt-BR" sz="1600" spc="-95">
                <a:solidFill>
                  <a:schemeClr val="bg1"/>
                </a:solidFill>
              </a:rPr>
              <a:t> </a:t>
            </a:r>
            <a:r>
              <a:rPr lang="pt-BR" sz="1600" spc="-10">
                <a:solidFill>
                  <a:schemeClr val="bg1"/>
                </a:solidFill>
              </a:rPr>
              <a:t>apresenta</a:t>
            </a:r>
            <a:r>
              <a:rPr lang="pt-BR" sz="1600" spc="-90">
                <a:solidFill>
                  <a:schemeClr val="bg1"/>
                </a:solidFill>
              </a:rPr>
              <a:t> </a:t>
            </a:r>
            <a:r>
              <a:rPr lang="pt-BR" sz="1600" spc="-10">
                <a:solidFill>
                  <a:schemeClr val="bg1"/>
                </a:solidFill>
              </a:rPr>
              <a:t>cadastro,</a:t>
            </a:r>
            <a:r>
              <a:rPr lang="pt-BR" sz="1600" spc="-100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login</a:t>
            </a:r>
            <a:r>
              <a:rPr lang="pt-BR" sz="1600" spc="-85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e</a:t>
            </a:r>
            <a:r>
              <a:rPr lang="pt-BR" sz="1600" spc="-75">
                <a:solidFill>
                  <a:schemeClr val="bg1"/>
                </a:solidFill>
              </a:rPr>
              <a:t> </a:t>
            </a:r>
            <a:r>
              <a:rPr lang="pt-BR" sz="1600" spc="-10">
                <a:solidFill>
                  <a:schemeClr val="bg1"/>
                </a:solidFill>
              </a:rPr>
              <a:t>navegação </a:t>
            </a:r>
            <a:r>
              <a:rPr lang="pt-BR" sz="1600">
                <a:solidFill>
                  <a:schemeClr val="bg1"/>
                </a:solidFill>
              </a:rPr>
              <a:t>responsiva,</a:t>
            </a:r>
            <a:r>
              <a:rPr lang="pt-BR" sz="1600" spc="-50">
                <a:solidFill>
                  <a:schemeClr val="bg1"/>
                </a:solidFill>
              </a:rPr>
              <a:t> </a:t>
            </a:r>
            <a:r>
              <a:rPr lang="pt-BR" sz="1600" spc="-10">
                <a:solidFill>
                  <a:schemeClr val="bg1"/>
                </a:solidFill>
              </a:rPr>
              <a:t>consolidando</a:t>
            </a:r>
            <a:r>
              <a:rPr lang="pt-BR" sz="1600" spc="-105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o</a:t>
            </a:r>
            <a:r>
              <a:rPr lang="pt-BR" sz="1600" spc="-100">
                <a:solidFill>
                  <a:schemeClr val="bg1"/>
                </a:solidFill>
              </a:rPr>
              <a:t> </a:t>
            </a:r>
            <a:r>
              <a:rPr lang="pt-BR" sz="1600">
                <a:solidFill>
                  <a:schemeClr val="bg1"/>
                </a:solidFill>
              </a:rPr>
              <a:t>estudo</a:t>
            </a:r>
            <a:r>
              <a:rPr lang="pt-BR" sz="1600" spc="-105">
                <a:solidFill>
                  <a:schemeClr val="bg1"/>
                </a:solidFill>
              </a:rPr>
              <a:t> </a:t>
            </a:r>
            <a:r>
              <a:rPr lang="pt-BR" sz="1600" spc="-25">
                <a:solidFill>
                  <a:schemeClr val="bg1"/>
                </a:solidFill>
              </a:rPr>
              <a:t>de </a:t>
            </a:r>
            <a:r>
              <a:rPr lang="pt-BR" sz="1600">
                <a:solidFill>
                  <a:schemeClr val="bg1"/>
                </a:solidFill>
              </a:rPr>
              <a:t>tecnologias</a:t>
            </a:r>
            <a:r>
              <a:rPr lang="pt-BR" sz="1600" spc="-160">
                <a:solidFill>
                  <a:schemeClr val="bg1"/>
                </a:solidFill>
              </a:rPr>
              <a:t> </a:t>
            </a:r>
            <a:r>
              <a:rPr lang="pt-BR" sz="1600" spc="-20">
                <a:solidFill>
                  <a:schemeClr val="bg1"/>
                </a:solidFill>
              </a:rPr>
              <a:t>web.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59" y="595885"/>
            <a:ext cx="3742438" cy="54786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765935" algn="ctr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spc="-1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Introdução</a:t>
            </a:r>
            <a:endParaRPr lang="en-US" sz="2900" kern="1200" spc="-1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986141" y="630935"/>
            <a:ext cx="4282024" cy="5766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355600" marR="5080" indent="-228600" algn="l" rtl="0">
              <a:lnSpc>
                <a:spcPct val="900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0" kern="1200" spc="-7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projeto</a:t>
            </a:r>
            <a:r>
              <a:rPr lang="en-US" sz="1600" kern="1200" spc="-8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GrilloStore</a:t>
            </a:r>
            <a:r>
              <a:rPr lang="en-US" sz="1600" kern="1200" spc="-13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600" kern="1200" spc="-6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um</a:t>
            </a:r>
            <a:r>
              <a:rPr lang="en-US" sz="1600" kern="1200" spc="-6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sistema</a:t>
            </a:r>
            <a:r>
              <a:rPr lang="en-US" sz="1600" kern="1200" spc="-1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1600" kern="1200" spc="-6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3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e-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commerce</a:t>
            </a:r>
            <a:r>
              <a:rPr lang="en-US" sz="1600" kern="1200" spc="-13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acadêmico</a:t>
            </a:r>
            <a:r>
              <a:rPr lang="en-US" sz="1600" kern="1200" spc="-1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600" kern="1200" spc="-9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desenvolvido</a:t>
            </a:r>
            <a:r>
              <a:rPr lang="en-US" sz="1600" kern="1200" spc="-1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2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simular</a:t>
            </a:r>
            <a:r>
              <a:rPr lang="en-US" sz="1600" kern="1200" spc="-5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</a:t>
            </a:r>
            <a:r>
              <a:rPr lang="en-US" sz="1600" kern="1200" spc="-3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funcionamento</a:t>
            </a:r>
            <a:r>
              <a:rPr lang="en-US" sz="1600" kern="1200" spc="-3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1600" kern="1200" spc="-8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600" kern="1200" spc="-2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loja</a:t>
            </a:r>
            <a:r>
              <a:rPr lang="en-US" sz="1600" kern="1200" spc="-2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virtual.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Permite</a:t>
            </a:r>
            <a:r>
              <a:rPr lang="en-US" sz="1600" kern="1200" spc="-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cadastro</a:t>
            </a:r>
            <a:r>
              <a:rPr lang="en-US" sz="1600" kern="1200" spc="-12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1600" kern="1200" spc="-9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usuários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600" kern="1200" spc="-6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2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navegação</a:t>
            </a:r>
            <a:r>
              <a:rPr lang="en-US" sz="1600" kern="1200" spc="-114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5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600" kern="1200" spc="-1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interação</a:t>
            </a:r>
            <a:r>
              <a:rPr lang="en-US" sz="1600" kern="1200" spc="-9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</a:t>
            </a:r>
            <a:r>
              <a:rPr lang="en-US" sz="1600" kern="1200" spc="-7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elementos</a:t>
            </a:r>
            <a:r>
              <a:rPr lang="en-US" sz="1600" kern="1200" spc="-10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</a:t>
            </a:r>
            <a:r>
              <a:rPr lang="en-US" sz="1600" kern="1200" spc="-135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interface.</a:t>
            </a: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932305" algn="l" rtl="0">
              <a:lnSpc>
                <a:spcPct val="90000"/>
              </a:lnSpc>
              <a:spcBef>
                <a:spcPct val="0"/>
              </a:spcBef>
            </a:pPr>
            <a:r>
              <a:rPr lang="en-US" sz="20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D1A720E-10AD-FFF7-7880-BEEE2F23F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124905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spcBef>
                <a:spcPct val="0"/>
              </a:spcBef>
            </a:pPr>
            <a:r>
              <a:rPr lang="en-US" sz="3300" kern="1200">
                <a:latin typeface="+mj-lt"/>
                <a:ea typeface="+mj-ea"/>
                <a:cs typeface="+mj-cs"/>
              </a:rPr>
              <a:t>Funcionalidades</a:t>
            </a:r>
            <a:r>
              <a:rPr lang="en-US" sz="3300" kern="1200" spc="-160">
                <a:latin typeface="+mj-lt"/>
                <a:ea typeface="+mj-ea"/>
                <a:cs typeface="+mj-cs"/>
              </a:rPr>
              <a:t> </a:t>
            </a:r>
            <a:r>
              <a:rPr lang="en-US" sz="3300" kern="1200" spc="-10">
                <a:latin typeface="+mj-lt"/>
                <a:ea typeface="+mj-ea"/>
                <a:cs typeface="+mj-cs"/>
              </a:rPr>
              <a:t>Principais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431FF52-BBF1-574D-785E-B63C22F8B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439290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569595" algn="l" rtl="0">
              <a:spcBef>
                <a:spcPct val="0"/>
              </a:spcBef>
            </a:pPr>
            <a:r>
              <a:rPr lang="en-US" sz="4200" kern="1200">
                <a:latin typeface="+mj-lt"/>
                <a:ea typeface="+mj-ea"/>
                <a:cs typeface="+mj-cs"/>
              </a:rPr>
              <a:t>Requisitos</a:t>
            </a:r>
            <a:r>
              <a:rPr lang="en-US" sz="4200" kern="1200" spc="-240"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10">
                <a:latin typeface="+mj-lt"/>
                <a:ea typeface="+mj-ea"/>
                <a:cs typeface="+mj-cs"/>
              </a:rPr>
              <a:t>Funcionais</a:t>
            </a:r>
          </a:p>
        </p:txBody>
      </p: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7C0A1AC3-6201-B8DE-CFAB-96E171491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152040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prstGeom prst="rect">
            <a:avLst/>
          </a:prstGeom>
          <a:noFill/>
        </p:spPr>
        <p:txBody>
          <a:bodyPr vert="horz" lIns="0" tIns="16510" rIns="0" bIns="0" rtlCol="0" anchor="ctr">
            <a:normAutofit/>
          </a:bodyPr>
          <a:lstStyle/>
          <a:p>
            <a:pPr marL="43180" algn="l">
              <a:spcBef>
                <a:spcPts val="130"/>
              </a:spcBef>
            </a:pPr>
            <a:r>
              <a:rPr lang="pt-BR" sz="4200"/>
              <a:t>Requisitos</a:t>
            </a:r>
            <a:r>
              <a:rPr lang="pt-BR" sz="4200" spc="-155"/>
              <a:t> </a:t>
            </a:r>
            <a:r>
              <a:rPr lang="pt-BR" sz="4200"/>
              <a:t>Não</a:t>
            </a:r>
            <a:r>
              <a:rPr lang="pt-BR" sz="4200" spc="-145"/>
              <a:t> </a:t>
            </a:r>
            <a:r>
              <a:rPr lang="pt-BR" sz="4200" spc="-10"/>
              <a:t>Funcionais</a:t>
            </a:r>
          </a:p>
        </p:txBody>
      </p:sp>
      <p:graphicFrame>
        <p:nvGraphicFramePr>
          <p:cNvPr id="53" name="object 3">
            <a:extLst>
              <a:ext uri="{FF2B5EF4-FFF2-40B4-BE49-F238E27FC236}">
                <a16:creationId xmlns:a16="http://schemas.microsoft.com/office/drawing/2014/main" id="{F8F2F166-9FA3-D8EB-9BD6-88A6F417C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35254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19200" y="636259"/>
            <a:ext cx="3733800" cy="3135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506855" algn="just" rtl="0">
              <a:spcBef>
                <a:spcPct val="0"/>
              </a:spcBef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cs typeface="+mj-cs"/>
              </a:rPr>
              <a:t>       </a:t>
            </a:r>
            <a:r>
              <a:rPr lang="en-US" sz="3200" kern="1200" spc="-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spc="-2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E550AF3-1046-420D-E3A3-FB0F709746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31674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F4F59-887C-5B11-B3E1-E0A879B9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0" y="171398"/>
            <a:ext cx="8527002" cy="64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3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70F55-C06F-47F5-AE4E-E836F01B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38" y="110237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classes</a:t>
            </a:r>
          </a:p>
        </p:txBody>
      </p:sp>
    </p:spTree>
    <p:extLst>
      <p:ext uri="{BB962C8B-B14F-4D97-AF65-F5344CB8AC3E}">
        <p14:creationId xmlns:p14="http://schemas.microsoft.com/office/powerpoint/2010/main" val="221839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317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Calibri</vt:lpstr>
      <vt:lpstr>Office Theme</vt:lpstr>
      <vt:lpstr>GrilloStore - Sistema de E- commerce</vt:lpstr>
      <vt:lpstr>Introdução</vt:lpstr>
      <vt:lpstr>Objetivos</vt:lpstr>
      <vt:lpstr>Funcionalidades Principais</vt:lpstr>
      <vt:lpstr>Requisitos Funcionais</vt:lpstr>
      <vt:lpstr>Requisitos Não Funcionais</vt:lpstr>
      <vt:lpstr>Casos de         Uso</vt:lpstr>
      <vt:lpstr>PowerPoint Presentation</vt:lpstr>
      <vt:lpstr>Diagrama de classes</vt:lpstr>
      <vt:lpstr>PowerPoint Presentation</vt:lpstr>
      <vt:lpstr>Tecnologias Utilizadas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Samuel Davy</cp:lastModifiedBy>
  <cp:revision>1</cp:revision>
  <dcterms:created xsi:type="dcterms:W3CDTF">2025-10-18T18:28:33Z</dcterms:created>
  <dcterms:modified xsi:type="dcterms:W3CDTF">2025-10-18T21:05:08Z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2025-10-05T00:00:00Z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2025-10-05T00:00:00Z</vt:filetime>
  </property>
</Properties>
</file>