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pt-BR" altLang="en-US">
                <a:solidFill>
                  <a:schemeClr val="accent6"/>
                </a:solidFill>
                <a:latin typeface="Book Antiqua" panose="02040602050305030304" charset="0"/>
                <a:cs typeface="Book Antiqua" panose="02040602050305030304" charset="0"/>
              </a:rPr>
              <a:t>Grillo Store</a:t>
            </a:r>
            <a:br>
              <a:rPr lang="pt-BR" altLang="en-US">
                <a:solidFill>
                  <a:schemeClr val="accent6"/>
                </a:solidFill>
                <a:latin typeface="Book Antiqua" panose="02040602050305030304" charset="0"/>
                <a:cs typeface="Book Antiqua" panose="02040602050305030304" charset="0"/>
              </a:rPr>
            </a:br>
            <a:r>
              <a:rPr lang="pt-BR" altLang="en-US">
                <a:solidFill>
                  <a:schemeClr val="accent6"/>
                </a:solidFill>
                <a:latin typeface="Book Antiqua" panose="02040602050305030304" charset="0"/>
                <a:cs typeface="Book Antiqua" panose="02040602050305030304" charset="0"/>
              </a:rPr>
              <a:t>Sistema de E-commerce</a:t>
            </a:r>
            <a:endParaRPr lang="pt-BR" altLang="en-US">
              <a:solidFill>
                <a:schemeClr val="accent6"/>
              </a:solidFill>
              <a:latin typeface="Book Antiqua" panose="02040602050305030304" charset="0"/>
              <a:cs typeface="Book Antiqua" panose="0204060205030503030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2498725"/>
          </a:xfrm>
        </p:spPr>
        <p:txBody>
          <a:bodyPr/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</a:rPr>
              <a:t>- Objetivos</a:t>
            </a:r>
            <a:endParaRPr lang="pt-BR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</a:rPr>
              <a:t>- Descrição</a:t>
            </a:r>
            <a:endParaRPr lang="pt-BR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</a:rPr>
              <a:t>- Requisitos funcionais e Não Funcionais</a:t>
            </a:r>
            <a:endParaRPr lang="pt-BR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</a:rPr>
              <a:t>- Casos de Uso</a:t>
            </a:r>
            <a:endParaRPr lang="pt-BR" altLang="en-US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altLang="en-US">
                <a:solidFill>
                  <a:schemeClr val="accent5">
                    <a:lumMod val="75000"/>
                  </a:schemeClr>
                </a:solidFill>
              </a:rPr>
              <a:t>-Diagrama de Classes</a:t>
            </a:r>
            <a:endParaRPr lang="pt-BR" altLang="en-US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Objetivos 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pt-BR" altLang="en-US"/>
              <a:t>- Vendemos produtos e serviços pela internet.</a:t>
            </a:r>
            <a:endParaRPr lang="pt-BR" altLang="en-US"/>
          </a:p>
          <a:p>
            <a:r>
              <a:rPr lang="pt-BR" altLang="en-US"/>
              <a:t>- Oferecemos  uma navegação intuitiva e agradével.</a:t>
            </a:r>
            <a:endParaRPr lang="pt-BR" altLang="en-US"/>
          </a:p>
          <a:p>
            <a:r>
              <a:rPr lang="pt-BR" altLang="en-US"/>
              <a:t>- Garantimos  segurança e confiança.</a:t>
            </a:r>
            <a:endParaRPr lang="pt-BR" altLang="en-US"/>
          </a:p>
          <a:p>
            <a:r>
              <a:rPr lang="pt-BR" altLang="en-US"/>
              <a:t>- Dispobilizamos informações claras.( sobre produtos, preços ,prazos e políticas de devolução)</a:t>
            </a:r>
            <a:endParaRPr lang="pt-BR" altLang="en-US"/>
          </a:p>
          <a:p>
            <a:r>
              <a:rPr lang="pt-BR" altLang="en-US"/>
              <a:t>- Criamos um canal direto de  comunicação.</a:t>
            </a:r>
            <a:endParaRPr lang="pt-BR" altLang="en-US"/>
          </a:p>
          <a:p>
            <a:endParaRPr lang="pt-B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Descrição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5000"/>
          </a:bodyPr>
          <a:p>
            <a:r>
              <a:rPr lang="en-US" altLang="pt-BR"/>
              <a:t>O e-commerce cresceu, mas trouxe falhas: falta de confian</a:t>
            </a:r>
            <a:r>
              <a:rPr lang="en-US" altLang="en-US"/>
              <a:t>ç</a:t>
            </a:r>
            <a:r>
              <a:rPr lang="en-US" altLang="pt-BR"/>
              <a:t>a, atrasos, produtos duvidosos e atendimento impessoal.</a:t>
            </a:r>
            <a:endParaRPr lang="en-US" altLang="pt-BR"/>
          </a:p>
          <a:p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Transpar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ê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ncia e confian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ç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lang="en-US" altLang="pt-BR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pt-BR"/>
              <a:t>Trabalhamos com fornecedores verificados, prazos reais e produtos selecionados com rigor.</a:t>
            </a:r>
            <a:endParaRPr lang="en-US" altLang="pt-BR"/>
          </a:p>
          <a:p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Entrega r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á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pida e rastre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á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ve</a:t>
            </a:r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lang="en-US" altLang="pt-BR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pt-BR"/>
              <a:t>Com log</a:t>
            </a:r>
            <a:r>
              <a:rPr lang="en-US" altLang="en-US"/>
              <a:t>í</a:t>
            </a:r>
            <a:r>
              <a:rPr lang="en-US" altLang="pt-BR"/>
              <a:t>stica eficiente, voc</a:t>
            </a:r>
            <a:r>
              <a:rPr lang="en-US" altLang="en-US"/>
              <a:t>ê</a:t>
            </a:r>
            <a:r>
              <a:rPr lang="en-US" altLang="pt-BR"/>
              <a:t> acompanha seu pedido em tempo real.</a:t>
            </a:r>
            <a:endParaRPr lang="en-US" altLang="pt-BR"/>
          </a:p>
          <a:p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Atendimento humano e pr</a:t>
            </a:r>
            <a:r>
              <a:rPr lang="en-US" altLang="en-US" b="1">
                <a:solidFill>
                  <a:schemeClr val="accent6">
                    <a:lumMod val="75000"/>
                  </a:schemeClr>
                </a:solidFill>
              </a:rPr>
              <a:t>ó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ximo</a:t>
            </a:r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lang="en-US" altLang="pt-BR"/>
          </a:p>
          <a:p>
            <a:r>
              <a:rPr lang="en-US" altLang="pt-BR"/>
              <a:t>Nosso suporte </a:t>
            </a:r>
            <a:r>
              <a:rPr lang="en-US" altLang="en-US"/>
              <a:t>é</a:t>
            </a:r>
            <a:r>
              <a:rPr lang="en-US" altLang="pt-BR"/>
              <a:t> r</a:t>
            </a:r>
            <a:r>
              <a:rPr lang="en-US" altLang="en-US"/>
              <a:t>á</a:t>
            </a:r>
            <a:r>
              <a:rPr lang="en-US" altLang="pt-BR"/>
              <a:t>pido, amig</a:t>
            </a:r>
            <a:r>
              <a:rPr lang="en-US" altLang="en-US"/>
              <a:t>á</a:t>
            </a:r>
            <a:r>
              <a:rPr lang="en-US" altLang="pt-BR"/>
              <a:t>vel e feito com empatia.</a:t>
            </a:r>
            <a:endParaRPr lang="en-US" altLang="pt-BR"/>
          </a:p>
          <a:p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altLang="pt-BR" b="1">
                <a:solidFill>
                  <a:schemeClr val="accent6">
                    <a:lumMod val="75000"/>
                  </a:schemeClr>
                </a:solidFill>
              </a:rPr>
              <a:t>Design e praticidade</a:t>
            </a:r>
            <a:r>
              <a:rPr lang="pt-BR" altLang="en-US" b="1">
                <a:solidFill>
                  <a:schemeClr val="accent6">
                    <a:lumMod val="75000"/>
                  </a:schemeClr>
                </a:solidFill>
              </a:rPr>
              <a:t>-</a:t>
            </a:r>
            <a:endParaRPr lang="en-US" altLang="pt-BR" b="1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altLang="pt-BR"/>
              <a:t>Um site moderno, f</a:t>
            </a:r>
            <a:r>
              <a:rPr lang="en-US" altLang="en-US"/>
              <a:t>á</a:t>
            </a:r>
            <a:r>
              <a:rPr lang="en-US" altLang="pt-BR"/>
              <a:t>cil de usar e pensado para encantar, com informa</a:t>
            </a:r>
            <a:r>
              <a:rPr lang="en-US" altLang="en-US"/>
              <a:t>çõ</a:t>
            </a:r>
            <a:r>
              <a:rPr lang="en-US" altLang="pt-BR"/>
              <a:t>es claras e navega</a:t>
            </a:r>
            <a:r>
              <a:rPr lang="en-US" altLang="en-US"/>
              <a:t>ç</a:t>
            </a:r>
            <a:r>
              <a:rPr lang="en-US" altLang="en-US"/>
              <a:t>ã</a:t>
            </a:r>
            <a:r>
              <a:rPr lang="en-US" altLang="pt-BR"/>
              <a:t>o simples.</a:t>
            </a:r>
            <a:endParaRPr lang="en-US" altLang="pt-BR"/>
          </a:p>
          <a:p>
            <a:endParaRPr lang="en-US" alt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Requitos Funcionais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Cadastro e login de clientes.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Vizualição ,e busca de produtos.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Gerenciamento de carrinho e checkout.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Rastreamento de pedidos.</a:t>
            </a:r>
            <a:endParaRPr lang="pt-B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Requisitos  Não funcionais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Usabilidade:interface intuitiva.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Desenpenho:carregamento rápido.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Segurança: proteção de dados e SSL.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Dispolibilidade.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Compatibilidade:qualquer navegador.</a:t>
            </a:r>
            <a:endParaRPr lang="pt-BR" altLang="en-US"/>
          </a:p>
          <a:p>
            <a:pPr marL="457200" indent="-457200">
              <a:buFont typeface="Wingdings" panose="05000000000000000000" charset="0"/>
              <a:buChar char="§"/>
            </a:pPr>
            <a:r>
              <a:rPr lang="pt-BR" altLang="en-US"/>
              <a:t>Escalabilidade e confiabilidade.</a:t>
            </a:r>
            <a:endParaRPr lang="pt-B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pt-BR" altLang="en-US"/>
              <a:t>Casos de Uso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60020" y="1825625"/>
            <a:ext cx="11884660" cy="4916805"/>
          </a:xfrm>
        </p:spPr>
        <p:txBody>
          <a:bodyPr/>
          <a:p>
            <a:endParaRPr lang="pt-BR" altLang="en-US"/>
          </a:p>
        </p:txBody>
      </p:sp>
      <p:pic>
        <p:nvPicPr>
          <p:cNvPr id="4" name="Imagem 3" descr="Imagem do WhatsApp de 2025-10-09 à(s) 10.16.26_de2351d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" y="1825625"/>
            <a:ext cx="11884025" cy="49745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645160"/>
          </a:xfrm>
        </p:spPr>
        <p:txBody>
          <a:bodyPr>
            <a:normAutofit fontScale="90000"/>
          </a:bodyPr>
          <a:p>
            <a:pPr algn="ctr"/>
            <a:r>
              <a:rPr lang="pt-BR" altLang="en-US"/>
              <a:t>Diagrama de Classe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50495" y="1021080"/>
            <a:ext cx="11707495" cy="5692775"/>
          </a:xfrm>
        </p:spPr>
        <p:txBody>
          <a:bodyPr/>
          <a:p>
            <a:endParaRPr lang="pt-BR" altLang="en-US"/>
          </a:p>
        </p:txBody>
      </p:sp>
      <p:pic>
        <p:nvPicPr>
          <p:cNvPr id="4" name="Imagem 3" descr="Imagem do WhatsApp de 2025-10-09 à(s) 16.55.14_e0e0ae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240" y="1021080"/>
            <a:ext cx="11817350" cy="57759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1320</Words>
  <Application>WPS Presentation</Application>
  <PresentationFormat>宽屏</PresentationFormat>
  <Paragraphs>50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Book Antiqua</vt:lpstr>
      <vt:lpstr>Wingdings</vt:lpstr>
      <vt:lpstr>Microsoft YaHei</vt:lpstr>
      <vt:lpstr>Arial Unicode MS</vt:lpstr>
      <vt:lpstr>Calibri</vt:lpstr>
      <vt:lpstr>Office Theme</vt:lpstr>
      <vt:lpstr>Grillo Store Sistema de E-commerce</vt:lpstr>
      <vt:lpstr>Objetivos </vt:lpstr>
      <vt:lpstr>Descrição</vt:lpstr>
      <vt:lpstr>Requitos Funcionais</vt:lpstr>
      <vt:lpstr>Requisitos  Não funcionais</vt:lpstr>
      <vt:lpstr>Casos de Uso</vt:lpstr>
      <vt:lpstr>Diagrama de Classe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beatr</dc:creator>
  <cp:lastModifiedBy>Beatriz Freitas</cp:lastModifiedBy>
  <cp:revision>4</cp:revision>
  <dcterms:created xsi:type="dcterms:W3CDTF">2025-10-09T19:14:00Z</dcterms:created>
  <dcterms:modified xsi:type="dcterms:W3CDTF">2025-10-09T20:17:05Z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1046-12.2.0.21931</vt:lpwstr>
  </property>
  <property fmtid="{D5CDD505-2E9C-101B-9397-08002B2CF9AE}" pid="3" name="ICV">
    <vt:lpwstr>41ADB27A98024B29BF8EF7C3D4F9A49C_13</vt:lpwstr>
  </property>
</Properties>
</file>