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2" r:id="rId3"/>
    <p:sldId id="305" r:id="rId4"/>
    <p:sldId id="261" r:id="rId5"/>
    <p:sldId id="279" r:id="rId6"/>
    <p:sldId id="280" r:id="rId7"/>
    <p:sldId id="264" r:id="rId8"/>
    <p:sldId id="266" r:id="rId9"/>
    <p:sldId id="267" r:id="rId10"/>
    <p:sldId id="273" r:id="rId11"/>
    <p:sldId id="306" r:id="rId12"/>
    <p:sldId id="288" r:id="rId13"/>
    <p:sldId id="302" r:id="rId14"/>
    <p:sldId id="295" r:id="rId15"/>
    <p:sldId id="296" r:id="rId16"/>
    <p:sldId id="297" r:id="rId17"/>
    <p:sldId id="298" r:id="rId18"/>
    <p:sldId id="276" r:id="rId19"/>
    <p:sldId id="307" r:id="rId20"/>
    <p:sldId id="290" r:id="rId21"/>
    <p:sldId id="291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1666F-03A4-400B-90EF-E17E73693259}" v="8" dt="2022-06-13T00:16:2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ias" userId="ead83c64a0e5557c" providerId="LiveId" clId="{3741666F-03A4-400B-90EF-E17E73693259}"/>
    <pc:docChg chg="custSel addSld delSld modSld sldOrd">
      <pc:chgData name="Samuel Dias" userId="ead83c64a0e5557c" providerId="LiveId" clId="{3741666F-03A4-400B-90EF-E17E73693259}" dt="2022-06-13T00:46:52.679" v="1310" actId="14100"/>
      <pc:docMkLst>
        <pc:docMk/>
      </pc:docMkLst>
      <pc:sldChg chg="delSp modSp del mod">
        <pc:chgData name="Samuel Dias" userId="ead83c64a0e5557c" providerId="LiveId" clId="{3741666F-03A4-400B-90EF-E17E73693259}" dt="2022-06-13T00:17:33.720" v="106" actId="2696"/>
        <pc:sldMkLst>
          <pc:docMk/>
          <pc:sldMk cId="1770288988" sldId="256"/>
        </pc:sldMkLst>
        <pc:spChg chg="del mod">
          <ac:chgData name="Samuel Dias" userId="ead83c64a0e5557c" providerId="LiveId" clId="{3741666F-03A4-400B-90EF-E17E73693259}" dt="2022-06-13T00:13:10.137" v="28" actId="478"/>
          <ac:spMkLst>
            <pc:docMk/>
            <pc:sldMk cId="1770288988" sldId="256"/>
            <ac:spMk id="2" creationId="{369AA16E-DA57-44EF-AC83-79FF58A48272}"/>
          </ac:spMkLst>
        </pc:spChg>
        <pc:spChg chg="del mod">
          <ac:chgData name="Samuel Dias" userId="ead83c64a0e5557c" providerId="LiveId" clId="{3741666F-03A4-400B-90EF-E17E73693259}" dt="2022-06-13T00:13:13.630" v="29" actId="478"/>
          <ac:spMkLst>
            <pc:docMk/>
            <pc:sldMk cId="1770288988" sldId="256"/>
            <ac:spMk id="3" creationId="{BD48FC3F-A817-483B-B2D1-381D7B0F2647}"/>
          </ac:spMkLst>
        </pc:spChg>
        <pc:spChg chg="mod">
          <ac:chgData name="Samuel Dias" userId="ead83c64a0e5557c" providerId="LiveId" clId="{3741666F-03A4-400B-90EF-E17E73693259}" dt="2022-06-13T00:11:32.069" v="22" actId="20577"/>
          <ac:spMkLst>
            <pc:docMk/>
            <pc:sldMk cId="1770288988" sldId="256"/>
            <ac:spMk id="6" creationId="{226913BF-6330-4ABD-B789-41661D95B013}"/>
          </ac:spMkLst>
        </pc:spChg>
        <pc:picChg chg="del">
          <ac:chgData name="Samuel Dias" userId="ead83c64a0e5557c" providerId="LiveId" clId="{3741666F-03A4-400B-90EF-E17E73693259}" dt="2022-06-13T00:11:35.490" v="23" actId="478"/>
          <ac:picMkLst>
            <pc:docMk/>
            <pc:sldMk cId="1770288988" sldId="256"/>
            <ac:picMk id="8" creationId="{B2DB6B7C-FAB6-4FC8-8B81-2956CAD01F75}"/>
          </ac:picMkLst>
        </pc:picChg>
        <pc:picChg chg="del">
          <ac:chgData name="Samuel Dias" userId="ead83c64a0e5557c" providerId="LiveId" clId="{3741666F-03A4-400B-90EF-E17E73693259}" dt="2022-06-13T00:11:39.371" v="24" actId="478"/>
          <ac:picMkLst>
            <pc:docMk/>
            <pc:sldMk cId="1770288988" sldId="256"/>
            <ac:picMk id="10" creationId="{A0F0391C-5049-4F57-A88E-3C9E0B074A2E}"/>
          </ac:picMkLst>
        </pc:picChg>
      </pc:sldChg>
      <pc:sldChg chg="modSp mod">
        <pc:chgData name="Samuel Dias" userId="ead83c64a0e5557c" providerId="LiveId" clId="{3741666F-03A4-400B-90EF-E17E73693259}" dt="2022-06-13T00:17:27.206" v="105" actId="20577"/>
        <pc:sldMkLst>
          <pc:docMk/>
          <pc:sldMk cId="15052403" sldId="259"/>
        </pc:sldMkLst>
        <pc:spChg chg="mod">
          <ac:chgData name="Samuel Dias" userId="ead83c64a0e5557c" providerId="LiveId" clId="{3741666F-03A4-400B-90EF-E17E73693259}" dt="2022-06-13T00:17:05.011" v="61" actId="20577"/>
          <ac:spMkLst>
            <pc:docMk/>
            <pc:sldMk cId="15052403" sldId="259"/>
            <ac:spMk id="2" creationId="{796D8445-FD51-4344-8EEE-DD4FC5234A8E}"/>
          </ac:spMkLst>
        </pc:spChg>
        <pc:spChg chg="mod">
          <ac:chgData name="Samuel Dias" userId="ead83c64a0e5557c" providerId="LiveId" clId="{3741666F-03A4-400B-90EF-E17E73693259}" dt="2022-06-13T00:17:27.206" v="105" actId="20577"/>
          <ac:spMkLst>
            <pc:docMk/>
            <pc:sldMk cId="15052403" sldId="259"/>
            <ac:spMk id="3" creationId="{460E8DB9-7CBC-4915-82B3-801E09DAC5EB}"/>
          </ac:spMkLst>
        </pc:spChg>
      </pc:sldChg>
      <pc:sldChg chg="del">
        <pc:chgData name="Samuel Dias" userId="ead83c64a0e5557c" providerId="LiveId" clId="{3741666F-03A4-400B-90EF-E17E73693259}" dt="2022-06-13T00:19:07.733" v="153" actId="2696"/>
        <pc:sldMkLst>
          <pc:docMk/>
          <pc:sldMk cId="3980549925" sldId="260"/>
        </pc:sldMkLst>
      </pc:sldChg>
      <pc:sldChg chg="modSp mod">
        <pc:chgData name="Samuel Dias" userId="ead83c64a0e5557c" providerId="LiveId" clId="{3741666F-03A4-400B-90EF-E17E73693259}" dt="2022-06-13T00:20:27.188" v="277" actId="20577"/>
        <pc:sldMkLst>
          <pc:docMk/>
          <pc:sldMk cId="1561257507" sldId="261"/>
        </pc:sldMkLst>
        <pc:spChg chg="mod">
          <ac:chgData name="Samuel Dias" userId="ead83c64a0e5557c" providerId="LiveId" clId="{3741666F-03A4-400B-90EF-E17E73693259}" dt="2022-06-13T00:20:27.188" v="277" actId="20577"/>
          <ac:spMkLst>
            <pc:docMk/>
            <pc:sldMk cId="1561257507" sldId="261"/>
            <ac:spMk id="3" creationId="{83BB7BD0-25B7-4619-B633-36422CB4CFF5}"/>
          </ac:spMkLst>
        </pc:spChg>
      </pc:sldChg>
      <pc:sldChg chg="del">
        <pc:chgData name="Samuel Dias" userId="ead83c64a0e5557c" providerId="LiveId" clId="{3741666F-03A4-400B-90EF-E17E73693259}" dt="2022-06-13T00:21:00.717" v="278" actId="2696"/>
        <pc:sldMkLst>
          <pc:docMk/>
          <pc:sldMk cId="2253518509" sldId="262"/>
        </pc:sldMkLst>
      </pc:sldChg>
      <pc:sldChg chg="del">
        <pc:chgData name="Samuel Dias" userId="ead83c64a0e5557c" providerId="LiveId" clId="{3741666F-03A4-400B-90EF-E17E73693259}" dt="2022-06-13T00:21:10.892" v="279" actId="2696"/>
        <pc:sldMkLst>
          <pc:docMk/>
          <pc:sldMk cId="2579098775" sldId="263"/>
        </pc:sldMkLst>
      </pc:sldChg>
      <pc:sldChg chg="del">
        <pc:chgData name="Samuel Dias" userId="ead83c64a0e5557c" providerId="LiveId" clId="{3741666F-03A4-400B-90EF-E17E73693259}" dt="2022-06-13T00:28:56.231" v="463" actId="2696"/>
        <pc:sldMkLst>
          <pc:docMk/>
          <pc:sldMk cId="3564421396" sldId="265"/>
        </pc:sldMkLst>
      </pc:sldChg>
      <pc:sldChg chg="modSp mod">
        <pc:chgData name="Samuel Dias" userId="ead83c64a0e5557c" providerId="LiveId" clId="{3741666F-03A4-400B-90EF-E17E73693259}" dt="2022-06-13T00:29:11.733" v="470" actId="20577"/>
        <pc:sldMkLst>
          <pc:docMk/>
          <pc:sldMk cId="3523029767" sldId="267"/>
        </pc:sldMkLst>
        <pc:spChg chg="mod">
          <ac:chgData name="Samuel Dias" userId="ead83c64a0e5557c" providerId="LiveId" clId="{3741666F-03A4-400B-90EF-E17E73693259}" dt="2022-06-13T00:26:26.393" v="418" actId="14100"/>
          <ac:spMkLst>
            <pc:docMk/>
            <pc:sldMk cId="3523029767" sldId="267"/>
            <ac:spMk id="2" creationId="{76744421-C2CE-4622-A23F-E30F3D85D01E}"/>
          </ac:spMkLst>
        </pc:spChg>
        <pc:spChg chg="mod">
          <ac:chgData name="Samuel Dias" userId="ead83c64a0e5557c" providerId="LiveId" clId="{3741666F-03A4-400B-90EF-E17E73693259}" dt="2022-06-13T00:29:11.733" v="470" actId="20577"/>
          <ac:spMkLst>
            <pc:docMk/>
            <pc:sldMk cId="3523029767" sldId="267"/>
            <ac:spMk id="3" creationId="{AF6CB225-D487-4EF2-9B36-3B804433EEC5}"/>
          </ac:spMkLst>
        </pc:spChg>
      </pc:sldChg>
      <pc:sldChg chg="del">
        <pc:chgData name="Samuel Dias" userId="ead83c64a0e5557c" providerId="LiveId" clId="{3741666F-03A4-400B-90EF-E17E73693259}" dt="2022-06-13T00:31:13.601" v="479" actId="47"/>
        <pc:sldMkLst>
          <pc:docMk/>
          <pc:sldMk cId="183395403" sldId="268"/>
        </pc:sldMkLst>
      </pc:sldChg>
      <pc:sldChg chg="del">
        <pc:chgData name="Samuel Dias" userId="ead83c64a0e5557c" providerId="LiveId" clId="{3741666F-03A4-400B-90EF-E17E73693259}" dt="2022-06-13T00:29:42.484" v="472" actId="2696"/>
        <pc:sldMkLst>
          <pc:docMk/>
          <pc:sldMk cId="3401637927" sldId="269"/>
        </pc:sldMkLst>
      </pc:sldChg>
      <pc:sldChg chg="del">
        <pc:chgData name="Samuel Dias" userId="ead83c64a0e5557c" providerId="LiveId" clId="{3741666F-03A4-400B-90EF-E17E73693259}" dt="2022-06-13T00:30:00.580" v="474" actId="2696"/>
        <pc:sldMkLst>
          <pc:docMk/>
          <pc:sldMk cId="4064465965" sldId="270"/>
        </pc:sldMkLst>
      </pc:sldChg>
      <pc:sldChg chg="del">
        <pc:chgData name="Samuel Dias" userId="ead83c64a0e5557c" providerId="LiveId" clId="{3741666F-03A4-400B-90EF-E17E73693259}" dt="2022-06-13T00:30:11.950" v="476" actId="2696"/>
        <pc:sldMkLst>
          <pc:docMk/>
          <pc:sldMk cId="2907514580" sldId="271"/>
        </pc:sldMkLst>
      </pc:sldChg>
      <pc:sldChg chg="del">
        <pc:chgData name="Samuel Dias" userId="ead83c64a0e5557c" providerId="LiveId" clId="{3741666F-03A4-400B-90EF-E17E73693259}" dt="2022-06-13T00:31:28.925" v="481" actId="47"/>
        <pc:sldMkLst>
          <pc:docMk/>
          <pc:sldMk cId="3320319100" sldId="272"/>
        </pc:sldMkLst>
      </pc:sldChg>
      <pc:sldChg chg="modSp mod">
        <pc:chgData name="Samuel Dias" userId="ead83c64a0e5557c" providerId="LiveId" clId="{3741666F-03A4-400B-90EF-E17E73693259}" dt="2022-06-13T00:31:48.484" v="498" actId="20577"/>
        <pc:sldMkLst>
          <pc:docMk/>
          <pc:sldMk cId="827386045" sldId="273"/>
        </pc:sldMkLst>
        <pc:spChg chg="mod">
          <ac:chgData name="Samuel Dias" userId="ead83c64a0e5557c" providerId="LiveId" clId="{3741666F-03A4-400B-90EF-E17E73693259}" dt="2022-06-13T00:31:48.484" v="498" actId="20577"/>
          <ac:spMkLst>
            <pc:docMk/>
            <pc:sldMk cId="827386045" sldId="273"/>
            <ac:spMk id="2" creationId="{593561BA-CC95-4F69-AE5F-0695D4F3C7DA}"/>
          </ac:spMkLst>
        </pc:spChg>
      </pc:sldChg>
      <pc:sldChg chg="del">
        <pc:chgData name="Samuel Dias" userId="ead83c64a0e5557c" providerId="LiveId" clId="{3741666F-03A4-400B-90EF-E17E73693259}" dt="2022-06-13T00:32:34.555" v="500" actId="2696"/>
        <pc:sldMkLst>
          <pc:docMk/>
          <pc:sldMk cId="2471112034" sldId="274"/>
        </pc:sldMkLst>
      </pc:sldChg>
      <pc:sldChg chg="del">
        <pc:chgData name="Samuel Dias" userId="ead83c64a0e5557c" providerId="LiveId" clId="{3741666F-03A4-400B-90EF-E17E73693259}" dt="2022-06-13T00:32:47.735" v="502" actId="2696"/>
        <pc:sldMkLst>
          <pc:docMk/>
          <pc:sldMk cId="3966050168" sldId="275"/>
        </pc:sldMkLst>
      </pc:sldChg>
      <pc:sldChg chg="del">
        <pc:chgData name="Samuel Dias" userId="ead83c64a0e5557c" providerId="LiveId" clId="{3741666F-03A4-400B-90EF-E17E73693259}" dt="2022-06-13T00:42:08.203" v="1189" actId="2696"/>
        <pc:sldMkLst>
          <pc:docMk/>
          <pc:sldMk cId="1066045775" sldId="278"/>
        </pc:sldMkLst>
      </pc:sldChg>
      <pc:sldChg chg="modSp mod">
        <pc:chgData name="Samuel Dias" userId="ead83c64a0e5557c" providerId="LiveId" clId="{3741666F-03A4-400B-90EF-E17E73693259}" dt="2022-06-13T00:22:50.754" v="304" actId="313"/>
        <pc:sldMkLst>
          <pc:docMk/>
          <pc:sldMk cId="4221686941" sldId="280"/>
        </pc:sldMkLst>
        <pc:spChg chg="mod">
          <ac:chgData name="Samuel Dias" userId="ead83c64a0e5557c" providerId="LiveId" clId="{3741666F-03A4-400B-90EF-E17E73693259}" dt="2022-06-13T00:22:50.754" v="304" actId="313"/>
          <ac:spMkLst>
            <pc:docMk/>
            <pc:sldMk cId="4221686941" sldId="280"/>
            <ac:spMk id="3" creationId="{83BB7BD0-25B7-4619-B633-36422CB4CFF5}"/>
          </ac:spMkLst>
        </pc:spChg>
      </pc:sldChg>
      <pc:sldChg chg="del">
        <pc:chgData name="Samuel Dias" userId="ead83c64a0e5557c" providerId="LiveId" clId="{3741666F-03A4-400B-90EF-E17E73693259}" dt="2022-06-13T00:29:39.830" v="471" actId="2696"/>
        <pc:sldMkLst>
          <pc:docMk/>
          <pc:sldMk cId="573849855" sldId="282"/>
        </pc:sldMkLst>
      </pc:sldChg>
      <pc:sldChg chg="del">
        <pc:chgData name="Samuel Dias" userId="ead83c64a0e5557c" providerId="LiveId" clId="{3741666F-03A4-400B-90EF-E17E73693259}" dt="2022-06-13T00:31:25.930" v="480" actId="47"/>
        <pc:sldMkLst>
          <pc:docMk/>
          <pc:sldMk cId="1827235193" sldId="283"/>
        </pc:sldMkLst>
      </pc:sldChg>
      <pc:sldChg chg="del">
        <pc:chgData name="Samuel Dias" userId="ead83c64a0e5557c" providerId="LiveId" clId="{3741666F-03A4-400B-90EF-E17E73693259}" dt="2022-06-13T00:32:38.632" v="501" actId="2696"/>
        <pc:sldMkLst>
          <pc:docMk/>
          <pc:sldMk cId="2092577701" sldId="285"/>
        </pc:sldMkLst>
      </pc:sldChg>
      <pc:sldChg chg="del ord">
        <pc:chgData name="Samuel Dias" userId="ead83c64a0e5557c" providerId="LiveId" clId="{3741666F-03A4-400B-90EF-E17E73693259}" dt="2022-06-13T00:32:25.971" v="499" actId="2696"/>
        <pc:sldMkLst>
          <pc:docMk/>
          <pc:sldMk cId="2845371882" sldId="286"/>
        </pc:sldMkLst>
      </pc:sldChg>
      <pc:sldChg chg="del">
        <pc:chgData name="Samuel Dias" userId="ead83c64a0e5557c" providerId="LiveId" clId="{3741666F-03A4-400B-90EF-E17E73693259}" dt="2022-06-13T00:24:14.493" v="312" actId="2696"/>
        <pc:sldMkLst>
          <pc:docMk/>
          <pc:sldMk cId="1940112138" sldId="287"/>
        </pc:sldMkLst>
      </pc:sldChg>
      <pc:sldChg chg="modSp mod">
        <pc:chgData name="Samuel Dias" userId="ead83c64a0e5557c" providerId="LiveId" clId="{3741666F-03A4-400B-90EF-E17E73693259}" dt="2022-06-13T00:33:25.238" v="524" actId="20577"/>
        <pc:sldMkLst>
          <pc:docMk/>
          <pc:sldMk cId="2577748987" sldId="288"/>
        </pc:sldMkLst>
        <pc:spChg chg="mod">
          <ac:chgData name="Samuel Dias" userId="ead83c64a0e5557c" providerId="LiveId" clId="{3741666F-03A4-400B-90EF-E17E73693259}" dt="2022-06-13T00:33:25.238" v="524" actId="20577"/>
          <ac:spMkLst>
            <pc:docMk/>
            <pc:sldMk cId="2577748987" sldId="288"/>
            <ac:spMk id="2" creationId="{19B353CA-97F2-4780-AB9E-447D1B636711}"/>
          </ac:spMkLst>
        </pc:spChg>
      </pc:sldChg>
      <pc:sldChg chg="del">
        <pc:chgData name="Samuel Dias" userId="ead83c64a0e5557c" providerId="LiveId" clId="{3741666F-03A4-400B-90EF-E17E73693259}" dt="2022-06-13T00:24:06.546" v="311" actId="2696"/>
        <pc:sldMkLst>
          <pc:docMk/>
          <pc:sldMk cId="3825791058" sldId="289"/>
        </pc:sldMkLst>
      </pc:sldChg>
      <pc:sldChg chg="modSp mod">
        <pc:chgData name="Samuel Dias" userId="ead83c64a0e5557c" providerId="LiveId" clId="{3741666F-03A4-400B-90EF-E17E73693259}" dt="2022-06-13T00:45:14.014" v="1277" actId="20577"/>
        <pc:sldMkLst>
          <pc:docMk/>
          <pc:sldMk cId="1550660275" sldId="290"/>
        </pc:sldMkLst>
        <pc:spChg chg="mod">
          <ac:chgData name="Samuel Dias" userId="ead83c64a0e5557c" providerId="LiveId" clId="{3741666F-03A4-400B-90EF-E17E73693259}" dt="2022-06-13T00:45:14.014" v="1277" actId="20577"/>
          <ac:spMkLst>
            <pc:docMk/>
            <pc:sldMk cId="1550660275" sldId="290"/>
            <ac:spMk id="2" creationId="{0827E9A8-5E4A-4381-B585-203CF9C59384}"/>
          </ac:spMkLst>
        </pc:spChg>
      </pc:sldChg>
      <pc:sldChg chg="addSp delSp modSp mod">
        <pc:chgData name="Samuel Dias" userId="ead83c64a0e5557c" providerId="LiveId" clId="{3741666F-03A4-400B-90EF-E17E73693259}" dt="2022-06-13T00:46:52.679" v="1310" actId="14100"/>
        <pc:sldMkLst>
          <pc:docMk/>
          <pc:sldMk cId="992206299" sldId="291"/>
        </pc:sldMkLst>
        <pc:spChg chg="add mod">
          <ac:chgData name="Samuel Dias" userId="ead83c64a0e5557c" providerId="LiveId" clId="{3741666F-03A4-400B-90EF-E17E73693259}" dt="2022-06-13T00:46:52.679" v="1310" actId="14100"/>
          <ac:spMkLst>
            <pc:docMk/>
            <pc:sldMk cId="992206299" sldId="291"/>
            <ac:spMk id="4" creationId="{30AC7787-C9DA-59DE-61F9-7A04BC443745}"/>
          </ac:spMkLst>
        </pc:spChg>
        <pc:graphicFrameChg chg="del mod">
          <ac:chgData name="Samuel Dias" userId="ead83c64a0e5557c" providerId="LiveId" clId="{3741666F-03A4-400B-90EF-E17E73693259}" dt="2022-06-13T00:16:27.345" v="38" actId="478"/>
          <ac:graphicFrameMkLst>
            <pc:docMk/>
            <pc:sldMk cId="992206299" sldId="291"/>
            <ac:graphicFrameMk id="5" creationId="{3735E552-0F72-4F02-8321-F4FF5216C639}"/>
          </ac:graphicFrameMkLst>
        </pc:graphicFrameChg>
      </pc:sldChg>
      <pc:sldChg chg="modSp mod">
        <pc:chgData name="Samuel Dias" userId="ead83c64a0e5557c" providerId="LiveId" clId="{3741666F-03A4-400B-90EF-E17E73693259}" dt="2022-06-13T00:18:41.737" v="114" actId="20577"/>
        <pc:sldMkLst>
          <pc:docMk/>
          <pc:sldMk cId="3535709412" sldId="292"/>
        </pc:sldMkLst>
        <pc:spChg chg="mod">
          <ac:chgData name="Samuel Dias" userId="ead83c64a0e5557c" providerId="LiveId" clId="{3741666F-03A4-400B-90EF-E17E73693259}" dt="2022-06-13T00:18:41.737" v="114" actId="20577"/>
          <ac:spMkLst>
            <pc:docMk/>
            <pc:sldMk cId="3535709412" sldId="292"/>
            <ac:spMk id="3" creationId="{460E8DB9-7CBC-4915-82B3-801E09DAC5EB}"/>
          </ac:spMkLst>
        </pc:spChg>
      </pc:sldChg>
      <pc:sldChg chg="del">
        <pc:chgData name="Samuel Dias" userId="ead83c64a0e5557c" providerId="LiveId" clId="{3741666F-03A4-400B-90EF-E17E73693259}" dt="2022-06-13T00:29:58.158" v="473" actId="2696"/>
        <pc:sldMkLst>
          <pc:docMk/>
          <pc:sldMk cId="2337162038" sldId="293"/>
        </pc:sldMkLst>
      </pc:sldChg>
      <pc:sldChg chg="del">
        <pc:chgData name="Samuel Dias" userId="ead83c64a0e5557c" providerId="LiveId" clId="{3741666F-03A4-400B-90EF-E17E73693259}" dt="2022-06-13T00:30:04.028" v="475" actId="2696"/>
        <pc:sldMkLst>
          <pc:docMk/>
          <pc:sldMk cId="1406050599" sldId="294"/>
        </pc:sldMkLst>
      </pc:sldChg>
      <pc:sldChg chg="modSp mod">
        <pc:chgData name="Samuel Dias" userId="ead83c64a0e5557c" providerId="LiveId" clId="{3741666F-03A4-400B-90EF-E17E73693259}" dt="2022-06-13T00:24:01.906" v="310" actId="20577"/>
        <pc:sldMkLst>
          <pc:docMk/>
          <pc:sldMk cId="3481222657" sldId="295"/>
        </pc:sldMkLst>
        <pc:spChg chg="mod">
          <ac:chgData name="Samuel Dias" userId="ead83c64a0e5557c" providerId="LiveId" clId="{3741666F-03A4-400B-90EF-E17E73693259}" dt="2022-06-13T00:24:01.906" v="310" actId="20577"/>
          <ac:spMkLst>
            <pc:docMk/>
            <pc:sldMk cId="3481222657" sldId="295"/>
            <ac:spMk id="6" creationId="{05EC36C2-E4AD-4B15-AC68-EC224CEA1FAC}"/>
          </ac:spMkLst>
        </pc:spChg>
      </pc:sldChg>
      <pc:sldChg chg="modSp mod">
        <pc:chgData name="Samuel Dias" userId="ead83c64a0e5557c" providerId="LiveId" clId="{3741666F-03A4-400B-90EF-E17E73693259}" dt="2022-06-13T00:27:03.500" v="426" actId="20577"/>
        <pc:sldMkLst>
          <pc:docMk/>
          <pc:sldMk cId="22425899" sldId="296"/>
        </pc:sldMkLst>
        <pc:spChg chg="mod">
          <ac:chgData name="Samuel Dias" userId="ead83c64a0e5557c" providerId="LiveId" clId="{3741666F-03A4-400B-90EF-E17E73693259}" dt="2022-06-13T00:27:03.500" v="426" actId="20577"/>
          <ac:spMkLst>
            <pc:docMk/>
            <pc:sldMk cId="22425899" sldId="296"/>
            <ac:spMk id="6" creationId="{BF6C8BB8-B0A5-45E4-BB40-F679B51D5ED8}"/>
          </ac:spMkLst>
        </pc:spChg>
      </pc:sldChg>
      <pc:sldChg chg="modSp mod">
        <pc:chgData name="Samuel Dias" userId="ead83c64a0e5557c" providerId="LiveId" clId="{3741666F-03A4-400B-90EF-E17E73693259}" dt="2022-06-13T00:27:30.690" v="435" actId="14100"/>
        <pc:sldMkLst>
          <pc:docMk/>
          <pc:sldMk cId="1674523918" sldId="297"/>
        </pc:sldMkLst>
        <pc:spChg chg="mod">
          <ac:chgData name="Samuel Dias" userId="ead83c64a0e5557c" providerId="LiveId" clId="{3741666F-03A4-400B-90EF-E17E73693259}" dt="2022-06-13T00:27:30.690" v="435" actId="14100"/>
          <ac:spMkLst>
            <pc:docMk/>
            <pc:sldMk cId="1674523918" sldId="297"/>
            <ac:spMk id="9" creationId="{3B41014A-89CE-40DB-8F81-010D20387F08}"/>
          </ac:spMkLst>
        </pc:spChg>
      </pc:sldChg>
      <pc:sldChg chg="modSp mod">
        <pc:chgData name="Samuel Dias" userId="ead83c64a0e5557c" providerId="LiveId" clId="{3741666F-03A4-400B-90EF-E17E73693259}" dt="2022-06-13T00:27:54.329" v="462" actId="14100"/>
        <pc:sldMkLst>
          <pc:docMk/>
          <pc:sldMk cId="1002233278" sldId="298"/>
        </pc:sldMkLst>
        <pc:spChg chg="mod">
          <ac:chgData name="Samuel Dias" userId="ead83c64a0e5557c" providerId="LiveId" clId="{3741666F-03A4-400B-90EF-E17E73693259}" dt="2022-06-13T00:27:54.329" v="462" actId="14100"/>
          <ac:spMkLst>
            <pc:docMk/>
            <pc:sldMk cId="1002233278" sldId="298"/>
            <ac:spMk id="20" creationId="{36B2EABE-CFF5-4D76-92BD-75D053E3E788}"/>
          </ac:spMkLst>
        </pc:spChg>
      </pc:sldChg>
      <pc:sldChg chg="del">
        <pc:chgData name="Samuel Dias" userId="ead83c64a0e5557c" providerId="LiveId" clId="{3741666F-03A4-400B-90EF-E17E73693259}" dt="2022-06-13T00:21:15.746" v="280" actId="2696"/>
        <pc:sldMkLst>
          <pc:docMk/>
          <pc:sldMk cId="4243119839" sldId="299"/>
        </pc:sldMkLst>
      </pc:sldChg>
      <pc:sldChg chg="del">
        <pc:chgData name="Samuel Dias" userId="ead83c64a0e5557c" providerId="LiveId" clId="{3741666F-03A4-400B-90EF-E17E73693259}" dt="2022-06-13T00:21:29.395" v="281" actId="2696"/>
        <pc:sldMkLst>
          <pc:docMk/>
          <pc:sldMk cId="3025449211" sldId="300"/>
        </pc:sldMkLst>
      </pc:sldChg>
      <pc:sldChg chg="del">
        <pc:chgData name="Samuel Dias" userId="ead83c64a0e5557c" providerId="LiveId" clId="{3741666F-03A4-400B-90EF-E17E73693259}" dt="2022-06-13T00:24:48.964" v="353" actId="2696"/>
        <pc:sldMkLst>
          <pc:docMk/>
          <pc:sldMk cId="1445859421" sldId="301"/>
        </pc:sldMkLst>
      </pc:sldChg>
      <pc:sldChg chg="modSp mod">
        <pc:chgData name="Samuel Dias" userId="ead83c64a0e5557c" providerId="LiveId" clId="{3741666F-03A4-400B-90EF-E17E73693259}" dt="2022-06-13T00:33:35.887" v="546" actId="20577"/>
        <pc:sldMkLst>
          <pc:docMk/>
          <pc:sldMk cId="4035577489" sldId="302"/>
        </pc:sldMkLst>
        <pc:spChg chg="mod">
          <ac:chgData name="Samuel Dias" userId="ead83c64a0e5557c" providerId="LiveId" clId="{3741666F-03A4-400B-90EF-E17E73693259}" dt="2022-06-13T00:33:35.887" v="546" actId="20577"/>
          <ac:spMkLst>
            <pc:docMk/>
            <pc:sldMk cId="4035577489" sldId="302"/>
            <ac:spMk id="2" creationId="{19B353CA-97F2-4780-AB9E-447D1B636711}"/>
          </ac:spMkLst>
        </pc:spChg>
      </pc:sldChg>
      <pc:sldChg chg="del">
        <pc:chgData name="Samuel Dias" userId="ead83c64a0e5557c" providerId="LiveId" clId="{3741666F-03A4-400B-90EF-E17E73693259}" dt="2022-06-13T00:31:31.318" v="482" actId="47"/>
        <pc:sldMkLst>
          <pc:docMk/>
          <pc:sldMk cId="809335806" sldId="303"/>
        </pc:sldMkLst>
      </pc:sldChg>
      <pc:sldChg chg="del">
        <pc:chgData name="Samuel Dias" userId="ead83c64a0e5557c" providerId="LiveId" clId="{3741666F-03A4-400B-90EF-E17E73693259}" dt="2022-06-13T00:39:53.740" v="1168" actId="2696"/>
        <pc:sldMkLst>
          <pc:docMk/>
          <pc:sldMk cId="3556606785" sldId="304"/>
        </pc:sldMkLst>
      </pc:sldChg>
      <pc:sldChg chg="modSp add mod">
        <pc:chgData name="Samuel Dias" userId="ead83c64a0e5557c" providerId="LiveId" clId="{3741666F-03A4-400B-90EF-E17E73693259}" dt="2022-06-13T00:18:58.918" v="152" actId="20577"/>
        <pc:sldMkLst>
          <pc:docMk/>
          <pc:sldMk cId="3753798250" sldId="305"/>
        </pc:sldMkLst>
        <pc:spChg chg="mod">
          <ac:chgData name="Samuel Dias" userId="ead83c64a0e5557c" providerId="LiveId" clId="{3741666F-03A4-400B-90EF-E17E73693259}" dt="2022-06-13T00:18:58.918" v="152" actId="20577"/>
          <ac:spMkLst>
            <pc:docMk/>
            <pc:sldMk cId="3753798250" sldId="305"/>
            <ac:spMk id="3" creationId="{460E8DB9-7CBC-4915-82B3-801E09DAC5EB}"/>
          </ac:spMkLst>
        </pc:spChg>
      </pc:sldChg>
      <pc:sldChg chg="modSp add mod ord">
        <pc:chgData name="Samuel Dias" userId="ead83c64a0e5557c" providerId="LiveId" clId="{3741666F-03A4-400B-90EF-E17E73693259}" dt="2022-06-13T00:40:53.491" v="1188" actId="20577"/>
        <pc:sldMkLst>
          <pc:docMk/>
          <pc:sldMk cId="611836699" sldId="306"/>
        </pc:sldMkLst>
        <pc:spChg chg="mod">
          <ac:chgData name="Samuel Dias" userId="ead83c64a0e5557c" providerId="LiveId" clId="{3741666F-03A4-400B-90EF-E17E73693259}" dt="2022-06-13T00:34:21.197" v="592" actId="20577"/>
          <ac:spMkLst>
            <pc:docMk/>
            <pc:sldMk cId="611836699" sldId="306"/>
            <ac:spMk id="2" creationId="{927BE2F8-EBE2-4621-846A-569EEC8CA6FC}"/>
          </ac:spMkLst>
        </pc:spChg>
        <pc:spChg chg="mod">
          <ac:chgData name="Samuel Dias" userId="ead83c64a0e5557c" providerId="LiveId" clId="{3741666F-03A4-400B-90EF-E17E73693259}" dt="2022-06-13T00:40:53.491" v="1188" actId="20577"/>
          <ac:spMkLst>
            <pc:docMk/>
            <pc:sldMk cId="611836699" sldId="306"/>
            <ac:spMk id="3" creationId="{663D4C21-9579-4E14-B7B9-075B0992D464}"/>
          </ac:spMkLst>
        </pc:spChg>
      </pc:sldChg>
      <pc:sldChg chg="modSp add mod ord">
        <pc:chgData name="Samuel Dias" userId="ead83c64a0e5557c" providerId="LiveId" clId="{3741666F-03A4-400B-90EF-E17E73693259}" dt="2022-06-13T00:45:08.199" v="1261" actId="20577"/>
        <pc:sldMkLst>
          <pc:docMk/>
          <pc:sldMk cId="3657458223" sldId="307"/>
        </pc:sldMkLst>
        <pc:spChg chg="mod">
          <ac:chgData name="Samuel Dias" userId="ead83c64a0e5557c" providerId="LiveId" clId="{3741666F-03A4-400B-90EF-E17E73693259}" dt="2022-06-13T00:45:08.199" v="1261" actId="20577"/>
          <ac:spMkLst>
            <pc:docMk/>
            <pc:sldMk cId="3657458223" sldId="307"/>
            <ac:spMk id="2" creationId="{927BE2F8-EBE2-4621-846A-569EEC8CA6FC}"/>
          </ac:spMkLst>
        </pc:spChg>
        <pc:spChg chg="mod">
          <ac:chgData name="Samuel Dias" userId="ead83c64a0e5557c" providerId="LiveId" clId="{3741666F-03A4-400B-90EF-E17E73693259}" dt="2022-06-13T00:44:50.331" v="1247" actId="20577"/>
          <ac:spMkLst>
            <pc:docMk/>
            <pc:sldMk cId="3657458223" sldId="307"/>
            <ac:spMk id="3" creationId="{663D4C21-9579-4E14-B7B9-075B0992D46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268DF-06D3-44D7-87FF-25B75A55F6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D6F0EA40-7CB1-4E97-A61C-19ECBE3E3A65}">
      <dgm:prSet/>
      <dgm:spPr/>
      <dgm:t>
        <a:bodyPr/>
        <a:lstStyle/>
        <a:p>
          <a:r>
            <a:rPr lang="pt-BR"/>
            <a:t>Recebe dados econômico-financeiros;</a:t>
          </a:r>
          <a:endParaRPr lang="en-US"/>
        </a:p>
      </dgm:t>
    </dgm:pt>
    <dgm:pt modelId="{EE874897-E58A-4F70-A5CE-12B9DEEB2D8A}" type="parTrans" cxnId="{89926EB5-5490-4BA8-AE1B-E83B5CBCB1F5}">
      <dgm:prSet/>
      <dgm:spPr/>
      <dgm:t>
        <a:bodyPr/>
        <a:lstStyle/>
        <a:p>
          <a:endParaRPr lang="en-US"/>
        </a:p>
      </dgm:t>
    </dgm:pt>
    <dgm:pt modelId="{E9618C02-DFBD-4B8F-A868-BCA1AE909C3D}" type="sibTrans" cxnId="{89926EB5-5490-4BA8-AE1B-E83B5CBCB1F5}">
      <dgm:prSet/>
      <dgm:spPr/>
      <dgm:t>
        <a:bodyPr/>
        <a:lstStyle/>
        <a:p>
          <a:endParaRPr lang="en-US"/>
        </a:p>
      </dgm:t>
    </dgm:pt>
    <dgm:pt modelId="{C00B1E83-7F6C-49E5-9603-A93B5787301A}">
      <dgm:prSet/>
      <dgm:spPr/>
      <dgm:t>
        <a:bodyPr/>
        <a:lstStyle/>
        <a:p>
          <a:r>
            <a:rPr lang="pt-BR"/>
            <a:t>Processa e transforma;</a:t>
          </a:r>
          <a:endParaRPr lang="en-US"/>
        </a:p>
      </dgm:t>
    </dgm:pt>
    <dgm:pt modelId="{5473E9AA-C403-4833-8C82-CA46406584E1}" type="parTrans" cxnId="{F0E5779B-7F7C-4BA1-959F-B53EB3C91732}">
      <dgm:prSet/>
      <dgm:spPr/>
      <dgm:t>
        <a:bodyPr/>
        <a:lstStyle/>
        <a:p>
          <a:endParaRPr lang="en-US"/>
        </a:p>
      </dgm:t>
    </dgm:pt>
    <dgm:pt modelId="{C49C676E-B42F-4C98-A97D-8E44656DA1BC}" type="sibTrans" cxnId="{F0E5779B-7F7C-4BA1-959F-B53EB3C91732}">
      <dgm:prSet/>
      <dgm:spPr/>
      <dgm:t>
        <a:bodyPr/>
        <a:lstStyle/>
        <a:p>
          <a:endParaRPr lang="en-US"/>
        </a:p>
      </dgm:t>
    </dgm:pt>
    <dgm:pt modelId="{53C7DB4F-744D-419C-95B3-0526CCDD00B5}">
      <dgm:prSet/>
      <dgm:spPr/>
      <dgm:t>
        <a:bodyPr/>
        <a:lstStyle/>
        <a:p>
          <a:r>
            <a:rPr lang="pt-BR"/>
            <a:t>Faz gestão automatizada de ativos e passivos de alta liquidez.</a:t>
          </a:r>
          <a:endParaRPr lang="en-US"/>
        </a:p>
      </dgm:t>
    </dgm:pt>
    <dgm:pt modelId="{3E8B50D4-604C-4AC7-B354-9FAC1599D573}" type="parTrans" cxnId="{01D16847-3FA9-431C-A565-F9ABCD6C2338}">
      <dgm:prSet/>
      <dgm:spPr/>
      <dgm:t>
        <a:bodyPr/>
        <a:lstStyle/>
        <a:p>
          <a:endParaRPr lang="en-US"/>
        </a:p>
      </dgm:t>
    </dgm:pt>
    <dgm:pt modelId="{4E3711BF-9806-46CD-814C-C3EADABF45A2}" type="sibTrans" cxnId="{01D16847-3FA9-431C-A565-F9ABCD6C2338}">
      <dgm:prSet/>
      <dgm:spPr/>
      <dgm:t>
        <a:bodyPr/>
        <a:lstStyle/>
        <a:p>
          <a:endParaRPr lang="en-US"/>
        </a:p>
      </dgm:t>
    </dgm:pt>
    <dgm:pt modelId="{6BF616C0-0D5E-40C1-A708-FE029DD286A3}" type="pres">
      <dgm:prSet presAssocID="{DA5268DF-06D3-44D7-87FF-25B75A55F69C}" presName="root" presStyleCnt="0">
        <dgm:presLayoutVars>
          <dgm:dir/>
          <dgm:resizeHandles val="exact"/>
        </dgm:presLayoutVars>
      </dgm:prSet>
      <dgm:spPr/>
    </dgm:pt>
    <dgm:pt modelId="{64AFF95C-F5B9-4B07-A9D1-75C5B33F6D07}" type="pres">
      <dgm:prSet presAssocID="{DA5268DF-06D3-44D7-87FF-25B75A55F69C}" presName="container" presStyleCnt="0">
        <dgm:presLayoutVars>
          <dgm:dir/>
          <dgm:resizeHandles val="exact"/>
        </dgm:presLayoutVars>
      </dgm:prSet>
      <dgm:spPr/>
    </dgm:pt>
    <dgm:pt modelId="{2E08276F-7C62-474B-9BE8-D17DAB01BC37}" type="pres">
      <dgm:prSet presAssocID="{D6F0EA40-7CB1-4E97-A61C-19ECBE3E3A65}" presName="compNode" presStyleCnt="0"/>
      <dgm:spPr/>
    </dgm:pt>
    <dgm:pt modelId="{7A9F3BAF-7048-4207-9EC5-62605D24E15E}" type="pres">
      <dgm:prSet presAssocID="{D6F0EA40-7CB1-4E97-A61C-19ECBE3E3A65}" presName="iconBgRect" presStyleLbl="bgShp" presStyleIdx="0" presStyleCnt="3"/>
      <dgm:spPr/>
    </dgm:pt>
    <dgm:pt modelId="{1CE2CA80-7869-46A3-B25D-E57E1521EA32}" type="pres">
      <dgm:prSet presAssocID="{D6F0EA40-7CB1-4E97-A61C-19ECBE3E3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67661B-9655-491C-8A0F-675C547752AA}" type="pres">
      <dgm:prSet presAssocID="{D6F0EA40-7CB1-4E97-A61C-19ECBE3E3A65}" presName="spaceRect" presStyleCnt="0"/>
      <dgm:spPr/>
    </dgm:pt>
    <dgm:pt modelId="{29F8ED54-6E84-44B8-B3B5-45F40A80DB96}" type="pres">
      <dgm:prSet presAssocID="{D6F0EA40-7CB1-4E97-A61C-19ECBE3E3A65}" presName="textRect" presStyleLbl="revTx" presStyleIdx="0" presStyleCnt="3">
        <dgm:presLayoutVars>
          <dgm:chMax val="1"/>
          <dgm:chPref val="1"/>
        </dgm:presLayoutVars>
      </dgm:prSet>
      <dgm:spPr/>
    </dgm:pt>
    <dgm:pt modelId="{25684FBE-0D7A-474A-BD24-79FC1CC669EB}" type="pres">
      <dgm:prSet presAssocID="{E9618C02-DFBD-4B8F-A868-BCA1AE909C3D}" presName="sibTrans" presStyleLbl="sibTrans2D1" presStyleIdx="0" presStyleCnt="0"/>
      <dgm:spPr/>
    </dgm:pt>
    <dgm:pt modelId="{BD9E515B-0E8A-4517-8805-4F71B5D9B934}" type="pres">
      <dgm:prSet presAssocID="{C00B1E83-7F6C-49E5-9603-A93B5787301A}" presName="compNode" presStyleCnt="0"/>
      <dgm:spPr/>
    </dgm:pt>
    <dgm:pt modelId="{AC6FDDAF-8FF4-4BA4-A2F7-7FC9FDC3D4F7}" type="pres">
      <dgm:prSet presAssocID="{C00B1E83-7F6C-49E5-9603-A93B5787301A}" presName="iconBgRect" presStyleLbl="bgShp" presStyleIdx="1" presStyleCnt="3"/>
      <dgm:spPr/>
    </dgm:pt>
    <dgm:pt modelId="{0F805F21-778A-466E-9E69-F998BF23FCE1}" type="pres">
      <dgm:prSet presAssocID="{C00B1E83-7F6C-49E5-9603-A93B578730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CDC00D7-ADD6-49DC-8429-A07FECDCCC69}" type="pres">
      <dgm:prSet presAssocID="{C00B1E83-7F6C-49E5-9603-A93B5787301A}" presName="spaceRect" presStyleCnt="0"/>
      <dgm:spPr/>
    </dgm:pt>
    <dgm:pt modelId="{D717287D-6E81-4C42-BCD2-0625FD029C14}" type="pres">
      <dgm:prSet presAssocID="{C00B1E83-7F6C-49E5-9603-A93B5787301A}" presName="textRect" presStyleLbl="revTx" presStyleIdx="1" presStyleCnt="3">
        <dgm:presLayoutVars>
          <dgm:chMax val="1"/>
          <dgm:chPref val="1"/>
        </dgm:presLayoutVars>
      </dgm:prSet>
      <dgm:spPr/>
    </dgm:pt>
    <dgm:pt modelId="{8F108B3C-C7DE-4057-8129-36B3EF2906E7}" type="pres">
      <dgm:prSet presAssocID="{C49C676E-B42F-4C98-A97D-8E44656DA1BC}" presName="sibTrans" presStyleLbl="sibTrans2D1" presStyleIdx="0" presStyleCnt="0"/>
      <dgm:spPr/>
    </dgm:pt>
    <dgm:pt modelId="{AC657684-A68D-4262-AC9B-85BF3CD42725}" type="pres">
      <dgm:prSet presAssocID="{53C7DB4F-744D-419C-95B3-0526CCDD00B5}" presName="compNode" presStyleCnt="0"/>
      <dgm:spPr/>
    </dgm:pt>
    <dgm:pt modelId="{40FF1DC8-1EE7-4406-A6EA-29DB9A06797B}" type="pres">
      <dgm:prSet presAssocID="{53C7DB4F-744D-419C-95B3-0526CCDD00B5}" presName="iconBgRect" presStyleLbl="bgShp" presStyleIdx="2" presStyleCnt="3"/>
      <dgm:spPr/>
    </dgm:pt>
    <dgm:pt modelId="{D60DDE85-0963-4824-A85E-419D049690C7}" type="pres">
      <dgm:prSet presAssocID="{53C7DB4F-744D-419C-95B3-0526CCDD00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do indicador apontando para a direita com preenchimento sólido"/>
        </a:ext>
      </dgm:extLst>
    </dgm:pt>
    <dgm:pt modelId="{2A75CABE-70A2-448B-A8D9-88C8658178AD}" type="pres">
      <dgm:prSet presAssocID="{53C7DB4F-744D-419C-95B3-0526CCDD00B5}" presName="spaceRect" presStyleCnt="0"/>
      <dgm:spPr/>
    </dgm:pt>
    <dgm:pt modelId="{AB77C203-8DD4-4F89-9AE6-2AEF155DED28}" type="pres">
      <dgm:prSet presAssocID="{53C7DB4F-744D-419C-95B3-0526CCDD00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2D9A28-E10D-4B53-B712-F473A33B1C8E}" type="presOf" srcId="{53C7DB4F-744D-419C-95B3-0526CCDD00B5}" destId="{AB77C203-8DD4-4F89-9AE6-2AEF155DED28}" srcOrd="0" destOrd="0" presId="urn:microsoft.com/office/officeart/2018/2/layout/IconCircleList"/>
    <dgm:cxn modelId="{3B204135-7FDB-44B3-BA5B-D067E2711641}" type="presOf" srcId="{E9618C02-DFBD-4B8F-A868-BCA1AE909C3D}" destId="{25684FBE-0D7A-474A-BD24-79FC1CC669EB}" srcOrd="0" destOrd="0" presId="urn:microsoft.com/office/officeart/2018/2/layout/IconCircleList"/>
    <dgm:cxn modelId="{01D16847-3FA9-431C-A565-F9ABCD6C2338}" srcId="{DA5268DF-06D3-44D7-87FF-25B75A55F69C}" destId="{53C7DB4F-744D-419C-95B3-0526CCDD00B5}" srcOrd="2" destOrd="0" parTransId="{3E8B50D4-604C-4AC7-B354-9FAC1599D573}" sibTransId="{4E3711BF-9806-46CD-814C-C3EADABF45A2}"/>
    <dgm:cxn modelId="{43CF288D-C4C9-4933-82E4-8000BFE24D6A}" type="presOf" srcId="{DA5268DF-06D3-44D7-87FF-25B75A55F69C}" destId="{6BF616C0-0D5E-40C1-A708-FE029DD286A3}" srcOrd="0" destOrd="0" presId="urn:microsoft.com/office/officeart/2018/2/layout/IconCircleList"/>
    <dgm:cxn modelId="{F0E5779B-7F7C-4BA1-959F-B53EB3C91732}" srcId="{DA5268DF-06D3-44D7-87FF-25B75A55F69C}" destId="{C00B1E83-7F6C-49E5-9603-A93B5787301A}" srcOrd="1" destOrd="0" parTransId="{5473E9AA-C403-4833-8C82-CA46406584E1}" sibTransId="{C49C676E-B42F-4C98-A97D-8E44656DA1BC}"/>
    <dgm:cxn modelId="{89926EB5-5490-4BA8-AE1B-E83B5CBCB1F5}" srcId="{DA5268DF-06D3-44D7-87FF-25B75A55F69C}" destId="{D6F0EA40-7CB1-4E97-A61C-19ECBE3E3A65}" srcOrd="0" destOrd="0" parTransId="{EE874897-E58A-4F70-A5CE-12B9DEEB2D8A}" sibTransId="{E9618C02-DFBD-4B8F-A868-BCA1AE909C3D}"/>
    <dgm:cxn modelId="{D98474D3-54D7-4196-803D-B7CC0AA4241D}" type="presOf" srcId="{D6F0EA40-7CB1-4E97-A61C-19ECBE3E3A65}" destId="{29F8ED54-6E84-44B8-B3B5-45F40A80DB96}" srcOrd="0" destOrd="0" presId="urn:microsoft.com/office/officeart/2018/2/layout/IconCircleList"/>
    <dgm:cxn modelId="{3ED66FDD-FF91-4129-879B-2C3DE48123BF}" type="presOf" srcId="{C49C676E-B42F-4C98-A97D-8E44656DA1BC}" destId="{8F108B3C-C7DE-4057-8129-36B3EF2906E7}" srcOrd="0" destOrd="0" presId="urn:microsoft.com/office/officeart/2018/2/layout/IconCircleList"/>
    <dgm:cxn modelId="{9C2969FC-EA76-40CB-B50B-4A509B641C76}" type="presOf" srcId="{C00B1E83-7F6C-49E5-9603-A93B5787301A}" destId="{D717287D-6E81-4C42-BCD2-0625FD029C14}" srcOrd="0" destOrd="0" presId="urn:microsoft.com/office/officeart/2018/2/layout/IconCircleList"/>
    <dgm:cxn modelId="{7C872E73-FA6B-4787-8F66-C8F1315153BD}" type="presParOf" srcId="{6BF616C0-0D5E-40C1-A708-FE029DD286A3}" destId="{64AFF95C-F5B9-4B07-A9D1-75C5B33F6D07}" srcOrd="0" destOrd="0" presId="urn:microsoft.com/office/officeart/2018/2/layout/IconCircleList"/>
    <dgm:cxn modelId="{B9487A32-B855-4BEF-BF57-BEF228E97D86}" type="presParOf" srcId="{64AFF95C-F5B9-4B07-A9D1-75C5B33F6D07}" destId="{2E08276F-7C62-474B-9BE8-D17DAB01BC37}" srcOrd="0" destOrd="0" presId="urn:microsoft.com/office/officeart/2018/2/layout/IconCircleList"/>
    <dgm:cxn modelId="{B02F063B-C436-416E-B662-44C49B871625}" type="presParOf" srcId="{2E08276F-7C62-474B-9BE8-D17DAB01BC37}" destId="{7A9F3BAF-7048-4207-9EC5-62605D24E15E}" srcOrd="0" destOrd="0" presId="urn:microsoft.com/office/officeart/2018/2/layout/IconCircleList"/>
    <dgm:cxn modelId="{C74E3AD3-473C-43B8-A960-9862BBC0FB9F}" type="presParOf" srcId="{2E08276F-7C62-474B-9BE8-D17DAB01BC37}" destId="{1CE2CA80-7869-46A3-B25D-E57E1521EA32}" srcOrd="1" destOrd="0" presId="urn:microsoft.com/office/officeart/2018/2/layout/IconCircleList"/>
    <dgm:cxn modelId="{8F2AF453-5241-4854-BA92-9E7350F815CF}" type="presParOf" srcId="{2E08276F-7C62-474B-9BE8-D17DAB01BC37}" destId="{7067661B-9655-491C-8A0F-675C547752AA}" srcOrd="2" destOrd="0" presId="urn:microsoft.com/office/officeart/2018/2/layout/IconCircleList"/>
    <dgm:cxn modelId="{5C9450C3-A8E5-43F4-9311-24E0DA36B707}" type="presParOf" srcId="{2E08276F-7C62-474B-9BE8-D17DAB01BC37}" destId="{29F8ED54-6E84-44B8-B3B5-45F40A80DB96}" srcOrd="3" destOrd="0" presId="urn:microsoft.com/office/officeart/2018/2/layout/IconCircleList"/>
    <dgm:cxn modelId="{482B8F9A-D968-4A08-AAC8-E27709A961A3}" type="presParOf" srcId="{64AFF95C-F5B9-4B07-A9D1-75C5B33F6D07}" destId="{25684FBE-0D7A-474A-BD24-79FC1CC669EB}" srcOrd="1" destOrd="0" presId="urn:microsoft.com/office/officeart/2018/2/layout/IconCircleList"/>
    <dgm:cxn modelId="{08BE5B91-5185-4B76-9116-A89A2A437E2D}" type="presParOf" srcId="{64AFF95C-F5B9-4B07-A9D1-75C5B33F6D07}" destId="{BD9E515B-0E8A-4517-8805-4F71B5D9B934}" srcOrd="2" destOrd="0" presId="urn:microsoft.com/office/officeart/2018/2/layout/IconCircleList"/>
    <dgm:cxn modelId="{4CF6B876-0E62-4207-9591-A6C1D19CF40E}" type="presParOf" srcId="{BD9E515B-0E8A-4517-8805-4F71B5D9B934}" destId="{AC6FDDAF-8FF4-4BA4-A2F7-7FC9FDC3D4F7}" srcOrd="0" destOrd="0" presId="urn:microsoft.com/office/officeart/2018/2/layout/IconCircleList"/>
    <dgm:cxn modelId="{7210E599-3658-4782-B45C-1D05A6D93033}" type="presParOf" srcId="{BD9E515B-0E8A-4517-8805-4F71B5D9B934}" destId="{0F805F21-778A-466E-9E69-F998BF23FCE1}" srcOrd="1" destOrd="0" presId="urn:microsoft.com/office/officeart/2018/2/layout/IconCircleList"/>
    <dgm:cxn modelId="{C6706D26-4BCB-483B-93B2-AAE9937BFB12}" type="presParOf" srcId="{BD9E515B-0E8A-4517-8805-4F71B5D9B934}" destId="{5CDC00D7-ADD6-49DC-8429-A07FECDCCC69}" srcOrd="2" destOrd="0" presId="urn:microsoft.com/office/officeart/2018/2/layout/IconCircleList"/>
    <dgm:cxn modelId="{D5783ECD-EAC2-4478-A3DA-6FFFBB222832}" type="presParOf" srcId="{BD9E515B-0E8A-4517-8805-4F71B5D9B934}" destId="{D717287D-6E81-4C42-BCD2-0625FD029C14}" srcOrd="3" destOrd="0" presId="urn:microsoft.com/office/officeart/2018/2/layout/IconCircleList"/>
    <dgm:cxn modelId="{D5A2ACD8-CDC3-405A-9D10-0561AA7ED89C}" type="presParOf" srcId="{64AFF95C-F5B9-4B07-A9D1-75C5B33F6D07}" destId="{8F108B3C-C7DE-4057-8129-36B3EF2906E7}" srcOrd="3" destOrd="0" presId="urn:microsoft.com/office/officeart/2018/2/layout/IconCircleList"/>
    <dgm:cxn modelId="{6A32D08B-2E76-476B-A58E-BA1EB7513EA5}" type="presParOf" srcId="{64AFF95C-F5B9-4B07-A9D1-75C5B33F6D07}" destId="{AC657684-A68D-4262-AC9B-85BF3CD42725}" srcOrd="4" destOrd="0" presId="urn:microsoft.com/office/officeart/2018/2/layout/IconCircleList"/>
    <dgm:cxn modelId="{5F451C9B-7841-4388-BD43-2AAF3CCBFE3A}" type="presParOf" srcId="{AC657684-A68D-4262-AC9B-85BF3CD42725}" destId="{40FF1DC8-1EE7-4406-A6EA-29DB9A06797B}" srcOrd="0" destOrd="0" presId="urn:microsoft.com/office/officeart/2018/2/layout/IconCircleList"/>
    <dgm:cxn modelId="{D8F014E8-1A9F-4F28-81BD-6C9C2EBB5A1D}" type="presParOf" srcId="{AC657684-A68D-4262-AC9B-85BF3CD42725}" destId="{D60DDE85-0963-4824-A85E-419D049690C7}" srcOrd="1" destOrd="0" presId="urn:microsoft.com/office/officeart/2018/2/layout/IconCircleList"/>
    <dgm:cxn modelId="{4D687A00-3AA6-4C50-AA65-6702267ED9DC}" type="presParOf" srcId="{AC657684-A68D-4262-AC9B-85BF3CD42725}" destId="{2A75CABE-70A2-448B-A8D9-88C8658178AD}" srcOrd="2" destOrd="0" presId="urn:microsoft.com/office/officeart/2018/2/layout/IconCircleList"/>
    <dgm:cxn modelId="{46E15D84-D315-45FF-A93B-3A516C0DA808}" type="presParOf" srcId="{AC657684-A68D-4262-AC9B-85BF3CD42725}" destId="{AB77C203-8DD4-4F89-9AE6-2AEF155DED2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06A4B-F875-4917-B718-4DA35A851C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1E1E1E-C392-403A-AA2B-EC7EA3313D21}">
      <dgm:prSet/>
      <dgm:spPr/>
      <dgm:t>
        <a:bodyPr/>
        <a:lstStyle/>
        <a:p>
          <a:pPr>
            <a:defRPr cap="all"/>
          </a:pPr>
          <a:r>
            <a:rPr lang="pt-BR"/>
            <a:t>Validar modelo de negócios</a:t>
          </a:r>
          <a:endParaRPr lang="en-US"/>
        </a:p>
      </dgm:t>
    </dgm:pt>
    <dgm:pt modelId="{E05B878D-1EC8-4BD3-BA34-7F5B33F2DC35}" type="parTrans" cxnId="{1548B828-B696-4533-A1F1-95AAC0B51C4D}">
      <dgm:prSet/>
      <dgm:spPr/>
      <dgm:t>
        <a:bodyPr/>
        <a:lstStyle/>
        <a:p>
          <a:endParaRPr lang="en-US"/>
        </a:p>
      </dgm:t>
    </dgm:pt>
    <dgm:pt modelId="{B42ACAC8-401F-4559-9427-13619E42696F}" type="sibTrans" cxnId="{1548B828-B696-4533-A1F1-95AAC0B51C4D}">
      <dgm:prSet/>
      <dgm:spPr/>
      <dgm:t>
        <a:bodyPr/>
        <a:lstStyle/>
        <a:p>
          <a:endParaRPr lang="en-US"/>
        </a:p>
      </dgm:t>
    </dgm:pt>
    <dgm:pt modelId="{830910CD-9214-4567-BA33-9789A934F683}">
      <dgm:prSet/>
      <dgm:spPr/>
      <dgm:t>
        <a:bodyPr/>
        <a:lstStyle/>
        <a:p>
          <a:pPr>
            <a:defRPr cap="all"/>
          </a:pPr>
          <a:r>
            <a:rPr lang="pt-BR"/>
            <a:t>Aumentar empresas de testes</a:t>
          </a:r>
          <a:endParaRPr lang="en-US"/>
        </a:p>
      </dgm:t>
    </dgm:pt>
    <dgm:pt modelId="{D0916561-41A3-4FB3-A521-1E8B5716E395}" type="parTrans" cxnId="{0F832B32-51A8-42A8-AD1E-63BB8A79B0D6}">
      <dgm:prSet/>
      <dgm:spPr/>
      <dgm:t>
        <a:bodyPr/>
        <a:lstStyle/>
        <a:p>
          <a:endParaRPr lang="en-US"/>
        </a:p>
      </dgm:t>
    </dgm:pt>
    <dgm:pt modelId="{A68995EB-D46F-4827-AFD6-56A9098A235E}" type="sibTrans" cxnId="{0F832B32-51A8-42A8-AD1E-63BB8A79B0D6}">
      <dgm:prSet/>
      <dgm:spPr/>
      <dgm:t>
        <a:bodyPr/>
        <a:lstStyle/>
        <a:p>
          <a:endParaRPr lang="en-US"/>
        </a:p>
      </dgm:t>
    </dgm:pt>
    <dgm:pt modelId="{29E5132F-22E4-41F4-B697-B186958B19FD}">
      <dgm:prSet/>
      <dgm:spPr/>
      <dgm:t>
        <a:bodyPr/>
        <a:lstStyle/>
        <a:p>
          <a:pPr>
            <a:defRPr cap="all"/>
          </a:pPr>
          <a:r>
            <a:rPr lang="pt-BR"/>
            <a:t>Desenvolver softwares</a:t>
          </a:r>
          <a:endParaRPr lang="en-US"/>
        </a:p>
      </dgm:t>
    </dgm:pt>
    <dgm:pt modelId="{01C150CA-1A0B-42B4-8CC0-B8928BBB5FB4}" type="parTrans" cxnId="{542BE2A5-C70E-400D-9899-184C052B7C4B}">
      <dgm:prSet/>
      <dgm:spPr/>
      <dgm:t>
        <a:bodyPr/>
        <a:lstStyle/>
        <a:p>
          <a:endParaRPr lang="en-US"/>
        </a:p>
      </dgm:t>
    </dgm:pt>
    <dgm:pt modelId="{9ECD6E99-C1C0-4215-9DD8-23452B9E64AD}" type="sibTrans" cxnId="{542BE2A5-C70E-400D-9899-184C052B7C4B}">
      <dgm:prSet/>
      <dgm:spPr/>
      <dgm:t>
        <a:bodyPr/>
        <a:lstStyle/>
        <a:p>
          <a:endParaRPr lang="en-US"/>
        </a:p>
      </dgm:t>
    </dgm:pt>
    <dgm:pt modelId="{F70FA57E-047F-4DF9-879D-DC98C24E9277}" type="pres">
      <dgm:prSet presAssocID="{54106A4B-F875-4917-B718-4DA35A851C7C}" presName="root" presStyleCnt="0">
        <dgm:presLayoutVars>
          <dgm:dir/>
          <dgm:resizeHandles val="exact"/>
        </dgm:presLayoutVars>
      </dgm:prSet>
      <dgm:spPr/>
    </dgm:pt>
    <dgm:pt modelId="{76DBA9D2-F7D9-43B9-8070-9948C24BB8FD}" type="pres">
      <dgm:prSet presAssocID="{C11E1E1E-C392-403A-AA2B-EC7EA3313D21}" presName="compNode" presStyleCnt="0"/>
      <dgm:spPr/>
    </dgm:pt>
    <dgm:pt modelId="{5774408B-7365-4F4D-B6EF-3A5F040CEC0F}" type="pres">
      <dgm:prSet presAssocID="{C11E1E1E-C392-403A-AA2B-EC7EA3313D21}" presName="iconBgRect" presStyleLbl="bgShp" presStyleIdx="0" presStyleCnt="3"/>
      <dgm:spPr/>
    </dgm:pt>
    <dgm:pt modelId="{97156785-4DB4-4D17-82F7-61219DD5C745}" type="pres">
      <dgm:prSet presAssocID="{C11E1E1E-C392-403A-AA2B-EC7EA3313D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BE1AE6-420E-4BA1-9DD0-362BE3496159}" type="pres">
      <dgm:prSet presAssocID="{C11E1E1E-C392-403A-AA2B-EC7EA3313D21}" presName="spaceRect" presStyleCnt="0"/>
      <dgm:spPr/>
    </dgm:pt>
    <dgm:pt modelId="{381D5DBD-C9C9-4016-B5F0-1ACA87EC65F0}" type="pres">
      <dgm:prSet presAssocID="{C11E1E1E-C392-403A-AA2B-EC7EA3313D21}" presName="textRect" presStyleLbl="revTx" presStyleIdx="0" presStyleCnt="3">
        <dgm:presLayoutVars>
          <dgm:chMax val="1"/>
          <dgm:chPref val="1"/>
        </dgm:presLayoutVars>
      </dgm:prSet>
      <dgm:spPr/>
    </dgm:pt>
    <dgm:pt modelId="{0DA5BBAC-8BFF-446C-8C9E-4B1D814AB28B}" type="pres">
      <dgm:prSet presAssocID="{B42ACAC8-401F-4559-9427-13619E42696F}" presName="sibTrans" presStyleCnt="0"/>
      <dgm:spPr/>
    </dgm:pt>
    <dgm:pt modelId="{58ADCEE0-0188-4E86-BC5F-ACD90CA2C6F7}" type="pres">
      <dgm:prSet presAssocID="{830910CD-9214-4567-BA33-9789A934F683}" presName="compNode" presStyleCnt="0"/>
      <dgm:spPr/>
    </dgm:pt>
    <dgm:pt modelId="{5BF57DB1-24AE-4163-937A-D8BEEA4FDA14}" type="pres">
      <dgm:prSet presAssocID="{830910CD-9214-4567-BA33-9789A934F683}" presName="iconBgRect" presStyleLbl="bgShp" presStyleIdx="1" presStyleCnt="3"/>
      <dgm:spPr/>
    </dgm:pt>
    <dgm:pt modelId="{132EFE62-B3AA-43DE-9D51-79D3C890E429}" type="pres">
      <dgm:prSet presAssocID="{830910CD-9214-4567-BA33-9789A934F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D11A3F-65AF-43C8-9B0A-A1851A80677F}" type="pres">
      <dgm:prSet presAssocID="{830910CD-9214-4567-BA33-9789A934F683}" presName="spaceRect" presStyleCnt="0"/>
      <dgm:spPr/>
    </dgm:pt>
    <dgm:pt modelId="{C3017F17-4AE7-4503-9FD8-95F7798BF293}" type="pres">
      <dgm:prSet presAssocID="{830910CD-9214-4567-BA33-9789A934F683}" presName="textRect" presStyleLbl="revTx" presStyleIdx="1" presStyleCnt="3">
        <dgm:presLayoutVars>
          <dgm:chMax val="1"/>
          <dgm:chPref val="1"/>
        </dgm:presLayoutVars>
      </dgm:prSet>
      <dgm:spPr/>
    </dgm:pt>
    <dgm:pt modelId="{716E9045-C364-48BF-A075-E34C8044D507}" type="pres">
      <dgm:prSet presAssocID="{A68995EB-D46F-4827-AFD6-56A9098A235E}" presName="sibTrans" presStyleCnt="0"/>
      <dgm:spPr/>
    </dgm:pt>
    <dgm:pt modelId="{A089C991-244C-400E-B7CA-C384F70CAC16}" type="pres">
      <dgm:prSet presAssocID="{29E5132F-22E4-41F4-B697-B186958B19FD}" presName="compNode" presStyleCnt="0"/>
      <dgm:spPr/>
    </dgm:pt>
    <dgm:pt modelId="{D0D0ADF0-00BB-4509-99A7-8FE3C284405E}" type="pres">
      <dgm:prSet presAssocID="{29E5132F-22E4-41F4-B697-B186958B19FD}" presName="iconBgRect" presStyleLbl="bgShp" presStyleIdx="2" presStyleCnt="3"/>
      <dgm:spPr/>
    </dgm:pt>
    <dgm:pt modelId="{A708AE91-F1CF-4103-8241-BC32399F7D86}" type="pres">
      <dgm:prSet presAssocID="{29E5132F-22E4-41F4-B697-B186958B19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D43DD2FB-D3ED-4D68-A57A-E71D687F6EB4}" type="pres">
      <dgm:prSet presAssocID="{29E5132F-22E4-41F4-B697-B186958B19FD}" presName="spaceRect" presStyleCnt="0"/>
      <dgm:spPr/>
    </dgm:pt>
    <dgm:pt modelId="{80E08D35-CD8A-4D7D-8EAF-36403CA7DDD6}" type="pres">
      <dgm:prSet presAssocID="{29E5132F-22E4-41F4-B697-B186958B19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13451D-F3FF-402E-902A-B989BF95028A}" type="presOf" srcId="{830910CD-9214-4567-BA33-9789A934F683}" destId="{C3017F17-4AE7-4503-9FD8-95F7798BF293}" srcOrd="0" destOrd="0" presId="urn:microsoft.com/office/officeart/2018/5/layout/IconCircleLabelList"/>
    <dgm:cxn modelId="{1548B828-B696-4533-A1F1-95AAC0B51C4D}" srcId="{54106A4B-F875-4917-B718-4DA35A851C7C}" destId="{C11E1E1E-C392-403A-AA2B-EC7EA3313D21}" srcOrd="0" destOrd="0" parTransId="{E05B878D-1EC8-4BD3-BA34-7F5B33F2DC35}" sibTransId="{B42ACAC8-401F-4559-9427-13619E42696F}"/>
    <dgm:cxn modelId="{0F832B32-51A8-42A8-AD1E-63BB8A79B0D6}" srcId="{54106A4B-F875-4917-B718-4DA35A851C7C}" destId="{830910CD-9214-4567-BA33-9789A934F683}" srcOrd="1" destOrd="0" parTransId="{D0916561-41A3-4FB3-A521-1E8B5716E395}" sibTransId="{A68995EB-D46F-4827-AFD6-56A9098A235E}"/>
    <dgm:cxn modelId="{27B53A33-F134-4E33-8A6D-226C601FB463}" type="presOf" srcId="{54106A4B-F875-4917-B718-4DA35A851C7C}" destId="{F70FA57E-047F-4DF9-879D-DC98C24E9277}" srcOrd="0" destOrd="0" presId="urn:microsoft.com/office/officeart/2018/5/layout/IconCircleLabelList"/>
    <dgm:cxn modelId="{CBE6B03F-CEEB-4F66-BFA8-F5F38861B529}" type="presOf" srcId="{29E5132F-22E4-41F4-B697-B186958B19FD}" destId="{80E08D35-CD8A-4D7D-8EAF-36403CA7DDD6}" srcOrd="0" destOrd="0" presId="urn:microsoft.com/office/officeart/2018/5/layout/IconCircleLabelList"/>
    <dgm:cxn modelId="{542BE2A5-C70E-400D-9899-184C052B7C4B}" srcId="{54106A4B-F875-4917-B718-4DA35A851C7C}" destId="{29E5132F-22E4-41F4-B697-B186958B19FD}" srcOrd="2" destOrd="0" parTransId="{01C150CA-1A0B-42B4-8CC0-B8928BBB5FB4}" sibTransId="{9ECD6E99-C1C0-4215-9DD8-23452B9E64AD}"/>
    <dgm:cxn modelId="{23C139C9-AF33-4EF3-ACAB-B302B2F1F1A6}" type="presOf" srcId="{C11E1E1E-C392-403A-AA2B-EC7EA3313D21}" destId="{381D5DBD-C9C9-4016-B5F0-1ACA87EC65F0}" srcOrd="0" destOrd="0" presId="urn:microsoft.com/office/officeart/2018/5/layout/IconCircleLabelList"/>
    <dgm:cxn modelId="{25405E04-4348-48F9-B0A4-3A4D4C1361D3}" type="presParOf" srcId="{F70FA57E-047F-4DF9-879D-DC98C24E9277}" destId="{76DBA9D2-F7D9-43B9-8070-9948C24BB8FD}" srcOrd="0" destOrd="0" presId="urn:microsoft.com/office/officeart/2018/5/layout/IconCircleLabelList"/>
    <dgm:cxn modelId="{947D5795-01EC-4402-81AA-F54C6FC7978E}" type="presParOf" srcId="{76DBA9D2-F7D9-43B9-8070-9948C24BB8FD}" destId="{5774408B-7365-4F4D-B6EF-3A5F040CEC0F}" srcOrd="0" destOrd="0" presId="urn:microsoft.com/office/officeart/2018/5/layout/IconCircleLabelList"/>
    <dgm:cxn modelId="{7EACBDD1-7166-4E9D-90B7-4EA4585EF5F5}" type="presParOf" srcId="{76DBA9D2-F7D9-43B9-8070-9948C24BB8FD}" destId="{97156785-4DB4-4D17-82F7-61219DD5C745}" srcOrd="1" destOrd="0" presId="urn:microsoft.com/office/officeart/2018/5/layout/IconCircleLabelList"/>
    <dgm:cxn modelId="{F22D0CF0-8B86-476A-8030-A4297E42DC3D}" type="presParOf" srcId="{76DBA9D2-F7D9-43B9-8070-9948C24BB8FD}" destId="{55BE1AE6-420E-4BA1-9DD0-362BE3496159}" srcOrd="2" destOrd="0" presId="urn:microsoft.com/office/officeart/2018/5/layout/IconCircleLabelList"/>
    <dgm:cxn modelId="{BF086EE4-B692-439A-8766-51C2A19DBDE1}" type="presParOf" srcId="{76DBA9D2-F7D9-43B9-8070-9948C24BB8FD}" destId="{381D5DBD-C9C9-4016-B5F0-1ACA87EC65F0}" srcOrd="3" destOrd="0" presId="urn:microsoft.com/office/officeart/2018/5/layout/IconCircleLabelList"/>
    <dgm:cxn modelId="{A5BFA0BF-0203-48E6-802A-D1871F22F8F9}" type="presParOf" srcId="{F70FA57E-047F-4DF9-879D-DC98C24E9277}" destId="{0DA5BBAC-8BFF-446C-8C9E-4B1D814AB28B}" srcOrd="1" destOrd="0" presId="urn:microsoft.com/office/officeart/2018/5/layout/IconCircleLabelList"/>
    <dgm:cxn modelId="{243934BA-7FB3-4C12-9047-1321130B9317}" type="presParOf" srcId="{F70FA57E-047F-4DF9-879D-DC98C24E9277}" destId="{58ADCEE0-0188-4E86-BC5F-ACD90CA2C6F7}" srcOrd="2" destOrd="0" presId="urn:microsoft.com/office/officeart/2018/5/layout/IconCircleLabelList"/>
    <dgm:cxn modelId="{8EB47007-46BA-4B28-8629-EF93C8A2094E}" type="presParOf" srcId="{58ADCEE0-0188-4E86-BC5F-ACD90CA2C6F7}" destId="{5BF57DB1-24AE-4163-937A-D8BEEA4FDA14}" srcOrd="0" destOrd="0" presId="urn:microsoft.com/office/officeart/2018/5/layout/IconCircleLabelList"/>
    <dgm:cxn modelId="{DFAF79C7-70CC-4B3E-A51A-375D742881B4}" type="presParOf" srcId="{58ADCEE0-0188-4E86-BC5F-ACD90CA2C6F7}" destId="{132EFE62-B3AA-43DE-9D51-79D3C890E429}" srcOrd="1" destOrd="0" presId="urn:microsoft.com/office/officeart/2018/5/layout/IconCircleLabelList"/>
    <dgm:cxn modelId="{B9AE5636-706F-4D0A-AAF6-01BC599B8506}" type="presParOf" srcId="{58ADCEE0-0188-4E86-BC5F-ACD90CA2C6F7}" destId="{04D11A3F-65AF-43C8-9B0A-A1851A80677F}" srcOrd="2" destOrd="0" presId="urn:microsoft.com/office/officeart/2018/5/layout/IconCircleLabelList"/>
    <dgm:cxn modelId="{2B9728C0-25A3-480F-A085-B49CE9561E4E}" type="presParOf" srcId="{58ADCEE0-0188-4E86-BC5F-ACD90CA2C6F7}" destId="{C3017F17-4AE7-4503-9FD8-95F7798BF293}" srcOrd="3" destOrd="0" presId="urn:microsoft.com/office/officeart/2018/5/layout/IconCircleLabelList"/>
    <dgm:cxn modelId="{CD9D9FD3-46DF-493B-B339-96D36F343E95}" type="presParOf" srcId="{F70FA57E-047F-4DF9-879D-DC98C24E9277}" destId="{716E9045-C364-48BF-A075-E34C8044D507}" srcOrd="3" destOrd="0" presId="urn:microsoft.com/office/officeart/2018/5/layout/IconCircleLabelList"/>
    <dgm:cxn modelId="{F9F17691-0900-45F6-B53E-2030903D3CC3}" type="presParOf" srcId="{F70FA57E-047F-4DF9-879D-DC98C24E9277}" destId="{A089C991-244C-400E-B7CA-C384F70CAC16}" srcOrd="4" destOrd="0" presId="urn:microsoft.com/office/officeart/2018/5/layout/IconCircleLabelList"/>
    <dgm:cxn modelId="{268D93CE-2F01-4FA5-B104-C3F0BFCAD5F5}" type="presParOf" srcId="{A089C991-244C-400E-B7CA-C384F70CAC16}" destId="{D0D0ADF0-00BB-4509-99A7-8FE3C284405E}" srcOrd="0" destOrd="0" presId="urn:microsoft.com/office/officeart/2018/5/layout/IconCircleLabelList"/>
    <dgm:cxn modelId="{89F548DC-3750-4D5A-8417-DD3C51443E26}" type="presParOf" srcId="{A089C991-244C-400E-B7CA-C384F70CAC16}" destId="{A708AE91-F1CF-4103-8241-BC32399F7D86}" srcOrd="1" destOrd="0" presId="urn:microsoft.com/office/officeart/2018/5/layout/IconCircleLabelList"/>
    <dgm:cxn modelId="{B8FD59D5-C968-4A8B-B103-A785E5622981}" type="presParOf" srcId="{A089C991-244C-400E-B7CA-C384F70CAC16}" destId="{D43DD2FB-D3ED-4D68-A57A-E71D687F6EB4}" srcOrd="2" destOrd="0" presId="urn:microsoft.com/office/officeart/2018/5/layout/IconCircleLabelList"/>
    <dgm:cxn modelId="{7AF17BB7-D813-483E-B63B-571399E92A65}" type="presParOf" srcId="{A089C991-244C-400E-B7CA-C384F70CAC16}" destId="{80E08D35-CD8A-4D7D-8EAF-36403CA7DD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F3BAF-7048-4207-9EC5-62605D24E15E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2CA80-7869-46A3-B25D-E57E1521EA32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8ED54-6E84-44B8-B3B5-45F40A80DB96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Recebe dados econômico-financeiros;</a:t>
          </a:r>
          <a:endParaRPr lang="en-US" sz="1600" kern="1200"/>
        </a:p>
      </dsp:txBody>
      <dsp:txXfrm>
        <a:off x="1312541" y="1640565"/>
        <a:ext cx="2148945" cy="911674"/>
      </dsp:txXfrm>
    </dsp:sp>
    <dsp:sp modelId="{AC6FDDAF-8FF4-4BA4-A2F7-7FC9FDC3D4F7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5F21-778A-466E-9E69-F998BF23FCE1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7287D-6E81-4C42-BCD2-0625FD029C14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Processa e transforma;</a:t>
          </a:r>
          <a:endParaRPr lang="en-US" sz="1600" kern="1200"/>
        </a:p>
      </dsp:txBody>
      <dsp:txXfrm>
        <a:off x="4942957" y="1640565"/>
        <a:ext cx="2148945" cy="911674"/>
      </dsp:txXfrm>
    </dsp:sp>
    <dsp:sp modelId="{40FF1DC8-1EE7-4406-A6EA-29DB9A06797B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DDE85-0963-4824-A85E-419D049690C7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7C203-8DD4-4F89-9AE6-2AEF155DED28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Faz gestão automatizada de ativos e passivos de alta liquidez.</a:t>
          </a:r>
          <a:endParaRPr lang="en-US" sz="1600" kern="1200"/>
        </a:p>
      </dsp:txBody>
      <dsp:txXfrm>
        <a:off x="8573374" y="1640565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408B-7365-4F4D-B6EF-3A5F040CEC0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56785-4DB4-4D17-82F7-61219DD5C74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D5DBD-C9C9-4016-B5F0-1ACA87EC65F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Validar modelo de negócios</a:t>
          </a:r>
          <a:endParaRPr lang="en-US" sz="2500" kern="1200"/>
        </a:p>
      </dsp:txBody>
      <dsp:txXfrm>
        <a:off x="75768" y="3053169"/>
        <a:ext cx="3093750" cy="720000"/>
      </dsp:txXfrm>
    </dsp:sp>
    <dsp:sp modelId="{5BF57DB1-24AE-4163-937A-D8BEEA4FDA1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EFE62-B3AA-43DE-9D51-79D3C890E42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7F17-4AE7-4503-9FD8-95F7798BF29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Aumentar empresas de testes</a:t>
          </a:r>
          <a:endParaRPr lang="en-US" sz="2500" kern="1200"/>
        </a:p>
      </dsp:txBody>
      <dsp:txXfrm>
        <a:off x="3710925" y="3053169"/>
        <a:ext cx="3093750" cy="720000"/>
      </dsp:txXfrm>
    </dsp:sp>
    <dsp:sp modelId="{D0D0ADF0-00BB-4509-99A7-8FE3C284405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8AE91-F1CF-4103-8241-BC32399F7D8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08D35-CD8A-4D7D-8EAF-36403CA7DDD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Desenvolver softwares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116F-29A7-4DC6-9009-C899BFB6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E9736-605A-4B6C-B057-7F96F36C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9B053-9D50-422A-8181-C28D8F3C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74943-6B2A-4153-89BE-A019AC09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977A3-3552-45B8-94ED-63E639DC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6A96-3450-4F02-BC83-84A09E8D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89DD76-195E-4A3F-A685-4326FDA0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00CD7A-86A0-46F4-8C73-452BFBE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63467-9126-404A-B94D-0D39CCB3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0E82F-DDC5-4F98-A05B-FD26988E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994A8A-62FE-4F9D-B266-ABA3E5580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946A75-56B0-4F8F-925C-10C96FA0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7C22E-6D64-4C1F-8E95-1B5E7A5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720A9C-5387-4C77-AE3D-164B838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66F0A-FE15-4817-B0A1-1871800F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1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1CEDB-5F84-4592-8BDD-E1A241E1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73717-E831-4087-86A9-126DD409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A2A8B-4A6B-4FE8-BD58-76755D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7CB7A-9510-41EE-A1EC-C86E906B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39EF5-6138-475B-95B7-B2D906AC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DA57-469B-493B-BFE1-78E0F2ED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A3665-F3DC-4AAD-A956-B3FD7C1E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0215B-B1BB-4509-BF23-73C7DB7E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41144-15E3-49B5-AA19-7ABAF9E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2E4D1-3F8F-47C4-A5BF-77C0FF46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46D69-6F78-4636-8DD5-39AF2DAD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0F673-0C53-461C-AE59-FB9BE4305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2ACBE4-46E5-4D03-A12C-3B23DF7F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FEB611-6FFA-48A1-A4C7-8FDB688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E0F14-3233-4B13-9803-3102FD60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B25E80-916B-4CDD-A31C-EC45C81C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2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4846-6CE0-473A-BE2A-BEBF2AEE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F49C7-1D7D-4EA0-9ED8-F9116B39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AFAC3D-41D7-49C4-B7E0-4DDE3EBEC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6E7F2E-AACE-4EAD-99B8-45BA1ED8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8BECF3-4E10-471F-AC0F-47DE8CBC2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87A6D8-A5D1-49F6-A9DB-1D7F6E1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3D52D5-DEF0-4E43-B433-1BEC07CC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2206A3-5C35-44C7-A35F-7C58A43B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1C00-055F-4DDC-93E5-42D9F606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6B6FC4-DEFC-473C-B713-3AF25964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851668-2A99-4617-957B-C538410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22C534-6702-4B36-8F86-010BC0A1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7A6142-27AE-480F-83D1-E290BD02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4ACB57-1A72-4E78-A132-392A47AB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90A98-14E4-4CB9-852A-1EB91667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40CD-3DAF-418E-A643-DC5DBD5C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428D8-7B61-48AE-B885-A0876CAB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3D875-3890-4069-9538-2F060901F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5923B-FF49-4B8D-9149-D468766D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1D8271-E751-43D0-9B22-E393F7E7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01BA4-C541-42B8-9C18-319EE9E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4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EBFDC-4163-4418-BB50-C6273BD0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570D03-96BA-41FF-A916-B65F5F5C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C0732-FA1E-44CB-8E4B-83F9EBBB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0434-34C9-4FEB-876C-F5284AF2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44690-20D0-4487-B5AC-9FA167A0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7BE05F-92A0-43B1-B292-3B190FC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A78F5B-D8F6-46B3-BBB9-A68C13CC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9246FA-ACB2-44E6-96C6-E6B83E9C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68176-AB3D-4A6F-84CD-112317BA7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7D3F-070B-4C27-BADB-110D4F777CF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E83CE-7C4F-4E74-9B95-CE1CCF251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21260-44EA-43C1-A9D3-4FFDA442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E74B-D7A0-411F-82BB-F218599D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ucas-lima-635935196/" TargetMode="External"/><Relationship Id="rId2" Type="http://schemas.openxmlformats.org/officeDocument/2006/relationships/hyperlink" Target="https://www.linkedin.com/in/phablo-marc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amueladia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9DBD2C59-66FD-4477-B0CE-A309432A4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6" r="3843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D8445-FD51-4344-8EEE-DD4FC523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pt-BR" dirty="0" err="1"/>
              <a:t>CounterUP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E8DB9-7CBC-4915-82B3-801E09DA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Consultoria em gestão de caixa</a:t>
            </a:r>
          </a:p>
        </p:txBody>
      </p:sp>
    </p:spTree>
    <p:extLst>
      <p:ext uri="{BB962C8B-B14F-4D97-AF65-F5344CB8AC3E}">
        <p14:creationId xmlns:p14="http://schemas.microsoft.com/office/powerpoint/2010/main" val="1505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561BA-CC95-4F69-AE5F-0695D4F3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pt-BR" dirty="0"/>
              <a:t>Ponto de Partida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5C2F0-B212-4357-8AE7-EDFF16D4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pt-BR" sz="1800" dirty="0"/>
              <a:t>Gestão de sobras de caixa</a:t>
            </a:r>
          </a:p>
          <a:p>
            <a:r>
              <a:rPr lang="pt-BR" sz="1800" dirty="0"/>
              <a:t>Gestão de tesouraria</a:t>
            </a:r>
          </a:p>
          <a:p>
            <a:r>
              <a:rPr lang="pt-BR" sz="1800" dirty="0"/>
              <a:t>Empresas com alto fluxo de caixa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gistrar">
            <a:extLst>
              <a:ext uri="{FF2B5EF4-FFF2-40B4-BE49-F238E27FC236}">
                <a16:creationId xmlns:a16="http://schemas.microsoft.com/office/drawing/2014/main" id="{F97A77D0-1A03-44AC-908E-D62DF3FD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BE2F8-EBE2-4621-846A-569EEC8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funciona o 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D4C21-9579-4E14-B7B9-075B0992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No exemplo a seguir vemos um gráfico de fluxo de caixa onde há um problema de saldo abaixo de zero em um primeiro momento e um saldo muito acima de zero em um segundo momento. Então, depois de considerar as opções de investimento e de antecipação, automaticamente o sistema faz as operações de investimento e antecipações garantindo que o saldo não fique negativo ou tenha dinheiro parado por muito tempo fazendo as aplicações e resgate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61183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353CA-97F2-4780-AB9E-447D1B63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Antes do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Ferramenta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FF00DEC7-0E3D-4BB1-9D57-20A67028C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48" y="2310834"/>
            <a:ext cx="6290903" cy="44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353CA-97F2-4780-AB9E-447D1B63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Depois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ferramenta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FF46D146-3965-4B27-92BA-EDD7C96F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2310834"/>
            <a:ext cx="63531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C36C2-E4AD-4B15-AC68-EC224CEA1FAC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BMC - Como?</a:t>
            </a:r>
          </a:p>
        </p:txBody>
      </p:sp>
      <p:pic>
        <p:nvPicPr>
          <p:cNvPr id="5" name="Espaço Reservado para Conteúdo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DCEDE5F8-FB31-40C7-AFFC-BC86D94E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40" y="643469"/>
            <a:ext cx="5041810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C8BB8-B0A5-45E4-BB40-F679B51D5ED8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BMC - O que?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9381D472-08F2-47A0-8681-CA73FF86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93" y="643469"/>
            <a:ext cx="265050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41014A-89CE-40DB-8F81-010D2038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2286000"/>
            <a:ext cx="4325458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BMC - </a:t>
            </a:r>
            <a:r>
              <a:rPr lang="en-US" sz="4000" dirty="0" err="1">
                <a:solidFill>
                  <a:schemeClr val="bg1">
                    <a:alpha val="60000"/>
                  </a:schemeClr>
                </a:solidFill>
              </a:rPr>
              <a:t>Pra</a:t>
            </a:r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alpha val="60000"/>
                  </a:schemeClr>
                </a:solidFill>
              </a:rPr>
              <a:t>quem</a:t>
            </a:r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?</a:t>
            </a:r>
          </a:p>
        </p:txBody>
      </p:sp>
      <p:pic>
        <p:nvPicPr>
          <p:cNvPr id="5" name="Espaço Reservado para Conteúdo 4" descr="Tabela, Excel&#10;&#10;Descrição gerada automaticamente">
            <a:extLst>
              <a:ext uri="{FF2B5EF4-FFF2-40B4-BE49-F238E27FC236}">
                <a16:creationId xmlns:a16="http://schemas.microsoft.com/office/drawing/2014/main" id="{EE3EC599-FF5D-41A7-AC51-C2C64236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27" y="643469"/>
            <a:ext cx="506643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B2EABE-CFF5-4D76-92BD-75D053E3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411880"/>
            <a:ext cx="10753740" cy="14309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BMC - </a:t>
            </a:r>
            <a:r>
              <a:rPr lang="en-US" sz="4000" dirty="0" err="1">
                <a:solidFill>
                  <a:schemeClr val="bg1"/>
                </a:solidFill>
              </a:rPr>
              <a:t>Quanto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9FA2C832-9D89-4979-85CC-D94A0068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2" y="3573195"/>
            <a:ext cx="11194617" cy="16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7E9A8-5E4A-4381-B585-203CF9C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dirty="0"/>
              <a:t>Estágio Atual</a:t>
            </a:r>
          </a:p>
        </p:txBody>
      </p:sp>
      <p:pic>
        <p:nvPicPr>
          <p:cNvPr id="5" name="Picture 4" descr="Planejamento de dois colegas no quadro com anotações autoadesivas">
            <a:extLst>
              <a:ext uri="{FF2B5EF4-FFF2-40B4-BE49-F238E27FC236}">
                <a16:creationId xmlns:a16="http://schemas.microsoft.com/office/drawing/2014/main" id="{3D6AC83F-A512-49BB-8606-7A0EC0F7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6" r="2025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290AB-6B8D-44AA-9312-957D9289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 dirty="0"/>
              <a:t>5 Empresas de testes;</a:t>
            </a:r>
          </a:p>
          <a:p>
            <a:r>
              <a:rPr lang="pt-BR" sz="2000" dirty="0"/>
              <a:t>Validações feitas com ferramentas de visualização de dados (Power BI);</a:t>
            </a:r>
          </a:p>
          <a:p>
            <a:r>
              <a:rPr lang="pt-BR" sz="2000" dirty="0"/>
              <a:t>Validação do negócio em estágio inicial;</a:t>
            </a:r>
          </a:p>
        </p:txBody>
      </p:sp>
    </p:spTree>
    <p:extLst>
      <p:ext uri="{BB962C8B-B14F-4D97-AF65-F5344CB8AC3E}">
        <p14:creationId xmlns:p14="http://schemas.microsoft.com/office/powerpoint/2010/main" val="2571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BE2F8-EBE2-4621-846A-569EEC8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Concorrentes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D4C21-9579-4E14-B7B9-075B0992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7936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A Roit Bank, uma empresa de </a:t>
            </a:r>
            <a:r>
              <a:rPr lang="pt-BR" sz="2400" dirty="0" err="1"/>
              <a:t>accountech</a:t>
            </a:r>
            <a:r>
              <a:rPr lang="pt-BR" sz="2400" dirty="0"/>
              <a:t> que automatizou 98% das rotinas em seu escritório de contabilidade e em outro momento virando um banco, sendo assim o principal concorrente pois usam das duas vertentes. Alguns sistemas ERP já oferecem melhores e automações para operações de risco sacado, assim como algumas </a:t>
            </a:r>
            <a:r>
              <a:rPr lang="pt-BR" sz="2400" dirty="0" err="1"/>
              <a:t>Fintechs</a:t>
            </a:r>
            <a:r>
              <a:rPr lang="pt-BR" sz="2400" dirty="0"/>
              <a:t> oferecem serviços mais próximos da solução.</a:t>
            </a:r>
          </a:p>
        </p:txBody>
      </p:sp>
    </p:spTree>
    <p:extLst>
      <p:ext uri="{BB962C8B-B14F-4D97-AF65-F5344CB8AC3E}">
        <p14:creationId xmlns:p14="http://schemas.microsoft.com/office/powerpoint/2010/main" val="365745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D8445-FD51-4344-8EEE-DD4FC523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E8DB9-7CBC-4915-82B3-801E09DA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Empresas com alta demanda de entradas e saídas de caixa tendem a ter custos com tesouraria mais elevados. Assim como gerenciamento de sobras de caixa e recebíveis se tornam um peso para o setor financeiro da empresa, uma vez que a manutenção é cara com um valor de retorno baixo, fazendo as empresas operarem com alguma margem de erro.</a:t>
            </a:r>
          </a:p>
        </p:txBody>
      </p:sp>
    </p:spTree>
    <p:extLst>
      <p:ext uri="{BB962C8B-B14F-4D97-AF65-F5344CB8AC3E}">
        <p14:creationId xmlns:p14="http://schemas.microsoft.com/office/powerpoint/2010/main" val="3535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7E9A8-5E4A-4381-B585-203CF9C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 err="1"/>
              <a:t>Concorrentes</a:t>
            </a:r>
            <a:endParaRPr lang="en-US" sz="4800" dirty="0"/>
          </a:p>
        </p:txBody>
      </p:sp>
      <p:sp>
        <p:nvSpPr>
          <p:cNvPr id="47" name="Oval 1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17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90DD39F7-8F77-4A6B-9CD1-D25EF31F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23677"/>
            <a:ext cx="2138290" cy="1905323"/>
          </a:xfrm>
          <a:prstGeom prst="rect">
            <a:avLst/>
          </a:prstGeom>
        </p:spPr>
      </p:pic>
      <p:sp>
        <p:nvSpPr>
          <p:cNvPr id="49" name="Oval 19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6AEA371-CACC-4464-BDF4-E9A01AD8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44" y="1708231"/>
            <a:ext cx="2587311" cy="1468299"/>
          </a:xfrm>
          <a:prstGeom prst="rect">
            <a:avLst/>
          </a:prstGeom>
        </p:spPr>
      </p:pic>
      <p:sp>
        <p:nvSpPr>
          <p:cNvPr id="51" name="Oval 2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25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01D3D011-0141-49FC-9298-A716DFD5D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91" y="1789561"/>
            <a:ext cx="2719548" cy="13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6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7E9A8-5E4A-4381-B585-203CF9C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Equipe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C7787-C9DA-59DE-61F9-7A04BC44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511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dirty="0">
              <a:solidFill>
                <a:srgbClr val="434343"/>
              </a:solidFill>
              <a:effectLst/>
              <a:latin typeface="Montserrat" panose="020B0604020202020204" pitchFamily="2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dirty="0">
              <a:solidFill>
                <a:srgbClr val="434343"/>
              </a:solidFill>
              <a:effectLst/>
              <a:latin typeface="Montserrat" panose="020B0604020202020204" pitchFamily="2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dirty="0">
              <a:solidFill>
                <a:srgbClr val="434343"/>
              </a:solidFill>
              <a:effectLst/>
              <a:latin typeface="Montserrat" panose="020B0604020202020204" pitchFamily="2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dirty="0">
                <a:solidFill>
                  <a:srgbClr val="434343"/>
                </a:solidFill>
                <a:effectLst/>
                <a:latin typeface="Montserrat" panose="020B0604020202020204" pitchFamily="2" charset="0"/>
              </a:rPr>
              <a:t>CEO: </a:t>
            </a:r>
            <a:r>
              <a:rPr lang="es-ES" sz="1800" b="1" i="0" u="none" strike="noStrike" dirty="0" err="1">
                <a:solidFill>
                  <a:srgbClr val="434343"/>
                </a:solidFill>
                <a:effectLst/>
                <a:latin typeface="Montserrat" panose="020B0604020202020204" pitchFamily="2" charset="0"/>
              </a:rPr>
              <a:t>Phablo</a:t>
            </a:r>
            <a:r>
              <a:rPr lang="es-ES" sz="1800" b="1" i="0" u="none" strike="noStrike" dirty="0">
                <a:solidFill>
                  <a:srgbClr val="434343"/>
                </a:solidFill>
                <a:effectLst/>
                <a:latin typeface="Montserrat" panose="020B0604020202020204" pitchFamily="2" charset="0"/>
              </a:rPr>
              <a:t> Marcio</a:t>
            </a:r>
            <a:endParaRPr lang="es-E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dirty="0">
                <a:solidFill>
                  <a:srgbClr val="1155CC"/>
                </a:solidFill>
                <a:effectLst/>
                <a:latin typeface="Montserrat" panose="020B0604020202020204" pitchFamily="2" charset="0"/>
                <a:hlinkClick r:id="rId2"/>
              </a:rPr>
              <a:t>https://www.linkedin.com/in/phablo-marcio/</a:t>
            </a:r>
            <a:endParaRPr lang="es-ES" b="0" dirty="0">
              <a:effectLst/>
            </a:endParaRPr>
          </a:p>
          <a:p>
            <a:pPr marL="0" indent="0">
              <a:buNone/>
            </a:pPr>
            <a:endParaRPr lang="es-ES" dirty="0"/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CTO: Lucas Lima</a:t>
            </a:r>
            <a:endParaRPr lang="pt-BR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sng" strike="noStrike" dirty="0">
                <a:solidFill>
                  <a:srgbClr val="1155CC"/>
                </a:solidFill>
                <a:effectLst/>
                <a:latin typeface="Montserrat" panose="00000500000000000000" pitchFamily="2" charset="0"/>
                <a:hlinkClick r:id="rId3"/>
              </a:rPr>
              <a:t>https://www.linkedin.com/in/lucas-lima-635935196/</a:t>
            </a:r>
            <a:endParaRPr lang="pt-BR" b="0" dirty="0">
              <a:effectLst/>
            </a:endParaRPr>
          </a:p>
          <a:p>
            <a:pPr marL="0" indent="0">
              <a:buNone/>
            </a:pPr>
            <a:endParaRPr lang="pt-BR" dirty="0"/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COO: Samuel Dias</a:t>
            </a:r>
            <a:endParaRPr lang="pt-BR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sng" strike="noStrike" dirty="0">
                <a:solidFill>
                  <a:srgbClr val="1155CC"/>
                </a:solidFill>
                <a:effectLst/>
                <a:latin typeface="Montserrat" panose="00000500000000000000" pitchFamily="2" charset="0"/>
                <a:hlinkClick r:id="rId4"/>
              </a:rPr>
              <a:t>https://www.linkedin.com/in/samueladias/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20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3B881-4B97-4CBC-8239-3B34E402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Perspectivas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948B8F-8D89-4FBF-86F9-36E2856FB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70729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8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D8445-FD51-4344-8EEE-DD4FC523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E8DB9-7CBC-4915-82B3-801E09DA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Seria possível automatizar o processo de gestão de sobras de caixa e recebíveis e transformar esse serviço em um negócio?</a:t>
            </a:r>
          </a:p>
        </p:txBody>
      </p:sp>
    </p:spTree>
    <p:extLst>
      <p:ext uri="{BB962C8B-B14F-4D97-AF65-F5344CB8AC3E}">
        <p14:creationId xmlns:p14="http://schemas.microsoft.com/office/powerpoint/2010/main" val="37537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80BFD-0F75-4E14-BAEB-1019742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/>
              <a:t>Proposta de Valor</a:t>
            </a:r>
          </a:p>
        </p:txBody>
      </p:sp>
      <p:sp>
        <p:nvSpPr>
          <p:cNvPr id="39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B7BD0-25B7-4619-B633-36422CB4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</a:rPr>
              <a:t>Automatização da controladoria empresarial na gestão de sobras de caixa e recebíveis, trazendo potencialmente procedimentos amplamente difundidos para autonomia, reduzindo custos financeiros e ampliando a receita das empresas.</a:t>
            </a:r>
          </a:p>
        </p:txBody>
      </p:sp>
    </p:spTree>
    <p:extLst>
      <p:ext uri="{BB962C8B-B14F-4D97-AF65-F5344CB8AC3E}">
        <p14:creationId xmlns:p14="http://schemas.microsoft.com/office/powerpoint/2010/main" val="156125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E80BFD-0F75-4E14-BAEB-1019742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Proposta de Valor</a:t>
            </a: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83B597B6-5EAB-42C0-B4AF-F3682D99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730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86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E80BFD-0F75-4E14-BAEB-1019742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dirty="0"/>
              <a:t>Inovação</a:t>
            </a:r>
          </a:p>
        </p:txBody>
      </p:sp>
      <p:pic>
        <p:nvPicPr>
          <p:cNvPr id="5" name="Picture 4" descr="Lâmpadas brancas, uma amarela em destaque">
            <a:extLst>
              <a:ext uri="{FF2B5EF4-FFF2-40B4-BE49-F238E27FC236}">
                <a16:creationId xmlns:a16="http://schemas.microsoft.com/office/drawing/2014/main" id="{9E26BC4A-2809-40CF-8836-3FA7BDE59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8" r="28168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B7BD0-25B7-4619-B633-36422CB4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necessidade de padronização por meio do Open Banking vai colocar todas as </a:t>
            </a:r>
            <a:r>
              <a:rPr lang="pt-BR" sz="2000" dirty="0" err="1"/>
              <a:t>fintechs</a:t>
            </a:r>
            <a:r>
              <a:rPr lang="pt-BR" sz="2000" dirty="0"/>
              <a:t> em harmonia, abrindo um precedente para integrações de serviços financeiros com </a:t>
            </a:r>
            <a:r>
              <a:rPr lang="pt-BR" sz="2000" dirty="0" err="1"/>
              <a:t>ERPs</a:t>
            </a:r>
            <a:r>
              <a:rPr lang="pt-BR" sz="2000" dirty="0"/>
              <a:t> ou </a:t>
            </a:r>
            <a:r>
              <a:rPr lang="pt-BR" sz="2000" dirty="0" err="1"/>
              <a:t>Accountechs</a:t>
            </a:r>
            <a:r>
              <a:rPr lang="pt-BR" sz="2000" dirty="0"/>
              <a:t>. A solução não é um ERP mas precisa de outros </a:t>
            </a:r>
            <a:r>
              <a:rPr lang="pt-BR" sz="2000" dirty="0" err="1"/>
              <a:t>ERPs</a:t>
            </a:r>
            <a:r>
              <a:rPr lang="pt-BR" sz="2000" dirty="0"/>
              <a:t>, e tem a Conta Azul como primeira aplicada, o principal motor inovador é a integração com o open banking, </a:t>
            </a:r>
            <a:r>
              <a:rPr lang="pt-BR" sz="2000" dirty="0" err="1"/>
              <a:t>ERPs</a:t>
            </a:r>
            <a:r>
              <a:rPr lang="pt-BR" sz="2000" dirty="0"/>
              <a:t> mais populares e um serviço focado na gestão de sobras e recebíveis vendidos em forma de API. 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16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70DB6-E531-4EE7-B653-6E36BBE6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Tecnologia da Gestão Financeira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66C5D-ECD2-4FE3-A2D9-1B4DF0B3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/>
              <a:t>Desde a década de 60 com incentivo do governo;</a:t>
            </a:r>
          </a:p>
          <a:p>
            <a:r>
              <a:rPr lang="pt-BR" sz="2400"/>
              <a:t>Cresceu 34% no Brasil em 2020;</a:t>
            </a:r>
          </a:p>
          <a:p>
            <a:r>
              <a:rPr lang="pt-BR" sz="2400"/>
              <a:t>Em 2017, 49,9% das pesquisas tem como objeto principalmente temas relacionados a conceitos de Big Data, Block Chain e Peer to Peer landing.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64346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BE2F8-EBE2-4621-846A-569EEC8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Instituições Financeiras Digitais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D4C21-9579-4E14-B7B9-075B0992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 dirty="0"/>
              <a:t>O internet banking cresce constantemente substituindo agências digitais; (GAZETA, 2016)</a:t>
            </a:r>
          </a:p>
          <a:p>
            <a:r>
              <a:rPr lang="pt-BR" sz="2400" dirty="0"/>
              <a:t>Em 2018, 95 novas </a:t>
            </a:r>
            <a:r>
              <a:rPr lang="pt-BR" sz="2400" dirty="0" err="1"/>
              <a:t>fintechs</a:t>
            </a:r>
            <a:r>
              <a:rPr lang="pt-BR" sz="2400" dirty="0"/>
              <a:t> no Brasil foram criadas totalizando mais de 400 mapeadas; (FINTECH-LAB, 2018)</a:t>
            </a:r>
          </a:p>
          <a:p>
            <a:r>
              <a:rPr lang="pt-BR" sz="2400" dirty="0"/>
              <a:t>Bancos Digitais se destacam em crescimento em relação aos tradicionais. Pacheco (2019):</a:t>
            </a:r>
          </a:p>
        </p:txBody>
      </p:sp>
    </p:spTree>
    <p:extLst>
      <p:ext uri="{BB962C8B-B14F-4D97-AF65-F5344CB8AC3E}">
        <p14:creationId xmlns:p14="http://schemas.microsoft.com/office/powerpoint/2010/main" val="241155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3906B981-1F66-42B3-B8D6-1AB30F32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1" r="20773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44421-C2CE-4622-A23F-E30F3D85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6510528" cy="1325563"/>
          </a:xfrm>
        </p:spPr>
        <p:txBody>
          <a:bodyPr>
            <a:normAutofit/>
          </a:bodyPr>
          <a:lstStyle/>
          <a:p>
            <a:r>
              <a:rPr lang="pt-BR" sz="3200" dirty="0"/>
              <a:t>Método de Validação da ideia e construção do 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CB225-D487-4EF2-9B36-3B804433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pt-BR" sz="2000" dirty="0"/>
              <a:t>Desenvolvendo projeto com o modelo de Startup Enxuta;</a:t>
            </a:r>
          </a:p>
          <a:p>
            <a:r>
              <a:rPr lang="pt-BR" sz="2000" dirty="0"/>
              <a:t> Estabelecendo ponto de partida com o método de campo substancial da TRIZ;</a:t>
            </a:r>
          </a:p>
          <a:p>
            <a:r>
              <a:rPr lang="pt-BR" sz="2000" dirty="0"/>
              <a:t>Definindo um modelo de negócios com Business Model </a:t>
            </a:r>
            <a:r>
              <a:rPr lang="pt-BR" sz="2000" dirty="0" err="1"/>
              <a:t>Canvas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02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659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Tw Cen MT</vt:lpstr>
      <vt:lpstr>Tema do Office</vt:lpstr>
      <vt:lpstr>CounterUP</vt:lpstr>
      <vt:lpstr>Problemática</vt:lpstr>
      <vt:lpstr>Problemática</vt:lpstr>
      <vt:lpstr>Proposta de Valor</vt:lpstr>
      <vt:lpstr>Proposta de Valor</vt:lpstr>
      <vt:lpstr>Inovação</vt:lpstr>
      <vt:lpstr>Tecnologia da Gestão Financeira</vt:lpstr>
      <vt:lpstr>Instituições Financeiras Digitais</vt:lpstr>
      <vt:lpstr>Método de Validação da ideia e construção do MVP</vt:lpstr>
      <vt:lpstr>Ponto de Partida</vt:lpstr>
      <vt:lpstr>Como funciona o MVP</vt:lpstr>
      <vt:lpstr>Exemplo – Antes do uso da Ferramenta</vt:lpstr>
      <vt:lpstr>Exemplo – Depois do uso da ferramenta</vt:lpstr>
      <vt:lpstr>Apresentação do PowerPoint</vt:lpstr>
      <vt:lpstr>Apresentação do PowerPoint</vt:lpstr>
      <vt:lpstr>Apresentação do PowerPoint</vt:lpstr>
      <vt:lpstr>Apresentação do PowerPoint</vt:lpstr>
      <vt:lpstr>Estágio Atual</vt:lpstr>
      <vt:lpstr>Concorrentes</vt:lpstr>
      <vt:lpstr>Concorrentes</vt:lpstr>
      <vt:lpstr>Equipe</vt:lpstr>
      <vt:lpstr>Perspectivas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Qualificação PPgCTI</dc:title>
  <dc:creator>Samuel Dias</dc:creator>
  <cp:lastModifiedBy>Samuel Dias</cp:lastModifiedBy>
  <cp:revision>4</cp:revision>
  <dcterms:created xsi:type="dcterms:W3CDTF">2021-07-18T21:07:25Z</dcterms:created>
  <dcterms:modified xsi:type="dcterms:W3CDTF">2022-06-13T00:46:52Z</dcterms:modified>
</cp:coreProperties>
</file>