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0DB6A-8095-4C9F-A3A0-DF5033C1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A79464-B574-4650-8BA3-BEAFEFA9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590D88-94DE-4046-981E-AD2C3F3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246E83-481C-4F92-9654-9ACE318E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48C8C9-A7C2-448C-B5F0-1DDEFCCF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00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9C2E7-F56F-4FB6-82BE-843BDAD2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7B18CF-FAAE-471C-AD43-787DCADC4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EF9CA-49EC-4938-BB93-46FC2966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C0A18D-73D8-42CC-B1D0-7D2FC9A5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FCFB24-64BC-440B-9C7D-2A6D11C4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D8A304-AD79-4014-8D1C-89CC8E0BB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3E1BFEF-00EA-4F2E-A60B-115CF015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06D012-E271-4F16-91F5-5E2C9F84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02E650-0997-4135-B9D8-6B64FADC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DB675-1334-4C98-B993-53395B1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28DBB-B26E-4731-8674-12531BEB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B97D7-533B-4125-841C-C0965385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388FC2-B443-4846-B290-49596464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AAE196-8308-479B-B99C-6A9B235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A1D68-1DC4-4C26-8A9D-9EA7E68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04B2D-8DB5-48D1-AF78-B82FDFE6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565686-E415-4A77-9627-DD453156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52DC3-30D1-4F76-86FA-03642F2E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096E7-34F2-4A3E-A40B-8C91788A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7A55F3-3F6E-4C18-BB2C-AB15BF40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3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65C37-16FC-4E0B-A4A6-FDC4BEE9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DA593-BB23-4F91-B166-6388E3041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29ACB5-028D-42EA-BAF4-3EB7A24E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6B9E94-398D-4461-B179-0B061DB7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654ECD-9534-40C4-A47E-5989E9F2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C9B46-6F24-49A9-B426-06F954C8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2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42BBD-0231-4858-9289-03216CEB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801B20-38FC-40D2-8E32-581D79FF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87468E-4085-4503-AF54-9FECD497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9A845F-28EA-45E3-8369-50D944753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9E46235-AE81-4330-BA73-48794CF9D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A8C7F6-FB27-4918-B6CD-E96C0A38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D16C1E-137E-49BB-898B-30E02532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1CD6DA-80F3-4F1D-B7F3-E6DA838B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85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4E1FB-5598-42FF-BF1E-B000282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FCE3C0-1F07-4EE6-8279-C14ACE5D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695E0-D6C8-4EF5-832E-BDB5F81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4B02F7-D63F-4282-89CD-8306C342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9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90F84D-F558-4BDD-955F-88A9375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EDD74E-50B5-413D-993B-57454473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6CC11B-7252-48A0-BE7F-4AF2954A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221F1C-3F27-4D37-8A49-E5936E1B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23648-C1B2-4B5F-9236-069C4E78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8FF88D-54D7-4C99-A249-C1FF5503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0E7ADD-8C80-46C8-B246-657BE4B8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5D25A6-0AEF-4904-A69E-3BADE5A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4F98EF-6B9A-427A-A660-58A41C5D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1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DE6E5-932B-4DAE-BC5E-93F54DA6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513E4C-C484-4FF7-9C1B-55D4BBB1A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C7737-A4FC-4131-AE85-5EABBB333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50CD15-2C02-491C-87D3-10C16A73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7941FD-035B-4643-90D3-06EF718F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CCE1FF-EE11-4C4E-A7D6-CB3FB7DD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4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E9A-7D71-44DA-800F-9DDD1A1C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407A7D-9EB4-4F79-8023-7F66285B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829B19-9E49-4C10-8BFC-3001E03F9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9621-090B-4822-8693-C6C0AC0A0332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5FD07B-A99E-4827-B3F7-87302100F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13A9E0-8509-4B2E-BE5A-8B428453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0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tec-274d8.web.app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CAB6-3EE7-4EC2-9DC5-129001B5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80" y="-713348"/>
            <a:ext cx="11306629" cy="3179618"/>
          </a:xfrm>
        </p:spPr>
        <p:txBody>
          <a:bodyPr>
            <a:normAutofit/>
          </a:bodyPr>
          <a:lstStyle/>
          <a:p>
            <a:pPr algn="l"/>
            <a:r>
              <a:rPr lang="it-IT" sz="7200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Tecnologie Web</a:t>
            </a:r>
            <a:br>
              <a:rPr lang="it-IT" sz="7200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it-IT" sz="7200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  Presentazione Progetto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F47BC-67FF-45ED-BED8-AC21C043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80" y="3937000"/>
            <a:ext cx="5244012" cy="17307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b="1" dirty="0">
                <a:solidFill>
                  <a:schemeClr val="bg1">
                    <a:lumMod val="85000"/>
                  </a:schemeClr>
                </a:solidFill>
              </a:rPr>
              <a:t>Candidati:</a:t>
            </a:r>
          </a:p>
          <a:p>
            <a:pPr algn="l"/>
            <a:r>
              <a:rPr lang="it-IT" sz="2800" b="1" dirty="0">
                <a:solidFill>
                  <a:schemeClr val="bg1">
                    <a:lumMod val="85000"/>
                  </a:schemeClr>
                </a:solidFill>
              </a:rPr>
              <a:t>Samuele Castaldo  </a:t>
            </a:r>
            <a:r>
              <a:rPr lang="it-IT" sz="28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0124002067</a:t>
            </a:r>
          </a:p>
          <a:p>
            <a:pPr algn="l"/>
            <a:r>
              <a:rPr lang="it-IT" sz="2800" b="1" dirty="0">
                <a:solidFill>
                  <a:schemeClr val="bg1">
                    <a:lumMod val="85000"/>
                  </a:schemeClr>
                </a:solidFill>
              </a:rPr>
              <a:t>Marianna Navarra </a:t>
            </a:r>
            <a:r>
              <a:rPr lang="it-IT" sz="28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0124002182</a:t>
            </a:r>
          </a:p>
          <a:p>
            <a:pPr algn="l"/>
            <a:r>
              <a:rPr lang="it-IT" sz="2000" b="1" dirty="0">
                <a:solidFill>
                  <a:schemeClr val="bg1">
                    <a:lumMod val="85000"/>
                  </a:schemeClr>
                </a:solidFill>
              </a:rPr>
              <a:t>Anno:	</a:t>
            </a:r>
            <a:r>
              <a:rPr lang="it-IT" sz="2000" dirty="0">
                <a:solidFill>
                  <a:schemeClr val="bg1">
                    <a:lumMod val="85000"/>
                  </a:schemeClr>
                </a:solidFill>
              </a:rPr>
              <a:t>2021/2022</a:t>
            </a:r>
            <a:endParaRPr lang="it-IT" sz="2000" i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algn="l"/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9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>
            <a:extLst>
              <a:ext uri="{FF2B5EF4-FFF2-40B4-BE49-F238E27FC236}">
                <a16:creationId xmlns:a16="http://schemas.microsoft.com/office/drawing/2014/main" id="{5C603D95-BF65-4997-B9B5-6966E4EE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12" y="127000"/>
            <a:ext cx="11419406" cy="6603999"/>
          </a:xfrm>
        </p:spPr>
        <p:txBody>
          <a:bodyPr/>
          <a:lstStyle/>
          <a:p>
            <a:r>
              <a:rPr lang="it-IT" sz="7200" b="1" dirty="0">
                <a:solidFill>
                  <a:schemeClr val="bg1"/>
                </a:solidFill>
              </a:rPr>
              <a:t>Warehouse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Quest’app rappresenta il tuo </a:t>
            </a:r>
            <a:r>
              <a:rPr lang="it-IT" b="1" u="sng" dirty="0">
                <a:solidFill>
                  <a:schemeClr val="bg1"/>
                </a:solidFill>
              </a:rPr>
              <a:t>magazzino virtuale</a:t>
            </a:r>
            <a:r>
              <a:rPr lang="it-IT" dirty="0">
                <a:solidFill>
                  <a:schemeClr val="bg1"/>
                </a:solidFill>
              </a:rPr>
              <a:t>, ti permette si </a:t>
            </a:r>
            <a:r>
              <a:rPr lang="it-IT" b="1" dirty="0">
                <a:solidFill>
                  <a:schemeClr val="bg1"/>
                </a:solidFill>
              </a:rPr>
              <a:t>aggiungere,</a:t>
            </a:r>
          </a:p>
          <a:p>
            <a:pPr algn="l"/>
            <a:r>
              <a:rPr lang="it-IT" b="1" dirty="0">
                <a:solidFill>
                  <a:schemeClr val="bg1"/>
                </a:solidFill>
              </a:rPr>
              <a:t>modificare </a:t>
            </a:r>
            <a:r>
              <a:rPr lang="it-IT" dirty="0">
                <a:solidFill>
                  <a:schemeClr val="bg1"/>
                </a:solidFill>
              </a:rPr>
              <a:t>e </a:t>
            </a:r>
            <a:r>
              <a:rPr lang="it-IT" b="1" dirty="0">
                <a:solidFill>
                  <a:schemeClr val="bg1"/>
                </a:solidFill>
              </a:rPr>
              <a:t>eliminare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u="sng" dirty="0">
                <a:solidFill>
                  <a:schemeClr val="bg1"/>
                </a:solidFill>
              </a:rPr>
              <a:t>articoli</a:t>
            </a:r>
            <a:r>
              <a:rPr lang="it-IT" dirty="0">
                <a:solidFill>
                  <a:schemeClr val="bg1"/>
                </a:solidFill>
              </a:rPr>
              <a:t> che fanno parte di una </a:t>
            </a:r>
            <a:r>
              <a:rPr lang="it-IT" b="1" u="sng" dirty="0">
                <a:solidFill>
                  <a:schemeClr val="bg1"/>
                </a:solidFill>
              </a:rPr>
              <a:t>categoria</a:t>
            </a:r>
            <a:r>
              <a:rPr lang="it-IT" dirty="0">
                <a:solidFill>
                  <a:schemeClr val="bg1"/>
                </a:solidFill>
              </a:rPr>
              <a:t> che a loro volta fanno parte di una </a:t>
            </a:r>
            <a:r>
              <a:rPr lang="it-IT" b="1" u="sng" dirty="0">
                <a:solidFill>
                  <a:schemeClr val="bg1"/>
                </a:solidFill>
              </a:rPr>
              <a:t>collezione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È possibile effettuare </a:t>
            </a:r>
            <a:r>
              <a:rPr lang="it-IT" b="1" dirty="0">
                <a:solidFill>
                  <a:schemeClr val="bg1"/>
                </a:solidFill>
              </a:rPr>
              <a:t>ricerche</a:t>
            </a:r>
            <a:r>
              <a:rPr lang="it-IT" dirty="0">
                <a:solidFill>
                  <a:schemeClr val="bg1"/>
                </a:solidFill>
              </a:rPr>
              <a:t> su tutti gli </a:t>
            </a:r>
            <a:r>
              <a:rPr lang="it-IT" b="1" u="sng" dirty="0">
                <a:solidFill>
                  <a:schemeClr val="bg1"/>
                </a:solidFill>
              </a:rPr>
              <a:t>articoli</a:t>
            </a:r>
            <a:r>
              <a:rPr lang="it-IT" dirty="0">
                <a:solidFill>
                  <a:schemeClr val="bg1"/>
                </a:solidFill>
              </a:rPr>
              <a:t> di tutte le </a:t>
            </a:r>
            <a:r>
              <a:rPr lang="it-IT" b="1" u="sng" dirty="0">
                <a:solidFill>
                  <a:schemeClr val="bg1"/>
                </a:solidFill>
              </a:rPr>
              <a:t>collezioni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Il design è intuitivo e semplice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È una </a:t>
            </a:r>
            <a:r>
              <a:rPr lang="it-IT" b="1" dirty="0">
                <a:solidFill>
                  <a:schemeClr val="bg1"/>
                </a:solidFill>
              </a:rPr>
              <a:t>PWA </a:t>
            </a:r>
            <a:r>
              <a:rPr lang="it-IT" dirty="0">
                <a:solidFill>
                  <a:schemeClr val="bg1"/>
                </a:solidFill>
              </a:rPr>
              <a:t>quindi è installabile direttamente dal web, adattabile su tutti i dispositivi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È possibile effettuare il </a:t>
            </a:r>
            <a:r>
              <a:rPr lang="it-IT" b="1" dirty="0">
                <a:solidFill>
                  <a:schemeClr val="bg1"/>
                </a:solidFill>
              </a:rPr>
              <a:t>login</a:t>
            </a:r>
            <a:r>
              <a:rPr lang="it-IT" dirty="0">
                <a:solidFill>
                  <a:schemeClr val="bg1"/>
                </a:solidFill>
              </a:rPr>
              <a:t> attraverso le credenziali, oppure attraverso i vari i provider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per aver sempre a portata di mano i propri dati.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b="1" dirty="0">
                <a:solidFill>
                  <a:schemeClr val="bg1"/>
                </a:solidFill>
              </a:rPr>
              <a:t>Provami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https://progtec-274d8.web.app/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1F56264-0652-7534-1280-9D4760ACC8A0}"/>
              </a:ext>
            </a:extLst>
          </p:cNvPr>
          <p:cNvSpPr/>
          <p:nvPr/>
        </p:nvSpPr>
        <p:spPr>
          <a:xfrm>
            <a:off x="10278034" y="167341"/>
            <a:ext cx="1640541" cy="1560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1C43CD-2280-4D05-B159-E619F939E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64" y="127000"/>
            <a:ext cx="1560579" cy="15605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733319F-99EA-2330-3A15-0A800BAEE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37" y="4688541"/>
            <a:ext cx="2129838" cy="20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791807D-796D-2564-9254-C14FAB6A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72" y="-1193800"/>
            <a:ext cx="9144000" cy="2387600"/>
          </a:xfrm>
        </p:spPr>
        <p:txBody>
          <a:bodyPr/>
          <a:lstStyle/>
          <a:p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Autenticazione</a:t>
            </a:r>
            <a:endParaRPr lang="it-IT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8C8AD2B7-9142-59A0-1F76-CE6DADFC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41" y="1773237"/>
            <a:ext cx="9144000" cy="4950292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 Permette all’utente di registrarsi e di accedere sulla PWA tramite: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Facebook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Google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Twitter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Email e Password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L’autenticazione è gestita da Firebase tramite la libreria </a:t>
            </a:r>
            <a:r>
              <a:rPr lang="it-IT" b="1" dirty="0">
                <a:solidFill>
                  <a:schemeClr val="bg1"/>
                </a:solidFill>
              </a:rPr>
              <a:t>auth</a:t>
            </a:r>
          </a:p>
          <a:p>
            <a:pPr algn="l"/>
            <a:endParaRPr lang="it-IT" b="1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Una volta inseriti i campi email e password si preme il bottone login e si è riportati sulla homepage che corrisponde alla pagina </a:t>
            </a:r>
            <a:r>
              <a:rPr lang="it-IT" b="1" dirty="0">
                <a:solidFill>
                  <a:schemeClr val="bg1"/>
                </a:solidFill>
              </a:rPr>
              <a:t>Collection</a:t>
            </a:r>
          </a:p>
        </p:txBody>
      </p:sp>
      <p:pic>
        <p:nvPicPr>
          <p:cNvPr id="4" name="Segnaposto contenuto 3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D6F4B183-C19D-8314-8E41-D0B0BC47931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72" y="377825"/>
            <a:ext cx="2744787" cy="6102350"/>
          </a:xfrm>
        </p:spPr>
      </p:pic>
    </p:spTree>
    <p:extLst>
      <p:ext uri="{BB962C8B-B14F-4D97-AF65-F5344CB8AC3E}">
        <p14:creationId xmlns:p14="http://schemas.microsoft.com/office/powerpoint/2010/main" val="7959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5">
            <a:extLst>
              <a:ext uri="{FF2B5EF4-FFF2-40B4-BE49-F238E27FC236}">
                <a16:creationId xmlns:a16="http://schemas.microsoft.com/office/drawing/2014/main" id="{8C8AD2B7-9142-59A0-1F76-CE6DADFC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7991" y="843359"/>
            <a:ext cx="5128637" cy="3130665"/>
          </a:xfrm>
        </p:spPr>
        <p:txBody>
          <a:bodyPr>
            <a:normAutofit lnSpcReduction="10000"/>
          </a:bodyPr>
          <a:lstStyle/>
          <a:p>
            <a:pPr algn="l"/>
            <a:r>
              <a:rPr lang="it-IT" b="1" dirty="0">
                <a:solidFill>
                  <a:schemeClr val="bg1"/>
                </a:solidFill>
              </a:rPr>
              <a:t>Pagina Collection</a:t>
            </a:r>
            <a:r>
              <a:rPr lang="it-IT" dirty="0">
                <a:solidFill>
                  <a:schemeClr val="bg1"/>
                </a:solidFill>
              </a:rPr>
              <a:t>: sono presenti collezioni già create dell’utente dove è possibile modificarle e eliminarle, ed eventualmente aggiungere altre collezioni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In una collezione ci possono essere n categorie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Premendo su una collezione si accede sulla pagina </a:t>
            </a:r>
            <a:r>
              <a:rPr lang="it-IT" b="1" dirty="0">
                <a:solidFill>
                  <a:schemeClr val="bg1"/>
                </a:solidFill>
              </a:rPr>
              <a:t>category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u="sng" dirty="0">
              <a:solidFill>
                <a:schemeClr val="bg1"/>
              </a:solidFill>
            </a:endParaRPr>
          </a:p>
          <a:p>
            <a:pPr algn="l"/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183085-C451-AAD5-981B-29DC464D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2" y="183683"/>
            <a:ext cx="1836939" cy="414114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86D0A0-1E62-1FAF-4231-0075559B7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09" y="2553769"/>
            <a:ext cx="1836939" cy="413123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26BFC6-5A5D-7DB9-9C2A-AA9020D4BBE6}"/>
              </a:ext>
            </a:extLst>
          </p:cNvPr>
          <p:cNvSpPr txBox="1"/>
          <p:nvPr/>
        </p:nvSpPr>
        <p:spPr>
          <a:xfrm>
            <a:off x="4735372" y="4201528"/>
            <a:ext cx="5128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chemeClr val="bg1"/>
                </a:solidFill>
              </a:rPr>
              <a:t>Pagina Category</a:t>
            </a:r>
            <a:r>
              <a:rPr lang="it-IT" sz="2400" dirty="0">
                <a:solidFill>
                  <a:schemeClr val="bg1"/>
                </a:solidFill>
              </a:rPr>
              <a:t>: sono presenti categorie già create dell’utente dove è possibile modificarle e eliminarle, ed eventualmente aggiungere altre categorie. In una categoria ci sono n articoli. Premendo su una categoria si accede alla pagina </a:t>
            </a:r>
            <a:r>
              <a:rPr lang="it-IT" sz="2400" b="1" dirty="0">
                <a:solidFill>
                  <a:schemeClr val="bg1"/>
                </a:solidFill>
              </a:rPr>
              <a:t>Items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A01EF2B-1A34-5E07-C565-2245D883C4B5}"/>
              </a:ext>
            </a:extLst>
          </p:cNvPr>
          <p:cNvSpPr txBox="1"/>
          <p:nvPr/>
        </p:nvSpPr>
        <p:spPr>
          <a:xfrm>
            <a:off x="5811962" y="3378043"/>
            <a:ext cx="4052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i="1" dirty="0">
                <a:solidFill>
                  <a:schemeClr val="bg1">
                    <a:lumMod val="85000"/>
                  </a:schemeClr>
                </a:solidFill>
              </a:rPr>
              <a:t>Category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88F2864-D87D-7A79-9C0E-EFD376840373}"/>
              </a:ext>
            </a:extLst>
          </p:cNvPr>
          <p:cNvSpPr txBox="1"/>
          <p:nvPr/>
        </p:nvSpPr>
        <p:spPr>
          <a:xfrm>
            <a:off x="2799252" y="0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bg1">
                    <a:lumMod val="85000"/>
                  </a:schemeClr>
                </a:solidFill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66827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5">
            <a:extLst>
              <a:ext uri="{FF2B5EF4-FFF2-40B4-BE49-F238E27FC236}">
                <a16:creationId xmlns:a16="http://schemas.microsoft.com/office/drawing/2014/main" id="{8C8AD2B7-9142-59A0-1F76-CE6DADFC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83" y="1773238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</a:t>
            </a:r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ABB8A3-95A4-DB64-337C-F8308634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9" y="169682"/>
            <a:ext cx="1989230" cy="4565273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33C956-DCD0-7EA0-65DA-EA8D912AA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427" y="2208681"/>
            <a:ext cx="2053035" cy="456527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8127D8-EA35-C3E1-9620-05155370C16D}"/>
              </a:ext>
            </a:extLst>
          </p:cNvPr>
          <p:cNvSpPr txBox="1"/>
          <p:nvPr/>
        </p:nvSpPr>
        <p:spPr>
          <a:xfrm>
            <a:off x="6096000" y="3105832"/>
            <a:ext cx="2985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bg1">
                    <a:lumMod val="85000"/>
                  </a:schemeClr>
                </a:solidFill>
              </a:rPr>
              <a:t>All Items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C4504B-9616-2A20-FC38-621F4BD829D1}"/>
              </a:ext>
            </a:extLst>
          </p:cNvPr>
          <p:cNvSpPr txBox="1"/>
          <p:nvPr/>
        </p:nvSpPr>
        <p:spPr>
          <a:xfrm>
            <a:off x="3765846" y="-130963"/>
            <a:ext cx="1965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>
                    <a:lumMod val="85000"/>
                  </a:schemeClr>
                </a:solidFill>
              </a:rPr>
              <a:t>Items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5AF0C03-60CA-021C-90BB-AC81814D09F4}"/>
              </a:ext>
            </a:extLst>
          </p:cNvPr>
          <p:cNvSpPr txBox="1"/>
          <p:nvPr/>
        </p:nvSpPr>
        <p:spPr>
          <a:xfrm>
            <a:off x="2301889" y="922177"/>
            <a:ext cx="5622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Pagina Items</a:t>
            </a:r>
            <a:r>
              <a:rPr lang="it-IT" sz="2400" dirty="0">
                <a:solidFill>
                  <a:schemeClr val="bg1"/>
                </a:solidFill>
              </a:rPr>
              <a:t>: rappresenta tutti gli articoli presenti in una </a:t>
            </a:r>
            <a:r>
              <a:rPr lang="it-IT" sz="2400" b="1" dirty="0">
                <a:solidFill>
                  <a:schemeClr val="bg1"/>
                </a:solidFill>
              </a:rPr>
              <a:t>categoria</a:t>
            </a:r>
            <a:r>
              <a:rPr lang="it-IT" sz="2400" dirty="0">
                <a:solidFill>
                  <a:schemeClr val="bg1"/>
                </a:solidFill>
              </a:rPr>
              <a:t>. Dove è possibile </a:t>
            </a:r>
            <a:r>
              <a:rPr lang="it-IT" sz="2400" b="1" dirty="0">
                <a:solidFill>
                  <a:schemeClr val="bg1"/>
                </a:solidFill>
              </a:rPr>
              <a:t>aggiungere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b="1" dirty="0">
                <a:solidFill>
                  <a:schemeClr val="bg1"/>
                </a:solidFill>
              </a:rPr>
              <a:t>modificare</a:t>
            </a:r>
            <a:r>
              <a:rPr lang="it-IT" sz="2400" dirty="0">
                <a:solidFill>
                  <a:schemeClr val="bg1"/>
                </a:solidFill>
              </a:rPr>
              <a:t> e </a:t>
            </a:r>
            <a:r>
              <a:rPr lang="it-IT" sz="2400" b="1" dirty="0">
                <a:solidFill>
                  <a:schemeClr val="bg1"/>
                </a:solidFill>
              </a:rPr>
              <a:t>eliminare</a:t>
            </a:r>
            <a:r>
              <a:rPr lang="it-IT" sz="2400" dirty="0">
                <a:solidFill>
                  <a:schemeClr val="bg1"/>
                </a:solidFill>
              </a:rPr>
              <a:t> gli articoli. È presente una barra di ricerca per filtrare gli articoli in base al nome e al brand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22A0CA-1DF4-4D3B-5BE9-676E972339CC}"/>
              </a:ext>
            </a:extLst>
          </p:cNvPr>
          <p:cNvSpPr txBox="1"/>
          <p:nvPr/>
        </p:nvSpPr>
        <p:spPr>
          <a:xfrm>
            <a:off x="4098515" y="4060631"/>
            <a:ext cx="5622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chemeClr val="bg1"/>
                </a:solidFill>
              </a:rPr>
              <a:t>Pagina All Items</a:t>
            </a:r>
            <a:r>
              <a:rPr lang="it-IT" sz="2400" dirty="0">
                <a:solidFill>
                  <a:schemeClr val="bg1"/>
                </a:solidFill>
              </a:rPr>
              <a:t>: rappresenta tutti gli articoli creati dall’utente. Dove è possibile </a:t>
            </a:r>
            <a:r>
              <a:rPr lang="it-IT" sz="2400" b="1" dirty="0">
                <a:solidFill>
                  <a:schemeClr val="bg1"/>
                </a:solidFill>
              </a:rPr>
              <a:t>modificare</a:t>
            </a:r>
            <a:r>
              <a:rPr lang="it-IT" sz="2400" dirty="0">
                <a:solidFill>
                  <a:schemeClr val="bg1"/>
                </a:solidFill>
              </a:rPr>
              <a:t> e </a:t>
            </a:r>
            <a:r>
              <a:rPr lang="it-IT" sz="2400" b="1" dirty="0">
                <a:solidFill>
                  <a:schemeClr val="bg1"/>
                </a:solidFill>
              </a:rPr>
              <a:t>eliminare</a:t>
            </a:r>
            <a:r>
              <a:rPr lang="it-IT" sz="2400" dirty="0">
                <a:solidFill>
                  <a:schemeClr val="bg1"/>
                </a:solidFill>
              </a:rPr>
              <a:t> gli articoli. È presente una barra di ricerca per filtrare gli articoli in base al nome, al brand e alla categoria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48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CAB6-3EE7-4EC2-9DC5-129001B5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77" y="-2375241"/>
            <a:ext cx="11362085" cy="3294529"/>
          </a:xfrm>
        </p:spPr>
        <p:txBody>
          <a:bodyPr>
            <a:normAutofit/>
          </a:bodyPr>
          <a:lstStyle/>
          <a:p>
            <a:pPr algn="l"/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Tecnologie utilizzate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F47BC-67FF-45ED-BED8-AC21C043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7" y="2313299"/>
            <a:ext cx="9408458" cy="41685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Firebase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HTML5 (descrizione della pagina)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CSS (fogli di stile per layout della pagina)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Javascript (scripting client side)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Bootstrap (framework di CSS)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React-router-</a:t>
            </a:r>
            <a:r>
              <a:rPr lang="it-IT" dirty="0" err="1">
                <a:solidFill>
                  <a:schemeClr val="bg1"/>
                </a:solidFill>
              </a:rPr>
              <a:t>dom</a:t>
            </a:r>
            <a:r>
              <a:rPr lang="it-IT" dirty="0">
                <a:solidFill>
                  <a:schemeClr val="bg1"/>
                </a:solidFill>
              </a:rPr>
              <a:t> (permette il routing)</a:t>
            </a:r>
          </a:p>
          <a:p>
            <a:pPr algn="l"/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magine 4" descr="Immagine che contiene busta, bigliettodavisita&#10;&#10;Descrizione generata automaticamente">
            <a:extLst>
              <a:ext uri="{FF2B5EF4-FFF2-40B4-BE49-F238E27FC236}">
                <a16:creationId xmlns:a16="http://schemas.microsoft.com/office/drawing/2014/main" id="{D0E5E46A-5DDC-6F9A-B7AD-EB370CDB9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94" y="2060355"/>
            <a:ext cx="1619656" cy="16196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9751AF-949B-E477-9318-DE7FFDAC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7" y="1145241"/>
            <a:ext cx="1709116" cy="1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8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CAB6-3EE7-4EC2-9DC5-129001B5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362635"/>
            <a:ext cx="11362085" cy="3294529"/>
          </a:xfrm>
        </p:spPr>
        <p:txBody>
          <a:bodyPr>
            <a:normAutofit/>
          </a:bodyPr>
          <a:lstStyle/>
          <a:p>
            <a:pPr algn="l"/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Principali tecnologie utilizzate: </a:t>
            </a:r>
            <a:b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React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F47BC-67FF-45ED-BED8-AC21C043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7" y="2313299"/>
            <a:ext cx="9408458" cy="416858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Che cos'è e React:</a:t>
            </a:r>
          </a:p>
          <a:p>
            <a:pPr algn="l"/>
            <a:r>
              <a:rPr lang="it-IT" b="0" i="0" dirty="0">
                <a:solidFill>
                  <a:schemeClr val="bg1"/>
                </a:solidFill>
                <a:effectLst/>
                <a:latin typeface="Work Sans" panose="020B0604020202020204" pitchFamily="2" charset="0"/>
              </a:rPr>
              <a:t>React è una libreria JavaScript per la creazione di interfacce utente.</a:t>
            </a:r>
          </a:p>
          <a:p>
            <a:pPr algn="l"/>
            <a:r>
              <a:rPr lang="it-IT" b="0" i="0" dirty="0">
                <a:solidFill>
                  <a:schemeClr val="bg1"/>
                </a:solidFill>
                <a:effectLst/>
                <a:latin typeface="Work Sans" panose="020B0604020202020204" pitchFamily="2" charset="0"/>
              </a:rPr>
              <a:t>React consente di sviluppare applicazioni dinamiche che non necessitano di ricaricare la pagina per visualizzare i dati modificati. Inoltre nelle applicazioni React le modifiche effettuate sul codice si possono visualizzare in tempo reale, permettendo uno sviluppo rapido, efficiente e flessibile delle applicazioni web.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magine 4" descr="Immagine che contiene busta, bigliettodavisita&#10;&#10;Descrizione generata automaticamente">
            <a:extLst>
              <a:ext uri="{FF2B5EF4-FFF2-40B4-BE49-F238E27FC236}">
                <a16:creationId xmlns:a16="http://schemas.microsoft.com/office/drawing/2014/main" id="{D0E5E46A-5DDC-6F9A-B7AD-EB370CDB9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94" y="2060355"/>
            <a:ext cx="1619656" cy="16196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9751AF-949B-E477-9318-DE7FFDAC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7" y="1145241"/>
            <a:ext cx="1709116" cy="1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5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CAB6-3EE7-4EC2-9DC5-129001B5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362635"/>
            <a:ext cx="11362085" cy="3294529"/>
          </a:xfrm>
        </p:spPr>
        <p:txBody>
          <a:bodyPr>
            <a:normAutofit/>
          </a:bodyPr>
          <a:lstStyle/>
          <a:p>
            <a:pPr algn="l"/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Principali tecnologie utilizzate: </a:t>
            </a:r>
            <a:b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it-IT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Firebase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F47BC-67FF-45ED-BED8-AC21C043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7" y="2313299"/>
            <a:ext cx="9408458" cy="416858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Che cos'è e Firebase:</a:t>
            </a:r>
          </a:p>
          <a:p>
            <a:pPr algn="l"/>
            <a:r>
              <a:rPr lang="it-IT" b="1" i="0" dirty="0">
                <a:solidFill>
                  <a:schemeClr val="bg1"/>
                </a:solidFill>
                <a:effectLst/>
                <a:latin typeface="system-ui"/>
              </a:rPr>
              <a:t>Firebase</a:t>
            </a:r>
            <a:r>
              <a:rPr lang="it-IT" b="0" i="0" dirty="0">
                <a:solidFill>
                  <a:schemeClr val="bg1"/>
                </a:solidFill>
                <a:effectLst/>
                <a:latin typeface="system-ui"/>
              </a:rPr>
              <a:t> è un </a:t>
            </a:r>
            <a:r>
              <a:rPr lang="it-IT" b="1" i="0" dirty="0">
                <a:solidFill>
                  <a:schemeClr val="bg1"/>
                </a:solidFill>
                <a:effectLst/>
                <a:latin typeface="system-ui"/>
              </a:rPr>
              <a:t>BaaS</a:t>
            </a:r>
            <a:r>
              <a:rPr lang="it-IT" b="0" i="0" dirty="0">
                <a:solidFill>
                  <a:schemeClr val="bg1"/>
                </a:solidFill>
                <a:effectLst/>
                <a:latin typeface="system-ui"/>
              </a:rPr>
              <a:t> (Backend-</a:t>
            </a:r>
            <a:r>
              <a:rPr lang="it-IT" b="0" i="0" dirty="0" err="1">
                <a:solidFill>
                  <a:schemeClr val="bg1"/>
                </a:solidFill>
                <a:effectLst/>
                <a:latin typeface="system-ui"/>
              </a:rPr>
              <a:t>as</a:t>
            </a:r>
            <a:r>
              <a:rPr lang="it-IT" b="0" i="0" dirty="0">
                <a:solidFill>
                  <a:schemeClr val="bg1"/>
                </a:solidFill>
                <a:effectLst/>
                <a:latin typeface="system-ui"/>
              </a:rPr>
              <a:t>-a-Service) sviluppato da Google. Consente agli sviluppatori di concentrarsi sulla creazione di fantastiche user experience, liberi dagli oneri e dalle difficolta della scrittura, della distribuzione e della manutenzione dei cluster di server.</a:t>
            </a:r>
          </a:p>
          <a:p>
            <a:pPr algn="l"/>
            <a:r>
              <a:rPr lang="it-IT" dirty="0">
                <a:solidFill>
                  <a:schemeClr val="bg1"/>
                </a:solidFill>
                <a:latin typeface="system-ui"/>
              </a:rPr>
              <a:t>Permette di utilizzare i seguenti servizi: </a:t>
            </a:r>
            <a:r>
              <a:rPr lang="it-IT" b="1" dirty="0">
                <a:solidFill>
                  <a:schemeClr val="bg1"/>
                </a:solidFill>
                <a:latin typeface="system-ui"/>
              </a:rPr>
              <a:t>autenticazione, database, storage, hosting</a:t>
            </a:r>
            <a:r>
              <a:rPr lang="it-IT" dirty="0">
                <a:solidFill>
                  <a:schemeClr val="bg1"/>
                </a:solidFill>
                <a:latin typeface="system-ui"/>
              </a:rPr>
              <a:t> e altro.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magine 4" descr="Immagine che contiene busta, bigliettodavisita&#10;&#10;Descrizione generata automaticamente">
            <a:extLst>
              <a:ext uri="{FF2B5EF4-FFF2-40B4-BE49-F238E27FC236}">
                <a16:creationId xmlns:a16="http://schemas.microsoft.com/office/drawing/2014/main" id="{D0E5E46A-5DDC-6F9A-B7AD-EB370CDB9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94" y="2060355"/>
            <a:ext cx="1619656" cy="16196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9751AF-949B-E477-9318-DE7FFDAC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7" y="1145241"/>
            <a:ext cx="1709116" cy="1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9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3A3C9-CF20-47EE-82BF-70727A41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691"/>
            <a:ext cx="10515600" cy="4830618"/>
          </a:xfrm>
        </p:spPr>
        <p:txBody>
          <a:bodyPr>
            <a:normAutofit/>
          </a:bodyPr>
          <a:lstStyle/>
          <a:p>
            <a:pPr algn="ctr"/>
            <a:r>
              <a:rPr lang="it-IT" sz="8800" b="1" i="1" dirty="0">
                <a:solidFill>
                  <a:schemeClr val="bg1">
                    <a:lumMod val="85000"/>
                  </a:schemeClr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967803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1399</TotalTime>
  <Words>517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system-ui</vt:lpstr>
      <vt:lpstr>Work Sans</vt:lpstr>
      <vt:lpstr>Tema di Office</vt:lpstr>
      <vt:lpstr>Tecnologie Web    Presentazione Progetto</vt:lpstr>
      <vt:lpstr>Presentazione standard di PowerPoint</vt:lpstr>
      <vt:lpstr>Autenticazione</vt:lpstr>
      <vt:lpstr>Presentazione standard di PowerPoint</vt:lpstr>
      <vt:lpstr>Presentazione standard di PowerPoint</vt:lpstr>
      <vt:lpstr>Tecnologie utilizzate</vt:lpstr>
      <vt:lpstr>Principali tecnologie utilizzate:  React</vt:lpstr>
      <vt:lpstr>Principali tecnologie utilizzate:  Firebase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Web              Proposal Progetto</dc:title>
  <dc:creator>Samuele Castaldo</dc:creator>
  <cp:lastModifiedBy>Samuele Castaldo</cp:lastModifiedBy>
  <cp:revision>93</cp:revision>
  <dcterms:created xsi:type="dcterms:W3CDTF">2021-11-22T10:13:20Z</dcterms:created>
  <dcterms:modified xsi:type="dcterms:W3CDTF">2022-12-19T16:47:43Z</dcterms:modified>
</cp:coreProperties>
</file>