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0DB6A-8095-4C9F-A3A0-DF5033C1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A79464-B574-4650-8BA3-BEAFEFA9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90D88-94DE-4046-981E-AD2C3F3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46E83-481C-4F92-9654-9ACE318E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48C8C9-A7C2-448C-B5F0-1DDEFCCF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00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9C2E7-F56F-4FB6-82BE-843BDAD2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7B18CF-FAAE-471C-AD43-787DCADC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EF9CA-49EC-4938-BB93-46FC296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C0A18D-73D8-42CC-B1D0-7D2FC9A5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FCFB24-64BC-440B-9C7D-2A6D11C4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8A304-AD79-4014-8D1C-89CC8E0B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E1BFEF-00EA-4F2E-A60B-115CF015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6D012-E271-4F16-91F5-5E2C9F84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02E650-0997-4135-B9D8-6B64FAD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DB675-1334-4C98-B993-53395B1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28DBB-B26E-4731-8674-12531BE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B97D7-533B-4125-841C-C0965385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88FC2-B443-4846-B290-4959646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AAE196-8308-479B-B99C-6A9B235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A1D68-1DC4-4C26-8A9D-9EA7E68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04B2D-8DB5-48D1-AF78-B82FDFE6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565686-E415-4A77-9627-DD453156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52DC3-30D1-4F76-86FA-03642F2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096E7-34F2-4A3E-A40B-8C91788A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A55F3-3F6E-4C18-BB2C-AB15BF4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3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65C37-16FC-4E0B-A4A6-FDC4BEE9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DA593-BB23-4F91-B166-6388E3041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29ACB5-028D-42EA-BAF4-3EB7A24E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6B9E94-398D-4461-B179-0B061DB7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654ECD-9534-40C4-A47E-5989E9F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C9B46-6F24-49A9-B426-06F954C8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2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42BBD-0231-4858-9289-03216CEB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801B20-38FC-40D2-8E32-581D79FF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87468E-4085-4503-AF54-9FECD497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9A845F-28EA-45E3-8369-50D94475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E46235-AE81-4330-BA73-48794CF9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A8C7F6-FB27-4918-B6CD-E96C0A38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D16C1E-137E-49BB-898B-30E02532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1CD6DA-80F3-4F1D-B7F3-E6DA838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8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4E1FB-5598-42FF-BF1E-B000282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FCE3C0-1F07-4EE6-8279-C14ACE5D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695E0-D6C8-4EF5-832E-BDB5F81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4B02F7-D63F-4282-89CD-8306C34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9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90F84D-F558-4BDD-955F-88A9375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EDD74E-50B5-413D-993B-57454473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CC11B-7252-48A0-BE7F-4AF2954A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21F1C-3F27-4D37-8A49-E5936E1B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23648-C1B2-4B5F-9236-069C4E78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8FF88D-54D7-4C99-A249-C1FF5503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0E7ADD-8C80-46C8-B246-657BE4B8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5D25A6-0AEF-4904-A69E-3BADE5A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4F98EF-6B9A-427A-A660-58A41C5D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DE6E5-932B-4DAE-BC5E-93F54DA6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513E4C-C484-4FF7-9C1B-55D4BBB1A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7737-A4FC-4131-AE85-5EABBB33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50CD15-2C02-491C-87D3-10C16A73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7941FD-035B-4643-90D3-06EF718F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CCE1FF-EE11-4C4E-A7D6-CB3FB7DD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4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E9A-7D71-44DA-800F-9DDD1A1C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407A7D-9EB4-4F79-8023-7F66285B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829B19-9E49-4C10-8BFC-3001E03F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9621-090B-4822-8693-C6C0AC0A0332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FD07B-A99E-4827-B3F7-87302100F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13A9E0-8509-4B2E-BE5A-8B428453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708A-5CBB-414F-8CEF-23AB7DB562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0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ACAB6-3EE7-4EC2-9DC5-129001B5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80" y="-166254"/>
            <a:ext cx="11306629" cy="3179618"/>
          </a:xfrm>
        </p:spPr>
        <p:txBody>
          <a:bodyPr>
            <a:normAutofit/>
          </a:bodyPr>
          <a:lstStyle/>
          <a:p>
            <a:pPr algn="l"/>
            <a: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Tecnologie Web</a:t>
            </a:r>
            <a:b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t-IT" sz="7200" b="1" i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            Proposal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F47BC-67FF-45ED-BED8-AC21C043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80" y="3937000"/>
            <a:ext cx="5244012" cy="17307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b="1" dirty="0">
                <a:solidFill>
                  <a:schemeClr val="bg1">
                    <a:lumMod val="85000"/>
                  </a:schemeClr>
                </a:solidFill>
              </a:rPr>
              <a:t>Candidati:</a:t>
            </a:r>
          </a:p>
          <a:p>
            <a:pPr algn="l"/>
            <a:r>
              <a:rPr lang="it-IT" sz="2800" b="1" dirty="0">
                <a:solidFill>
                  <a:schemeClr val="bg1">
                    <a:lumMod val="85000"/>
                  </a:schemeClr>
                </a:solidFill>
              </a:rPr>
              <a:t>Samuele Castaldo  </a:t>
            </a:r>
            <a:r>
              <a:rPr lang="it-IT" sz="28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0124002067</a:t>
            </a:r>
          </a:p>
          <a:p>
            <a:pPr algn="l"/>
            <a:r>
              <a:rPr lang="it-IT" sz="2800" b="1" dirty="0">
                <a:solidFill>
                  <a:schemeClr val="bg1">
                    <a:lumMod val="85000"/>
                  </a:schemeClr>
                </a:solidFill>
              </a:rPr>
              <a:t>Marianna Navarra </a:t>
            </a:r>
            <a:r>
              <a:rPr lang="it-IT" sz="28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0124002182</a:t>
            </a:r>
          </a:p>
          <a:p>
            <a:pPr algn="l"/>
            <a:r>
              <a:rPr lang="it-IT" sz="2000" b="1" dirty="0">
                <a:solidFill>
                  <a:schemeClr val="bg1">
                    <a:lumMod val="85000"/>
                  </a:schemeClr>
                </a:solidFill>
              </a:rPr>
              <a:t>Anno:	</a:t>
            </a:r>
            <a:r>
              <a:rPr lang="it-IT" sz="2000" dirty="0">
                <a:solidFill>
                  <a:schemeClr val="bg1">
                    <a:lumMod val="85000"/>
                  </a:schemeClr>
                </a:solidFill>
              </a:rPr>
              <a:t>2021/2022</a:t>
            </a:r>
            <a:endParaRPr lang="it-IT" sz="2000" i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algn="l"/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9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04732-B6AA-45BF-96FB-ED2A606D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Stanco di non ricordare, cosa hai in dispensa?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Stanco di gestire il tuo magazzino, ancora con foglio e penna?</a:t>
            </a:r>
          </a:p>
          <a:p>
            <a:pPr marL="0" indent="0">
              <a:buNone/>
            </a:pPr>
            <a:endParaRPr lang="it-IT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Utilizza quest’app ti permetterà di gestire il tuo magazzino, il tuo inventario, ovunque ti trovi, in modo semplice e intuitivo, alla portata di tutti.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Sia per uso personale, che professionale. Può essere utilizzata per gestire un magazzino/inventario di una azienda, o semplicemente un inventario di casa.</a:t>
            </a:r>
          </a:p>
        </p:txBody>
      </p:sp>
    </p:spTree>
    <p:extLst>
      <p:ext uri="{BB962C8B-B14F-4D97-AF65-F5344CB8AC3E}">
        <p14:creationId xmlns:p14="http://schemas.microsoft.com/office/powerpoint/2010/main" val="7959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5C603D95-BF65-4997-B9B5-6966E4EE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127000"/>
            <a:ext cx="11323782" cy="6603999"/>
          </a:xfrm>
        </p:spPr>
        <p:txBody>
          <a:bodyPr/>
          <a:lstStyle/>
          <a:p>
            <a:pPr algn="l"/>
            <a:r>
              <a:rPr lang="it-IT" sz="2800" b="1" dirty="0">
                <a:solidFill>
                  <a:schemeClr val="bg1"/>
                </a:solidFill>
              </a:rPr>
              <a:t>Come funziona: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Quest’app ti permette di aggiungere/rimuovere una </a:t>
            </a:r>
            <a:r>
              <a:rPr lang="it-IT" b="1" dirty="0">
                <a:solidFill>
                  <a:schemeClr val="bg1"/>
                </a:solidFill>
              </a:rPr>
              <a:t>collezione</a:t>
            </a:r>
            <a:r>
              <a:rPr lang="it-IT" dirty="0">
                <a:solidFill>
                  <a:schemeClr val="bg1"/>
                </a:solidFill>
              </a:rPr>
              <a:t> (Es. magazzino)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Dove a sua volta si può aggiungere/rimuovere una sotto collezione,  «</a:t>
            </a:r>
            <a:r>
              <a:rPr lang="it-IT" sz="2200" b="1" dirty="0">
                <a:solidFill>
                  <a:schemeClr val="bg1"/>
                </a:solidFill>
              </a:rPr>
              <a:t>categoria</a:t>
            </a:r>
            <a:r>
              <a:rPr lang="it-IT" sz="2200" dirty="0">
                <a:solidFill>
                  <a:schemeClr val="bg1"/>
                </a:solidFill>
              </a:rPr>
              <a:t>»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All’interno delle </a:t>
            </a:r>
            <a:r>
              <a:rPr lang="it-IT" sz="2000" b="1" dirty="0">
                <a:solidFill>
                  <a:schemeClr val="bg1"/>
                </a:solidFill>
              </a:rPr>
              <a:t>categorie</a:t>
            </a:r>
            <a:r>
              <a:rPr lang="it-IT" sz="2000" dirty="0">
                <a:solidFill>
                  <a:schemeClr val="bg1"/>
                </a:solidFill>
              </a:rPr>
              <a:t> si possono aggiungere/rimuovere gli </a:t>
            </a:r>
            <a:r>
              <a:rPr lang="it-IT" sz="2000" b="1" dirty="0">
                <a:solidFill>
                  <a:schemeClr val="bg1"/>
                </a:solidFill>
              </a:rPr>
              <a:t>articoli.</a:t>
            </a:r>
          </a:p>
          <a:p>
            <a:pPr lvl="2" algn="l"/>
            <a:endParaRPr lang="it-IT" sz="2000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Ogni </a:t>
            </a:r>
            <a:r>
              <a:rPr lang="it-IT" b="1" dirty="0">
                <a:solidFill>
                  <a:schemeClr val="bg1"/>
                </a:solidFill>
              </a:rPr>
              <a:t>articolo</a:t>
            </a:r>
            <a:r>
              <a:rPr lang="it-IT" dirty="0">
                <a:solidFill>
                  <a:schemeClr val="bg1"/>
                </a:solidFill>
              </a:rPr>
              <a:t> può essere specificato con un: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bg1"/>
                </a:solidFill>
              </a:rPr>
              <a:t>Nome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Descrizione</a:t>
            </a:r>
            <a:r>
              <a:rPr lang="it-IT" i="1" dirty="0">
                <a:solidFill>
                  <a:schemeClr val="bg1"/>
                </a:solidFill>
              </a:rPr>
              <a:t> (si può aggiungere un eventuale immagine)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Tag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(si può inserire anche un numero seriale)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Prezzo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(di quanto hai speso, per fare una stima del costo totale)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Numero di articoli </a:t>
            </a:r>
            <a:r>
              <a:rPr lang="it-IT" i="1" dirty="0">
                <a:solidFill>
                  <a:schemeClr val="bg1"/>
                </a:solidFill>
              </a:rPr>
              <a:t>(possono essere sia aggiunti che rimossi)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b="1" dirty="0">
                <a:solidFill>
                  <a:schemeClr val="bg1"/>
                </a:solidFill>
              </a:rPr>
              <a:t>Funzionalità aggiuntiva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Puoi effettuare il login, così può essere utilizzato su qualsiasi dispositivo, ovunque ti trovi, anche da più persone.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3A3C9-CF20-47EE-82BF-70727A4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691"/>
            <a:ext cx="10515600" cy="4830618"/>
          </a:xfrm>
        </p:spPr>
        <p:txBody>
          <a:bodyPr>
            <a:normAutofit/>
          </a:bodyPr>
          <a:lstStyle/>
          <a:p>
            <a:pPr algn="ctr"/>
            <a:r>
              <a:rPr lang="it-IT" sz="8800" b="1" i="1" dirty="0">
                <a:solidFill>
                  <a:schemeClr val="bg1">
                    <a:lumMod val="85000"/>
                  </a:schemeClr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96780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224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di Office</vt:lpstr>
      <vt:lpstr>Tecnologie Web              Proposal Progetto</vt:lpstr>
      <vt:lpstr>Presentazione standard di PowerPoint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Web              Proposal Progetto</dc:title>
  <dc:creator>Samuele Castaldo</dc:creator>
  <cp:lastModifiedBy>Samuele Castaldo</cp:lastModifiedBy>
  <cp:revision>31</cp:revision>
  <dcterms:created xsi:type="dcterms:W3CDTF">2021-11-22T10:13:20Z</dcterms:created>
  <dcterms:modified xsi:type="dcterms:W3CDTF">2022-09-08T08:10:42Z</dcterms:modified>
</cp:coreProperties>
</file>