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Anaheim"/>
      <p:regular r:id="rId18"/>
      <p:bold r:id="rId19"/>
    </p:embeddedFont>
    <p:embeddedFont>
      <p:font typeface="Cairo"/>
      <p:regular r:id="rId20"/>
      <p:bold r:id="rId21"/>
    </p:embeddedFont>
    <p:embeddedFont>
      <p:font typeface="Space Grotesk Medium"/>
      <p:regular r:id="rId22"/>
      <p:bold r:id="rId23"/>
    </p:embeddedFont>
    <p:embeddedFont>
      <p:font typeface="PT Sans"/>
      <p:regular r:id="rId24"/>
      <p:bold r:id="rId25"/>
      <p:italic r:id="rId26"/>
      <p:boldItalic r:id="rId27"/>
    </p:embeddedFont>
    <p:embeddedFont>
      <p:font typeface="Space Grotesk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iro-regular.fntdata"/><Relationship Id="rId22" Type="http://schemas.openxmlformats.org/officeDocument/2006/relationships/font" Target="fonts/SpaceGroteskMedium-regular.fntdata"/><Relationship Id="rId21" Type="http://schemas.openxmlformats.org/officeDocument/2006/relationships/font" Target="fonts/Cairo-bold.fntdata"/><Relationship Id="rId24" Type="http://schemas.openxmlformats.org/officeDocument/2006/relationships/font" Target="fonts/PTSans-regular.fntdata"/><Relationship Id="rId23" Type="http://schemas.openxmlformats.org/officeDocument/2006/relationships/font" Target="fonts/SpaceGrotesk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ans-italic.fntdata"/><Relationship Id="rId25" Type="http://schemas.openxmlformats.org/officeDocument/2006/relationships/font" Target="fonts/PTSans-bold.fntdata"/><Relationship Id="rId28" Type="http://schemas.openxmlformats.org/officeDocument/2006/relationships/font" Target="fonts/SpaceGrotesk-regular.fntdata"/><Relationship Id="rId27" Type="http://schemas.openxmlformats.org/officeDocument/2006/relationships/font" Target="fonts/PT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paceGrotesk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Anaheim-bold.fntdata"/><Relationship Id="rId18" Type="http://schemas.openxmlformats.org/officeDocument/2006/relationships/font" Target="fonts/Anahei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697cf03434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697cf03434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697cf03434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697cf03434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697cf03434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697cf03434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697cf03434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697cf03434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697cf03434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697cf03434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697cf03434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697cf03434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2205375"/>
            <a:ext cx="5257800" cy="16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solidFill>
                  <a:srgbClr val="2411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885650"/>
            <a:ext cx="3690600" cy="4686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hasCustomPrompt="1" type="title"/>
          </p:nvPr>
        </p:nvSpPr>
        <p:spPr>
          <a:xfrm>
            <a:off x="4076350" y="2296400"/>
            <a:ext cx="3843300" cy="10851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/>
          <p:nvPr>
            <p:ph idx="1" type="subTitle"/>
          </p:nvPr>
        </p:nvSpPr>
        <p:spPr>
          <a:xfrm>
            <a:off x="4076350" y="3426700"/>
            <a:ext cx="38433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88" name="Google Shape;8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416200" y="2886625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hasCustomPrompt="1" idx="2" type="title"/>
          </p:nvPr>
        </p:nvSpPr>
        <p:spPr>
          <a:xfrm>
            <a:off x="720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hasCustomPrompt="1" idx="3" type="title"/>
          </p:nvPr>
        </p:nvSpPr>
        <p:spPr>
          <a:xfrm>
            <a:off x="720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hasCustomPrompt="1" idx="4" type="title"/>
          </p:nvPr>
        </p:nvSpPr>
        <p:spPr>
          <a:xfrm>
            <a:off x="3306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hasCustomPrompt="1" idx="5" type="title"/>
          </p:nvPr>
        </p:nvSpPr>
        <p:spPr>
          <a:xfrm>
            <a:off x="3306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hasCustomPrompt="1" idx="6" type="title"/>
          </p:nvPr>
        </p:nvSpPr>
        <p:spPr>
          <a:xfrm>
            <a:off x="5892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hasCustomPrompt="1" idx="7" type="title"/>
          </p:nvPr>
        </p:nvSpPr>
        <p:spPr>
          <a:xfrm>
            <a:off x="5892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20000" y="2026450"/>
            <a:ext cx="25320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8" type="subTitle"/>
          </p:nvPr>
        </p:nvSpPr>
        <p:spPr>
          <a:xfrm>
            <a:off x="3306000" y="2026450"/>
            <a:ext cx="25320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9" type="subTitle"/>
          </p:nvPr>
        </p:nvSpPr>
        <p:spPr>
          <a:xfrm>
            <a:off x="5892000" y="2026450"/>
            <a:ext cx="25320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3" type="subTitle"/>
          </p:nvPr>
        </p:nvSpPr>
        <p:spPr>
          <a:xfrm>
            <a:off x="720000" y="3544900"/>
            <a:ext cx="25320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4" type="subTitle"/>
          </p:nvPr>
        </p:nvSpPr>
        <p:spPr>
          <a:xfrm>
            <a:off x="3306000" y="3544900"/>
            <a:ext cx="25320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5" type="subTitle"/>
          </p:nvPr>
        </p:nvSpPr>
        <p:spPr>
          <a:xfrm>
            <a:off x="5892000" y="3544900"/>
            <a:ext cx="25320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04" name="Google Shape;104;p13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05" name="Google Shape;105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oogle Shape;107;p13"/>
          <p:cNvGrpSpPr/>
          <p:nvPr/>
        </p:nvGrpSpPr>
        <p:grpSpPr>
          <a:xfrm flipH="1" rot="-10539848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08" name="Google Shape;108;p13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4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12" name="Google Shape;112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" name="Google Shape;114;p14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15" name="Google Shape;115;p14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15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20" name="Google Shape;120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" name="Google Shape;122;p15"/>
          <p:cNvGrpSpPr/>
          <p:nvPr/>
        </p:nvGrpSpPr>
        <p:grpSpPr>
          <a:xfrm flipH="1" rot="-10539848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23" name="Google Shape;123;p15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5"/>
          <p:cNvSpPr txBox="1"/>
          <p:nvPr>
            <p:ph type="title"/>
          </p:nvPr>
        </p:nvSpPr>
        <p:spPr>
          <a:xfrm>
            <a:off x="3889175" y="1000050"/>
            <a:ext cx="3205500" cy="1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" type="subTitle"/>
          </p:nvPr>
        </p:nvSpPr>
        <p:spPr>
          <a:xfrm>
            <a:off x="3889175" y="2131950"/>
            <a:ext cx="4185300" cy="20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6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29" name="Google Shape;129;p1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Google Shape;131;p16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32" name="Google Shape;132;p16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16"/>
          <p:cNvSpPr txBox="1"/>
          <p:nvPr>
            <p:ph type="title"/>
          </p:nvPr>
        </p:nvSpPr>
        <p:spPr>
          <a:xfrm>
            <a:off x="713225" y="707075"/>
            <a:ext cx="2345400" cy="9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" type="subTitle"/>
          </p:nvPr>
        </p:nvSpPr>
        <p:spPr>
          <a:xfrm>
            <a:off x="713225" y="1606775"/>
            <a:ext cx="23454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6" name="Google Shape;136;p16"/>
          <p:cNvSpPr/>
          <p:nvPr>
            <p:ph idx="2" type="pic"/>
          </p:nvPr>
        </p:nvSpPr>
        <p:spPr>
          <a:xfrm>
            <a:off x="5588500" y="539500"/>
            <a:ext cx="2801100" cy="4064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37" name="Google Shape;137;p16"/>
          <p:cNvSpPr/>
          <p:nvPr>
            <p:ph idx="3" type="pic"/>
          </p:nvPr>
        </p:nvSpPr>
        <p:spPr>
          <a:xfrm>
            <a:off x="3171450" y="539500"/>
            <a:ext cx="2304300" cy="2285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38" name="Google Shape;138;p16"/>
          <p:cNvSpPr/>
          <p:nvPr>
            <p:ph idx="4" type="pic"/>
          </p:nvPr>
        </p:nvSpPr>
        <p:spPr>
          <a:xfrm>
            <a:off x="3171450" y="2953775"/>
            <a:ext cx="2304300" cy="1650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39" name="Google Shape;139;p16"/>
          <p:cNvSpPr/>
          <p:nvPr>
            <p:ph idx="5" type="pic"/>
          </p:nvPr>
        </p:nvSpPr>
        <p:spPr>
          <a:xfrm>
            <a:off x="754400" y="2953775"/>
            <a:ext cx="2304300" cy="1650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2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17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42" name="Google Shape;142;p1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" name="Google Shape;144;p17"/>
          <p:cNvGrpSpPr/>
          <p:nvPr/>
        </p:nvGrpSpPr>
        <p:grpSpPr>
          <a:xfrm flipH="1" rot="-10539848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45" name="Google Shape;145;p17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1" type="subTitle"/>
          </p:nvPr>
        </p:nvSpPr>
        <p:spPr>
          <a:xfrm>
            <a:off x="719975" y="1164450"/>
            <a:ext cx="3748800" cy="11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3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18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51" name="Google Shape;151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" name="Google Shape;153;p18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54" name="Google Shape;154;p18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" name="Google Shape;156;p18"/>
          <p:cNvSpPr txBox="1"/>
          <p:nvPr>
            <p:ph idx="1" type="subTitle"/>
          </p:nvPr>
        </p:nvSpPr>
        <p:spPr>
          <a:xfrm>
            <a:off x="719975" y="1393800"/>
            <a:ext cx="5015400" cy="22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19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60" name="Google Shape;160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" name="Google Shape;162;p19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63" name="Google Shape;163;p19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" name="Google Shape;16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6" name="Google Shape;166;p19"/>
          <p:cNvSpPr txBox="1"/>
          <p:nvPr>
            <p:ph idx="1" type="subTitle"/>
          </p:nvPr>
        </p:nvSpPr>
        <p:spPr>
          <a:xfrm>
            <a:off x="865525" y="2741725"/>
            <a:ext cx="2189400" cy="18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" name="Google Shape;167;p19"/>
          <p:cNvSpPr txBox="1"/>
          <p:nvPr>
            <p:ph idx="2" type="subTitle"/>
          </p:nvPr>
        </p:nvSpPr>
        <p:spPr>
          <a:xfrm>
            <a:off x="3433873" y="2741725"/>
            <a:ext cx="2189400" cy="18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8" name="Google Shape;168;p19"/>
          <p:cNvSpPr txBox="1"/>
          <p:nvPr>
            <p:ph idx="3" type="subTitle"/>
          </p:nvPr>
        </p:nvSpPr>
        <p:spPr>
          <a:xfrm>
            <a:off x="6002228" y="2741725"/>
            <a:ext cx="2189400" cy="18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9" name="Google Shape;169;p19"/>
          <p:cNvSpPr txBox="1"/>
          <p:nvPr>
            <p:ph idx="4" type="subTitle"/>
          </p:nvPr>
        </p:nvSpPr>
        <p:spPr>
          <a:xfrm>
            <a:off x="865525" y="2046500"/>
            <a:ext cx="21894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0" name="Google Shape;170;p19"/>
          <p:cNvSpPr txBox="1"/>
          <p:nvPr>
            <p:ph idx="5" type="subTitle"/>
          </p:nvPr>
        </p:nvSpPr>
        <p:spPr>
          <a:xfrm>
            <a:off x="3433878" y="2046500"/>
            <a:ext cx="21894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1" name="Google Shape;171;p19"/>
          <p:cNvSpPr txBox="1"/>
          <p:nvPr>
            <p:ph idx="6" type="subTitle"/>
          </p:nvPr>
        </p:nvSpPr>
        <p:spPr>
          <a:xfrm>
            <a:off x="6002231" y="2046500"/>
            <a:ext cx="21894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0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74" name="Google Shape;174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" name="Google Shape;17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6" name="Google Shape;176;p20"/>
          <p:cNvGrpSpPr/>
          <p:nvPr/>
        </p:nvGrpSpPr>
        <p:grpSpPr>
          <a:xfrm flipH="1" rot="-10539848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77" name="Google Shape;177;p20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1" type="subTitle"/>
          </p:nvPr>
        </p:nvSpPr>
        <p:spPr>
          <a:xfrm>
            <a:off x="1225674" y="1659425"/>
            <a:ext cx="32187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1" name="Google Shape;181;p20"/>
          <p:cNvSpPr txBox="1"/>
          <p:nvPr>
            <p:ph idx="2" type="subTitle"/>
          </p:nvPr>
        </p:nvSpPr>
        <p:spPr>
          <a:xfrm>
            <a:off x="5052125" y="1659425"/>
            <a:ext cx="32187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2" name="Google Shape;182;p20"/>
          <p:cNvSpPr txBox="1"/>
          <p:nvPr>
            <p:ph idx="3" type="subTitle"/>
          </p:nvPr>
        </p:nvSpPr>
        <p:spPr>
          <a:xfrm>
            <a:off x="1225674" y="3320000"/>
            <a:ext cx="32187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3" name="Google Shape;183;p20"/>
          <p:cNvSpPr txBox="1"/>
          <p:nvPr>
            <p:ph idx="4" type="subTitle"/>
          </p:nvPr>
        </p:nvSpPr>
        <p:spPr>
          <a:xfrm>
            <a:off x="5052125" y="3320000"/>
            <a:ext cx="32187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4" name="Google Shape;184;p20"/>
          <p:cNvSpPr txBox="1"/>
          <p:nvPr>
            <p:ph idx="5" type="subTitle"/>
          </p:nvPr>
        </p:nvSpPr>
        <p:spPr>
          <a:xfrm>
            <a:off x="1225675" y="1331675"/>
            <a:ext cx="321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5" name="Google Shape;185;p20"/>
          <p:cNvSpPr txBox="1"/>
          <p:nvPr>
            <p:ph idx="6" type="subTitle"/>
          </p:nvPr>
        </p:nvSpPr>
        <p:spPr>
          <a:xfrm>
            <a:off x="1225675" y="2992275"/>
            <a:ext cx="321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6" name="Google Shape;186;p20"/>
          <p:cNvSpPr txBox="1"/>
          <p:nvPr>
            <p:ph idx="7" type="subTitle"/>
          </p:nvPr>
        </p:nvSpPr>
        <p:spPr>
          <a:xfrm>
            <a:off x="5052099" y="1331675"/>
            <a:ext cx="321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7" name="Google Shape;187;p20"/>
          <p:cNvSpPr txBox="1"/>
          <p:nvPr>
            <p:ph idx="8" type="subTitle"/>
          </p:nvPr>
        </p:nvSpPr>
        <p:spPr>
          <a:xfrm>
            <a:off x="5052099" y="2992275"/>
            <a:ext cx="321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047175" y="2388500"/>
            <a:ext cx="43836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5" name="Google Shape;15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416200" y="2886625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1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90" name="Google Shape;190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" name="Google Shape;192;p21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93" name="Google Shape;193;p21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" name="Google Shape;19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6" name="Google Shape;196;p21"/>
          <p:cNvSpPr txBox="1"/>
          <p:nvPr>
            <p:ph idx="1" type="subTitle"/>
          </p:nvPr>
        </p:nvSpPr>
        <p:spPr>
          <a:xfrm>
            <a:off x="1162025" y="1656927"/>
            <a:ext cx="1975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7" name="Google Shape;197;p21"/>
          <p:cNvSpPr txBox="1"/>
          <p:nvPr>
            <p:ph idx="2" type="subTitle"/>
          </p:nvPr>
        </p:nvSpPr>
        <p:spPr>
          <a:xfrm>
            <a:off x="3782975" y="1656925"/>
            <a:ext cx="1972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8" name="Google Shape;198;p21"/>
          <p:cNvSpPr txBox="1"/>
          <p:nvPr>
            <p:ph idx="3" type="subTitle"/>
          </p:nvPr>
        </p:nvSpPr>
        <p:spPr>
          <a:xfrm>
            <a:off x="1162025" y="3387221"/>
            <a:ext cx="1975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9" name="Google Shape;199;p21"/>
          <p:cNvSpPr txBox="1"/>
          <p:nvPr>
            <p:ph idx="4" type="subTitle"/>
          </p:nvPr>
        </p:nvSpPr>
        <p:spPr>
          <a:xfrm>
            <a:off x="3782975" y="3387221"/>
            <a:ext cx="1975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0" name="Google Shape;200;p21"/>
          <p:cNvSpPr txBox="1"/>
          <p:nvPr>
            <p:ph idx="5" type="subTitle"/>
          </p:nvPr>
        </p:nvSpPr>
        <p:spPr>
          <a:xfrm>
            <a:off x="6403925" y="1656927"/>
            <a:ext cx="1975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1" name="Google Shape;201;p21"/>
          <p:cNvSpPr txBox="1"/>
          <p:nvPr>
            <p:ph idx="6" type="subTitle"/>
          </p:nvPr>
        </p:nvSpPr>
        <p:spPr>
          <a:xfrm>
            <a:off x="6403925" y="3387221"/>
            <a:ext cx="1975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2" name="Google Shape;202;p21"/>
          <p:cNvSpPr txBox="1"/>
          <p:nvPr>
            <p:ph idx="7" type="subTitle"/>
          </p:nvPr>
        </p:nvSpPr>
        <p:spPr>
          <a:xfrm>
            <a:off x="1162025" y="1359241"/>
            <a:ext cx="1975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3" name="Google Shape;203;p21"/>
          <p:cNvSpPr txBox="1"/>
          <p:nvPr>
            <p:ph idx="8" type="subTitle"/>
          </p:nvPr>
        </p:nvSpPr>
        <p:spPr>
          <a:xfrm>
            <a:off x="3782975" y="1359241"/>
            <a:ext cx="1972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4" name="Google Shape;204;p21"/>
          <p:cNvSpPr txBox="1"/>
          <p:nvPr>
            <p:ph idx="9" type="subTitle"/>
          </p:nvPr>
        </p:nvSpPr>
        <p:spPr>
          <a:xfrm>
            <a:off x="6403925" y="1359241"/>
            <a:ext cx="1972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5" name="Google Shape;205;p21"/>
          <p:cNvSpPr txBox="1"/>
          <p:nvPr>
            <p:ph idx="13" type="subTitle"/>
          </p:nvPr>
        </p:nvSpPr>
        <p:spPr>
          <a:xfrm>
            <a:off x="1162025" y="3086317"/>
            <a:ext cx="1975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6" name="Google Shape;206;p21"/>
          <p:cNvSpPr txBox="1"/>
          <p:nvPr>
            <p:ph idx="14" type="subTitle"/>
          </p:nvPr>
        </p:nvSpPr>
        <p:spPr>
          <a:xfrm>
            <a:off x="3782975" y="3086317"/>
            <a:ext cx="1972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7" name="Google Shape;207;p21"/>
          <p:cNvSpPr txBox="1"/>
          <p:nvPr>
            <p:ph idx="15" type="subTitle"/>
          </p:nvPr>
        </p:nvSpPr>
        <p:spPr>
          <a:xfrm>
            <a:off x="6403925" y="3086317"/>
            <a:ext cx="1972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hasCustomPrompt="1" type="title"/>
          </p:nvPr>
        </p:nvSpPr>
        <p:spPr>
          <a:xfrm>
            <a:off x="1200575" y="2266166"/>
            <a:ext cx="2739300" cy="667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22"/>
          <p:cNvSpPr txBox="1"/>
          <p:nvPr>
            <p:ph idx="1" type="subTitle"/>
          </p:nvPr>
        </p:nvSpPr>
        <p:spPr>
          <a:xfrm>
            <a:off x="1200575" y="2948884"/>
            <a:ext cx="27393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1" name="Google Shape;211;p22"/>
          <p:cNvSpPr txBox="1"/>
          <p:nvPr>
            <p:ph hasCustomPrompt="1" idx="2" type="title"/>
          </p:nvPr>
        </p:nvSpPr>
        <p:spPr>
          <a:xfrm>
            <a:off x="1200575" y="977950"/>
            <a:ext cx="2739300" cy="6663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22"/>
          <p:cNvSpPr txBox="1"/>
          <p:nvPr>
            <p:ph idx="3" type="subTitle"/>
          </p:nvPr>
        </p:nvSpPr>
        <p:spPr>
          <a:xfrm>
            <a:off x="1200575" y="1669422"/>
            <a:ext cx="27393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3" name="Google Shape;213;p22"/>
          <p:cNvSpPr txBox="1"/>
          <p:nvPr>
            <p:ph hasCustomPrompt="1" idx="4" type="title"/>
          </p:nvPr>
        </p:nvSpPr>
        <p:spPr>
          <a:xfrm>
            <a:off x="1200575" y="3555582"/>
            <a:ext cx="2739300" cy="667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4" name="Google Shape;214;p22"/>
          <p:cNvSpPr txBox="1"/>
          <p:nvPr>
            <p:ph idx="5" type="subTitle"/>
          </p:nvPr>
        </p:nvSpPr>
        <p:spPr>
          <a:xfrm>
            <a:off x="1200575" y="4238300"/>
            <a:ext cx="27393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pic>
        <p:nvPicPr>
          <p:cNvPr id="215" name="Google Shape;21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713225" y="747263"/>
            <a:ext cx="3281700" cy="9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23"/>
          <p:cNvSpPr txBox="1"/>
          <p:nvPr>
            <p:ph idx="1" type="subTitle"/>
          </p:nvPr>
        </p:nvSpPr>
        <p:spPr>
          <a:xfrm>
            <a:off x="713225" y="1584449"/>
            <a:ext cx="32817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219" name="Google Shape;219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3"/>
          <p:cNvSpPr txBox="1"/>
          <p:nvPr/>
        </p:nvSpPr>
        <p:spPr>
          <a:xfrm>
            <a:off x="713225" y="3410538"/>
            <a:ext cx="32787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endParaRPr b="1" sz="1000" u="sng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23" name="Google Shape;223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" name="Google Shape;225;p24"/>
          <p:cNvGrpSpPr/>
          <p:nvPr/>
        </p:nvGrpSpPr>
        <p:grpSpPr>
          <a:xfrm rot="756538">
            <a:off x="-1069833" y="-1842572"/>
            <a:ext cx="4574157" cy="3479412"/>
            <a:chOff x="1522650" y="1117750"/>
            <a:chExt cx="4574075" cy="3479350"/>
          </a:xfrm>
        </p:grpSpPr>
        <p:sp>
          <p:nvSpPr>
            <p:cNvPr id="226" name="Google Shape;226;p24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25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30" name="Google Shape;230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2" name="Google Shape;232;p25"/>
          <p:cNvGrpSpPr/>
          <p:nvPr/>
        </p:nvGrpSpPr>
        <p:grpSpPr>
          <a:xfrm>
            <a:off x="-1845124" y="-2180828"/>
            <a:ext cx="12652562" cy="9877041"/>
            <a:chOff x="-1845124" y="-2180828"/>
            <a:chExt cx="12652562" cy="9877041"/>
          </a:xfrm>
        </p:grpSpPr>
        <p:grpSp>
          <p:nvGrpSpPr>
            <p:cNvPr id="233" name="Google Shape;233;p25"/>
            <p:cNvGrpSpPr/>
            <p:nvPr/>
          </p:nvGrpSpPr>
          <p:grpSpPr>
            <a:xfrm>
              <a:off x="-1845124" y="-2180828"/>
              <a:ext cx="4574075" cy="3479350"/>
              <a:chOff x="1522650" y="1117750"/>
              <a:chExt cx="4574075" cy="3479350"/>
            </a:xfrm>
          </p:grpSpPr>
          <p:sp>
            <p:nvSpPr>
              <p:cNvPr id="234" name="Google Shape;234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rect b="b" l="l" r="r" t="t"/>
                <a:pathLst>
                  <a:path extrusionOk="0" h="128684" w="151633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rect b="b" l="l" r="r" t="t"/>
                <a:pathLst>
                  <a:path extrusionOk="0" h="42334" w="96695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" name="Google Shape;236;p25"/>
            <p:cNvGrpSpPr/>
            <p:nvPr/>
          </p:nvGrpSpPr>
          <p:grpSpPr>
            <a:xfrm flipH="1" rot="-10539848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237" name="Google Shape;237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rect b="b" l="l" r="r" t="t"/>
                <a:pathLst>
                  <a:path extrusionOk="0" h="128684" w="151633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rect b="b" l="l" r="r" t="t"/>
                <a:pathLst>
                  <a:path extrusionOk="0" h="42334" w="96695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4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8" name="Google Shape;1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20000" y="1090229"/>
            <a:ext cx="7704000" cy="3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2" name="Google Shape;22;p4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23" name="Google Shape;23;p4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4911639" y="2679824"/>
            <a:ext cx="2424300" cy="15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1808050" y="2679824"/>
            <a:ext cx="2424300" cy="15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1808050" y="2244217"/>
            <a:ext cx="2424300" cy="4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4911639" y="2244217"/>
            <a:ext cx="2424300" cy="4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31" name="Google Shape;31;p5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32" name="Google Shape;32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" name="Google Shape;34;p5"/>
          <p:cNvGrpSpPr/>
          <p:nvPr/>
        </p:nvGrpSpPr>
        <p:grpSpPr>
          <a:xfrm flipH="1" rot="-10539848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35" name="Google Shape;35;p5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5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9" name="Google Shape;39;p6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40" name="Google Shape;40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" name="Google Shape;42;p6"/>
          <p:cNvGrpSpPr/>
          <p:nvPr/>
        </p:nvGrpSpPr>
        <p:grpSpPr>
          <a:xfrm flipH="1" rot="-10539848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43" name="Google Shape;43;p6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11975" y="829350"/>
            <a:ext cx="3993300" cy="9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811975" y="1878550"/>
            <a:ext cx="39933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48" name="Google Shape;48;p7"/>
          <p:cNvSpPr/>
          <p:nvPr>
            <p:ph idx="2" type="pic"/>
          </p:nvPr>
        </p:nvSpPr>
        <p:spPr>
          <a:xfrm>
            <a:off x="5088475" y="770400"/>
            <a:ext cx="3081600" cy="3602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49" name="Google Shape;49;p7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50" name="Google Shape;50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" name="Google Shape;52;p7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53" name="Google Shape;53;p7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0" y="0"/>
            <a:ext cx="9143991" cy="5143500"/>
            <a:chOff x="10" y="0"/>
            <a:chExt cx="9143991" cy="5143500"/>
          </a:xfrm>
        </p:grpSpPr>
        <p:pic>
          <p:nvPicPr>
            <p:cNvPr id="57" name="Google Shape;57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416200" y="2886625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" name="Google Shape;59;p8"/>
          <p:cNvGrpSpPr/>
          <p:nvPr/>
        </p:nvGrpSpPr>
        <p:grpSpPr>
          <a:xfrm rot="756538">
            <a:off x="5159567" y="-1927047"/>
            <a:ext cx="4574157" cy="3479412"/>
            <a:chOff x="1522650" y="1117750"/>
            <a:chExt cx="4574075" cy="3479350"/>
          </a:xfrm>
        </p:grpSpPr>
        <p:sp>
          <p:nvSpPr>
            <p:cNvPr id="60" name="Google Shape;60;p8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8"/>
          <p:cNvSpPr txBox="1"/>
          <p:nvPr>
            <p:ph type="title"/>
          </p:nvPr>
        </p:nvSpPr>
        <p:spPr>
          <a:xfrm>
            <a:off x="3830000" y="17164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9"/>
          <p:cNvGrpSpPr/>
          <p:nvPr/>
        </p:nvGrpSpPr>
        <p:grpSpPr>
          <a:xfrm rot="756538">
            <a:off x="-714808" y="-2409347"/>
            <a:ext cx="4574157" cy="3479412"/>
            <a:chOff x="1522650" y="1117750"/>
            <a:chExt cx="4574075" cy="3479350"/>
          </a:xfrm>
        </p:grpSpPr>
        <p:sp>
          <p:nvSpPr>
            <p:cNvPr id="65" name="Google Shape;65;p9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" name="Google Shape;67;p9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68" name="Google Shape;68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0" name="Google Shape;70;p9"/>
          <p:cNvSpPr txBox="1"/>
          <p:nvPr>
            <p:ph type="title"/>
          </p:nvPr>
        </p:nvSpPr>
        <p:spPr>
          <a:xfrm>
            <a:off x="713225" y="1528900"/>
            <a:ext cx="48729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" type="subTitle"/>
          </p:nvPr>
        </p:nvSpPr>
        <p:spPr>
          <a:xfrm>
            <a:off x="713225" y="3640050"/>
            <a:ext cx="4872900" cy="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0"/>
          <p:cNvSpPr txBox="1"/>
          <p:nvPr>
            <p:ph type="title"/>
          </p:nvPr>
        </p:nvSpPr>
        <p:spPr>
          <a:xfrm>
            <a:off x="720000" y="4014450"/>
            <a:ext cx="57132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5" name="Google Shape;75;p10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76" name="Google Shape;76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8" name="Google Shape;78;p10"/>
          <p:cNvGrpSpPr/>
          <p:nvPr/>
        </p:nvGrpSpPr>
        <p:grpSpPr>
          <a:xfrm>
            <a:off x="-896231" y="-2525369"/>
            <a:ext cx="11703669" cy="10221582"/>
            <a:chOff x="-896231" y="-2525369"/>
            <a:chExt cx="11703669" cy="10221582"/>
          </a:xfrm>
        </p:grpSpPr>
        <p:grpSp>
          <p:nvGrpSpPr>
            <p:cNvPr id="79" name="Google Shape;79;p10"/>
            <p:cNvGrpSpPr/>
            <p:nvPr/>
          </p:nvGrpSpPr>
          <p:grpSpPr>
            <a:xfrm flipH="1" rot="-10539848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80" name="Google Shape;80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rect b="b" l="l" r="r" t="t"/>
                <a:pathLst>
                  <a:path extrusionOk="0" h="128684" w="151633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rect b="b" l="l" r="r" t="t"/>
                <a:pathLst>
                  <a:path extrusionOk="0" h="42334" w="96695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10"/>
            <p:cNvGrpSpPr/>
            <p:nvPr/>
          </p:nvGrpSpPr>
          <p:grpSpPr>
            <a:xfrm>
              <a:off x="-896231" y="-2525369"/>
              <a:ext cx="4573618" cy="3479002"/>
              <a:chOff x="1522650" y="1117750"/>
              <a:chExt cx="4574075" cy="3479350"/>
            </a:xfrm>
          </p:grpSpPr>
          <p:sp>
            <p:nvSpPr>
              <p:cNvPr id="83" name="Google Shape;83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rect b="b" l="l" r="r" t="t"/>
                <a:pathLst>
                  <a:path extrusionOk="0" h="128684" w="151633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rect b="b" l="l" r="r" t="t"/>
                <a:pathLst>
                  <a:path extrusionOk="0" h="42334" w="96695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26"/>
          <p:cNvGrpSpPr/>
          <p:nvPr/>
        </p:nvGrpSpPr>
        <p:grpSpPr>
          <a:xfrm rot="756538">
            <a:off x="-943408" y="-1494947"/>
            <a:ext cx="4574157" cy="3479412"/>
            <a:chOff x="1522650" y="1117750"/>
            <a:chExt cx="4574075" cy="3479350"/>
          </a:xfrm>
        </p:grpSpPr>
        <p:sp>
          <p:nvSpPr>
            <p:cNvPr id="244" name="Google Shape;244;p26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6" name="Google Shape;2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6"/>
          <p:cNvSpPr txBox="1"/>
          <p:nvPr>
            <p:ph type="ctrTitle"/>
          </p:nvPr>
        </p:nvSpPr>
        <p:spPr>
          <a:xfrm>
            <a:off x="713225" y="2205375"/>
            <a:ext cx="5257800" cy="16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Verdana"/>
              <a:buNone/>
            </a:pPr>
            <a:r>
              <a:rPr lang="en" sz="4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Classificazione su CIFAR-10 con MLP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48" name="Google Shape;248;p26"/>
          <p:cNvSpPr txBox="1"/>
          <p:nvPr>
            <p:ph idx="1" type="subTitle"/>
          </p:nvPr>
        </p:nvSpPr>
        <p:spPr>
          <a:xfrm>
            <a:off x="713225" y="3885650"/>
            <a:ext cx="36906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Samuele Salerno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Obiettivi</a:t>
            </a:r>
            <a:endParaRPr/>
          </a:p>
        </p:txBody>
      </p:sp>
      <p:sp>
        <p:nvSpPr>
          <p:cNvPr id="254" name="Google Shape;254;p27"/>
          <p:cNvSpPr txBox="1"/>
          <p:nvPr>
            <p:ph idx="2" type="title"/>
          </p:nvPr>
        </p:nvSpPr>
        <p:spPr>
          <a:xfrm>
            <a:off x="720000" y="1480883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5" name="Google Shape;255;p27"/>
          <p:cNvSpPr txBox="1"/>
          <p:nvPr>
            <p:ph idx="3" type="title"/>
          </p:nvPr>
        </p:nvSpPr>
        <p:spPr>
          <a:xfrm>
            <a:off x="720000" y="299049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6" name="Google Shape;256;p27"/>
          <p:cNvSpPr txBox="1"/>
          <p:nvPr>
            <p:ph idx="4" type="title"/>
          </p:nvPr>
        </p:nvSpPr>
        <p:spPr>
          <a:xfrm>
            <a:off x="3306000" y="1480883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7" name="Google Shape;257;p27"/>
          <p:cNvSpPr txBox="1"/>
          <p:nvPr>
            <p:ph idx="6" type="title"/>
          </p:nvPr>
        </p:nvSpPr>
        <p:spPr>
          <a:xfrm>
            <a:off x="5892000" y="1480883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8" name="Google Shape;258;p27"/>
          <p:cNvSpPr txBox="1"/>
          <p:nvPr>
            <p:ph idx="1" type="subTitle"/>
          </p:nvPr>
        </p:nvSpPr>
        <p:spPr>
          <a:xfrm>
            <a:off x="720000" y="2026450"/>
            <a:ext cx="25320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Classificare immagini del dataset CIFAR-10</a:t>
            </a:r>
            <a:endParaRPr sz="1600"/>
          </a:p>
        </p:txBody>
      </p:sp>
      <p:sp>
        <p:nvSpPr>
          <p:cNvPr id="259" name="Google Shape;259;p27"/>
          <p:cNvSpPr txBox="1"/>
          <p:nvPr>
            <p:ph idx="8" type="subTitle"/>
          </p:nvPr>
        </p:nvSpPr>
        <p:spPr>
          <a:xfrm>
            <a:off x="3306000" y="2026450"/>
            <a:ext cx="25320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Applicare preprocessing per ridurre il rumore visivo</a:t>
            </a:r>
            <a:endParaRPr sz="1600"/>
          </a:p>
        </p:txBody>
      </p:sp>
      <p:sp>
        <p:nvSpPr>
          <p:cNvPr id="260" name="Google Shape;260;p27"/>
          <p:cNvSpPr txBox="1"/>
          <p:nvPr>
            <p:ph idx="9" type="subTitle"/>
          </p:nvPr>
        </p:nvSpPr>
        <p:spPr>
          <a:xfrm>
            <a:off x="5892000" y="2026450"/>
            <a:ext cx="25320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Utilizzare un modello MLP (Multi-Layer Perceptron)</a:t>
            </a:r>
            <a:endParaRPr sz="1600"/>
          </a:p>
        </p:txBody>
      </p:sp>
      <p:sp>
        <p:nvSpPr>
          <p:cNvPr id="261" name="Google Shape;261;p27"/>
          <p:cNvSpPr txBox="1"/>
          <p:nvPr>
            <p:ph idx="13" type="subTitle"/>
          </p:nvPr>
        </p:nvSpPr>
        <p:spPr>
          <a:xfrm>
            <a:off x="720000" y="3544900"/>
            <a:ext cx="25320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Migliorare le prestazioni attraverso la selezione degli iperparametri (Grid Search)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/>
          <p:nvPr>
            <p:ph type="title"/>
          </p:nvPr>
        </p:nvSpPr>
        <p:spPr>
          <a:xfrm>
            <a:off x="811975" y="829350"/>
            <a:ext cx="3993300" cy="9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Descrizione dataset</a:t>
            </a:r>
            <a:endParaRPr/>
          </a:p>
        </p:txBody>
      </p:sp>
      <p:sp>
        <p:nvSpPr>
          <p:cNvPr id="267" name="Google Shape;267;p28"/>
          <p:cNvSpPr txBox="1"/>
          <p:nvPr>
            <p:ph idx="1" type="subTitle"/>
          </p:nvPr>
        </p:nvSpPr>
        <p:spPr>
          <a:xfrm>
            <a:off x="811975" y="1878550"/>
            <a:ext cx="39933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60000</a:t>
            </a:r>
            <a:r>
              <a:rPr lang="en" sz="1600"/>
              <a:t> immagini (</a:t>
            </a:r>
            <a:r>
              <a:rPr b="1" lang="en" sz="1600"/>
              <a:t>32x32 pixel</a:t>
            </a:r>
            <a:r>
              <a:rPr lang="en" sz="1600"/>
              <a:t>) distribuite in 10 classi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50000 </a:t>
            </a:r>
            <a:r>
              <a:rPr lang="en" sz="1600"/>
              <a:t>di training (</a:t>
            </a:r>
            <a:r>
              <a:rPr b="1" lang="en" sz="1600"/>
              <a:t>40000 training</a:t>
            </a:r>
            <a:r>
              <a:rPr lang="en" sz="1600"/>
              <a:t> + </a:t>
            </a:r>
            <a:r>
              <a:rPr b="1" lang="en" sz="1600"/>
              <a:t>10000 </a:t>
            </a:r>
            <a:r>
              <a:rPr lang="en" sz="1600"/>
              <a:t>validation)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Quadrato </a:t>
            </a:r>
            <a:r>
              <a:rPr b="1" lang="en" sz="1600"/>
              <a:t>5x5</a:t>
            </a:r>
            <a:r>
              <a:rPr lang="en" sz="1600"/>
              <a:t> su ogni immagine, di </a:t>
            </a:r>
            <a:r>
              <a:rPr b="1" lang="en" sz="1600"/>
              <a:t>colore uniforme</a:t>
            </a:r>
            <a:endParaRPr b="1" sz="1600"/>
          </a:p>
        </p:txBody>
      </p:sp>
      <p:pic>
        <p:nvPicPr>
          <p:cNvPr id="268" name="Google Shape;2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0025" y="889728"/>
            <a:ext cx="3376175" cy="33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 txBox="1"/>
          <p:nvPr>
            <p:ph type="title"/>
          </p:nvPr>
        </p:nvSpPr>
        <p:spPr>
          <a:xfrm>
            <a:off x="811975" y="829350"/>
            <a:ext cx="3993300" cy="9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Rimozione patch uniformi</a:t>
            </a:r>
            <a:endParaRPr/>
          </a:p>
        </p:txBody>
      </p:sp>
      <p:sp>
        <p:nvSpPr>
          <p:cNvPr id="274" name="Google Shape;274;p29"/>
          <p:cNvSpPr txBox="1"/>
          <p:nvPr>
            <p:ph idx="1" type="subTitle"/>
          </p:nvPr>
        </p:nvSpPr>
        <p:spPr>
          <a:xfrm>
            <a:off x="811975" y="1878550"/>
            <a:ext cx="39933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Obiettivo</a:t>
            </a:r>
            <a:r>
              <a:rPr lang="en" sz="1600"/>
              <a:t>: ridurre il </a:t>
            </a:r>
            <a:r>
              <a:rPr b="1" lang="en" sz="1600"/>
              <a:t>rumore </a:t>
            </a:r>
            <a:r>
              <a:rPr lang="en" sz="1600"/>
              <a:t>che può portare a </a:t>
            </a:r>
            <a:r>
              <a:rPr b="1" lang="en" sz="1600"/>
              <a:t>overfitting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Identifico la </a:t>
            </a:r>
            <a:r>
              <a:rPr b="1" lang="en" sz="1600"/>
              <a:t>patch</a:t>
            </a:r>
            <a:r>
              <a:rPr lang="en" sz="1600"/>
              <a:t> 5×5 più </a:t>
            </a:r>
            <a:r>
              <a:rPr b="1" lang="en" sz="1600"/>
              <a:t>uniforme</a:t>
            </a:r>
            <a:r>
              <a:rPr lang="en" sz="1600"/>
              <a:t> (bassa </a:t>
            </a:r>
            <a:r>
              <a:rPr b="1" lang="en" sz="1600"/>
              <a:t>deviazione standard</a:t>
            </a:r>
            <a:r>
              <a:rPr lang="en" sz="1600"/>
              <a:t>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</a:t>
            </a:r>
            <a:r>
              <a:rPr lang="en" sz="1600"/>
              <a:t>a </a:t>
            </a:r>
            <a:r>
              <a:rPr b="1" lang="en" sz="1600"/>
              <a:t>sostituisco</a:t>
            </a:r>
            <a:r>
              <a:rPr lang="en" sz="1600"/>
              <a:t> con il </a:t>
            </a:r>
            <a:r>
              <a:rPr b="1" lang="en" sz="1600"/>
              <a:t>colore medio</a:t>
            </a:r>
            <a:r>
              <a:rPr lang="en" sz="1600"/>
              <a:t> dei suoi bordi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Applico la </a:t>
            </a:r>
            <a:r>
              <a:rPr b="1" lang="en" sz="1600"/>
              <a:t>pulizia </a:t>
            </a:r>
            <a:r>
              <a:rPr lang="en" sz="1600"/>
              <a:t>al training set</a:t>
            </a:r>
            <a:endParaRPr sz="1600"/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275" y="927550"/>
            <a:ext cx="3300250" cy="32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>
            <p:ph type="title"/>
          </p:nvPr>
        </p:nvSpPr>
        <p:spPr>
          <a:xfrm>
            <a:off x="811975" y="829350"/>
            <a:ext cx="3993300" cy="9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Flattening</a:t>
            </a:r>
            <a:endParaRPr/>
          </a:p>
        </p:txBody>
      </p:sp>
      <p:sp>
        <p:nvSpPr>
          <p:cNvPr id="281" name="Google Shape;281;p30"/>
          <p:cNvSpPr txBox="1"/>
          <p:nvPr>
            <p:ph idx="1" type="subTitle"/>
          </p:nvPr>
        </p:nvSpPr>
        <p:spPr>
          <a:xfrm>
            <a:off x="811975" y="1878550"/>
            <a:ext cx="39933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Le immagini vengono </a:t>
            </a:r>
            <a:r>
              <a:rPr b="1" lang="en" sz="1600"/>
              <a:t>appiattite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 applica lo </a:t>
            </a:r>
            <a:r>
              <a:rPr b="1" lang="en" sz="1600"/>
              <a:t>StandardScaler </a:t>
            </a:r>
            <a:r>
              <a:rPr lang="en" sz="1600"/>
              <a:t>per </a:t>
            </a:r>
            <a:r>
              <a:rPr b="1" lang="en" sz="1600"/>
              <a:t>normalizzare</a:t>
            </a:r>
            <a:r>
              <a:rPr lang="en" sz="1600"/>
              <a:t> tutte le features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Si utilizza soltanto il </a:t>
            </a:r>
            <a:r>
              <a:rPr b="1" lang="en" sz="1600"/>
              <a:t>training set</a:t>
            </a:r>
            <a:r>
              <a:rPr lang="en" sz="1600"/>
              <a:t>: GridSearch utilizza una </a:t>
            </a:r>
            <a:r>
              <a:rPr b="1" lang="en" sz="1600"/>
              <a:t>cross-validation </a:t>
            </a:r>
            <a:r>
              <a:rPr lang="en" sz="1600"/>
              <a:t>interna, quindi non necessita di un </a:t>
            </a:r>
            <a:r>
              <a:rPr b="1" lang="en" sz="1600"/>
              <a:t>validation set</a:t>
            </a:r>
            <a:r>
              <a:rPr lang="en" sz="1600"/>
              <a:t> esterno</a:t>
            </a:r>
            <a:endParaRPr sz="1600"/>
          </a:p>
        </p:txBody>
      </p:sp>
      <p:pic>
        <p:nvPicPr>
          <p:cNvPr id="282" name="Google Shape;2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275" y="1395413"/>
            <a:ext cx="3933825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type="title"/>
          </p:nvPr>
        </p:nvSpPr>
        <p:spPr>
          <a:xfrm>
            <a:off x="811975" y="829350"/>
            <a:ext cx="3993300" cy="9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Architettura modello (MLP)</a:t>
            </a:r>
            <a:endParaRPr/>
          </a:p>
        </p:txBody>
      </p:sp>
      <p:sp>
        <p:nvSpPr>
          <p:cNvPr id="288" name="Google Shape;288;p31"/>
          <p:cNvSpPr txBox="1"/>
          <p:nvPr>
            <p:ph idx="1" type="subTitle"/>
          </p:nvPr>
        </p:nvSpPr>
        <p:spPr>
          <a:xfrm>
            <a:off x="811975" y="1878550"/>
            <a:ext cx="39933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Classificatore:</a:t>
            </a:r>
            <a:r>
              <a:rPr lang="en" sz="1600"/>
              <a:t> sklearn.neural_network.MLPClassifier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Early stopping:</a:t>
            </a:r>
            <a:r>
              <a:rPr lang="en" sz="1600"/>
              <a:t> blocco se non migliora dopo 5 epoche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GridSearch</a:t>
            </a:r>
            <a:r>
              <a:rPr lang="en" sz="1600"/>
              <a:t> per trovare la migliore combinazione di </a:t>
            </a:r>
            <a:r>
              <a:rPr b="1" lang="en" sz="1600"/>
              <a:t>iperparametri</a:t>
            </a:r>
            <a:endParaRPr b="1" sz="1600"/>
          </a:p>
        </p:txBody>
      </p:sp>
      <p:pic>
        <p:nvPicPr>
          <p:cNvPr id="289" name="Google Shape;28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875" y="1238500"/>
            <a:ext cx="4033924" cy="2666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/>
          <p:nvPr>
            <p:ph type="title"/>
          </p:nvPr>
        </p:nvSpPr>
        <p:spPr>
          <a:xfrm>
            <a:off x="2575350" y="782150"/>
            <a:ext cx="3993300" cy="9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Migliori iperparametri:</a:t>
            </a:r>
            <a:endParaRPr sz="3100"/>
          </a:p>
        </p:txBody>
      </p:sp>
      <p:sp>
        <p:nvSpPr>
          <p:cNvPr id="295" name="Google Shape;295;p32"/>
          <p:cNvSpPr txBox="1"/>
          <p:nvPr>
            <p:ph idx="1" type="subTitle"/>
          </p:nvPr>
        </p:nvSpPr>
        <p:spPr>
          <a:xfrm>
            <a:off x="2013900" y="1988650"/>
            <a:ext cx="5116200" cy="29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Activation: </a:t>
            </a:r>
            <a:r>
              <a:rPr lang="en" sz="1800"/>
              <a:t>‘relu’</a:t>
            </a:r>
            <a:endParaRPr sz="1800"/>
          </a:p>
          <a:p>
            <a: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Alpha: </a:t>
            </a:r>
            <a:r>
              <a:rPr lang="en" sz="1800"/>
              <a:t>0.0001</a:t>
            </a:r>
            <a:endParaRPr sz="1800"/>
          </a:p>
          <a:p>
            <a: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Hidden_layer_sizes: </a:t>
            </a:r>
            <a:r>
              <a:rPr lang="en" sz="1800"/>
              <a:t>(256, 128)</a:t>
            </a:r>
            <a:endParaRPr sz="1800"/>
          </a:p>
          <a:p>
            <a: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Learning_rate_init: </a:t>
            </a:r>
            <a:r>
              <a:rPr lang="en" sz="1800"/>
              <a:t>0.001</a:t>
            </a:r>
            <a:endParaRPr sz="1800"/>
          </a:p>
          <a:p>
            <a: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Solver: </a:t>
            </a:r>
            <a:r>
              <a:rPr lang="en" sz="1800"/>
              <a:t>‘adam’</a:t>
            </a:r>
            <a:endParaRPr sz="1800"/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ACCURACY</a:t>
            </a:r>
            <a:r>
              <a:rPr lang="en" sz="3000"/>
              <a:t>: 0.486</a:t>
            </a:r>
            <a:endParaRPr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/>
          <p:nvPr>
            <p:ph type="title"/>
          </p:nvPr>
        </p:nvSpPr>
        <p:spPr>
          <a:xfrm>
            <a:off x="2575350" y="172550"/>
            <a:ext cx="3993300" cy="9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Classification report:</a:t>
            </a:r>
            <a:endParaRPr sz="3100"/>
          </a:p>
        </p:txBody>
      </p:sp>
      <p:sp>
        <p:nvSpPr>
          <p:cNvPr id="301" name="Google Shape;301;p33"/>
          <p:cNvSpPr txBox="1"/>
          <p:nvPr>
            <p:ph idx="1" type="subTitle"/>
          </p:nvPr>
        </p:nvSpPr>
        <p:spPr>
          <a:xfrm>
            <a:off x="2013900" y="1052150"/>
            <a:ext cx="5116200" cy="3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Accuracy</a:t>
            </a:r>
            <a:r>
              <a:rPr lang="en" sz="1400"/>
              <a:t> sul test set: 0.505</a:t>
            </a:r>
            <a:endParaRPr sz="1400"/>
          </a:p>
        </p:txBody>
      </p:sp>
      <p:pic>
        <p:nvPicPr>
          <p:cNvPr id="302" name="Google Shape;30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563" y="1796025"/>
            <a:ext cx="395287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/>
          <p:nvPr>
            <p:ph type="title"/>
          </p:nvPr>
        </p:nvSpPr>
        <p:spPr>
          <a:xfrm>
            <a:off x="2575350" y="172550"/>
            <a:ext cx="3993300" cy="9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Confusion matrix</a:t>
            </a:r>
            <a:endParaRPr sz="3100"/>
          </a:p>
        </p:txBody>
      </p:sp>
      <p:pic>
        <p:nvPicPr>
          <p:cNvPr id="308" name="Google Shape;308;p34" title="matrice_confusio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5663" y="1243875"/>
            <a:ext cx="4292685" cy="36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Migration Project Proposal by Slidesgo">
  <a:themeElements>
    <a:clrScheme name="Simple Light">
      <a:dk1>
        <a:srgbClr val="241160"/>
      </a:dk1>
      <a:lt1>
        <a:srgbClr val="FFFFFF"/>
      </a:lt1>
      <a:dk2>
        <a:srgbClr val="E2E4FC"/>
      </a:dk2>
      <a:lt2>
        <a:srgbClr val="8861F1"/>
      </a:lt2>
      <a:accent1>
        <a:srgbClr val="545EEA"/>
      </a:accent1>
      <a:accent2>
        <a:srgbClr val="0B9CDC"/>
      </a:accent2>
      <a:accent3>
        <a:srgbClr val="01CFE6"/>
      </a:accent3>
      <a:accent4>
        <a:srgbClr val="FFFFFF"/>
      </a:accent4>
      <a:accent5>
        <a:srgbClr val="FFFFFF"/>
      </a:accent5>
      <a:accent6>
        <a:srgbClr val="FFFFFF"/>
      </a:accent6>
      <a:hlink>
        <a:srgbClr val="2411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