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CCF1A-CD4E-384E-0AFE-C8A44CAA1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0F9F2B-8858-23FF-93F9-F7326671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C5B328-ADB3-079D-25F8-E6807E25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FC52E2-2DE0-4A81-0ED0-DA34FEF9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3DDF4F-D733-B2FD-B6BC-9BA9E3D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1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E8D69-76F5-B350-3898-B27CC498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B77AF9-511E-AD37-C798-FAABC30B5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9CAC1E-30CA-4A65-80B2-57730BE6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76F5C2-1FBF-6229-6A98-125D3BDA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124AA-CA65-714A-B216-D93A6112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495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7F158B-B101-EB84-FD1B-9230FAF0D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16F56D-2714-EB34-91C3-4834AE2EE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96DC8D-B2BC-4940-4312-122C4D24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1DDBB1-BEA1-AAE4-ADD4-1E046CBD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68F6D1-0D41-04F5-C66A-364E8FBD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68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C7DC2-0162-E824-260E-FCCA9945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A0A60D-0289-8EED-50B3-FC64BB6B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CAAC1A-2775-72A4-BFA9-9D19F659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0395A0-5B0F-CC5C-F2BD-8CA68479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BA35D-A13E-3F0F-7DCF-01A838F2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146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63FD9-B580-328A-504F-329F41D2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133C31-5D0B-211C-B1F6-1239343B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F79F20-7F66-6638-1B16-A8C49B90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44B58C-F43D-F9B1-DC7C-F693874D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5B4E01-B886-8A66-E42B-A27CBF05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40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8E275D-6CA2-7A46-C272-19090F72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6862A2-8B77-5A32-8A13-74F9AD7A5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0CE94C-AC5B-DA7A-1B5D-4A62B1F30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BE0172-B126-84C7-7332-EAF1CC74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EA420F-59F2-E768-F124-28CFD801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F239CB-9CDA-D89B-FD8E-2225252F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7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97C6-F54C-A40F-CC60-65A9AEA0F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EF9DDA-F55C-F8E5-F0AE-A73BD75A0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FC3C68-ECC6-C602-FBE6-113D6F00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08C0D27-9712-86E5-EC0D-649D29840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F3AE001-BB25-5200-77C9-6C69993CC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40DF522-98CB-D3B0-1C8E-912DD747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01EB9A-2B12-D355-EF86-B496FB29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87B333-35FC-AF32-5B82-7C0A14D8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76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B79FC5-B452-B0E5-03B5-672236BF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434002-203C-3FB3-AB26-2E7CC0F7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D64C743-8EFE-26E6-EAEA-558A56DB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1C0A9C-7595-1C9A-9ADD-8B667A7D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B1316E-C102-7F47-310D-6A789A3B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69462C7-B551-3E7F-92F8-514CA05F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F17046-C7B5-2E56-0E04-57F93E13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4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474C0-914C-1A6B-CB6E-2C747FB5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D96F6-B3DA-F934-4D00-C857EFB03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E21DA1-ECA2-7518-3E0E-5ED6ADB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0780DE-9847-B1EE-8E5A-BDC3A59D7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B078DC-6BDC-29AB-8631-BBD67A91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7A9FA2-21AC-09BB-F888-042C2045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57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2ADB4-EB6A-4EB7-1424-974785CB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9C41F7-2869-D02F-99DC-FC8C8B973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9198E5-83D9-9F00-90BC-9AC357C41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BFBD8A-D2E8-E645-6C06-795E74DE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45DF24-19DD-6946-47C3-AA855FB3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6C5633-02FC-827F-444C-E4072C3D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04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347C622-78BB-2068-5ECD-F549124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4B5F87A-9EDA-4566-F809-9B4886849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0B46F3-920B-DD5E-8A5A-2D00487C4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49C9D-000C-4626-B609-A4178D22D5CC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0C6D75-1A4B-C606-153D-E1E926761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E499EF-45C5-FDE4-0B80-E102F4B51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C63FF-CF2F-404F-B396-7EA00F3BC8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66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32E463A-E278-7F19-36EC-F1950E899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460"/>
            <a:ext cx="9144000" cy="1655762"/>
          </a:xfrm>
        </p:spPr>
        <p:txBody>
          <a:bodyPr/>
          <a:lstStyle/>
          <a:p>
            <a:r>
              <a:rPr lang="it-IT" dirty="0"/>
              <a:t>https://www.ldlc.com/it-it/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13BBD9-D59D-C848-7FAC-D02EB7D2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0" y="1048130"/>
            <a:ext cx="11716379" cy="548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08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Samuele Solino</dc:creator>
  <cp:lastModifiedBy>Samuele Solino</cp:lastModifiedBy>
  <cp:revision>1</cp:revision>
  <dcterms:created xsi:type="dcterms:W3CDTF">2025-03-28T18:57:44Z</dcterms:created>
  <dcterms:modified xsi:type="dcterms:W3CDTF">2025-03-28T18:58:55Z</dcterms:modified>
</cp:coreProperties>
</file>