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Samuele Tempio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1000002420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9A1D20-A919-4880-9FCC-B14E92F5C940}"/>
              </a:ext>
            </a:extLst>
          </p:cNvPr>
          <p:cNvSpPr txBox="1"/>
          <p:nvPr/>
        </p:nvSpPr>
        <p:spPr>
          <a:xfrm>
            <a:off x="4971494" y="1659285"/>
            <a:ext cx="60790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Il sito che ho progettato è un blog di notizie videoludiche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Nella home vengono presentate le ultime notizie e i vari tasti utili per approfondire le notizie oppure andare in altre pagine (non implementate in questo </a:t>
            </a:r>
            <a:r>
              <a:rPr lang="it-IT" sz="2800" dirty="0" err="1"/>
              <a:t>homework</a:t>
            </a:r>
            <a:r>
              <a:rPr lang="it-I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457B2C2-A95A-4138-97DA-81306CCB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83" y="150073"/>
            <a:ext cx="5052004" cy="6578130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815C0CC5-BE68-4807-B6C0-26E138B2CD40}"/>
              </a:ext>
            </a:extLst>
          </p:cNvPr>
          <p:cNvSpPr/>
          <p:nvPr/>
        </p:nvSpPr>
        <p:spPr>
          <a:xfrm>
            <a:off x="5397623" y="150073"/>
            <a:ext cx="186712" cy="13147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CEB088-E408-4D35-A158-E029BBB97B7C}"/>
              </a:ext>
            </a:extLst>
          </p:cNvPr>
          <p:cNvSpPr txBox="1"/>
          <p:nvPr/>
        </p:nvSpPr>
        <p:spPr>
          <a:xfrm>
            <a:off x="4697202" y="638167"/>
            <a:ext cx="68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400px</a:t>
            </a:r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900BA67B-FCDB-41CE-84C9-F0CF8918DA67}"/>
              </a:ext>
            </a:extLst>
          </p:cNvPr>
          <p:cNvSpPr/>
          <p:nvPr/>
        </p:nvSpPr>
        <p:spPr>
          <a:xfrm>
            <a:off x="10639387" y="1464816"/>
            <a:ext cx="404434" cy="4909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6234D0-E4F3-452D-8747-D2B11B1EF6E3}"/>
              </a:ext>
            </a:extLst>
          </p:cNvPr>
          <p:cNvSpPr txBox="1"/>
          <p:nvPr/>
        </p:nvSpPr>
        <p:spPr>
          <a:xfrm>
            <a:off x="10935061" y="3627103"/>
            <a:ext cx="125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1800px</a:t>
            </a:r>
          </a:p>
          <a:p>
            <a:r>
              <a:rPr lang="it-IT" sz="1600" dirty="0"/>
              <a:t>Margin:50px</a:t>
            </a: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AAEE5766-2808-4B6F-8333-E1E55544B784}"/>
              </a:ext>
            </a:extLst>
          </p:cNvPr>
          <p:cNvSpPr/>
          <p:nvPr/>
        </p:nvSpPr>
        <p:spPr>
          <a:xfrm>
            <a:off x="5513033" y="1624614"/>
            <a:ext cx="346229" cy="4447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346FCE-54AA-461A-AE05-11379D8F429B}"/>
              </a:ext>
            </a:extLst>
          </p:cNvPr>
          <p:cNvSpPr txBox="1"/>
          <p:nvPr/>
        </p:nvSpPr>
        <p:spPr>
          <a:xfrm>
            <a:off x="4592310" y="3525304"/>
            <a:ext cx="139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of </a:t>
            </a:r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E5A72A66-875E-484C-A68F-E5046714C324}"/>
              </a:ext>
            </a:extLst>
          </p:cNvPr>
          <p:cNvSpPr/>
          <p:nvPr/>
        </p:nvSpPr>
        <p:spPr>
          <a:xfrm>
            <a:off x="10420469" y="1624614"/>
            <a:ext cx="586536" cy="2157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D348EA-0C2C-480D-851F-2B59308C7474}"/>
              </a:ext>
            </a:extLst>
          </p:cNvPr>
          <p:cNvSpPr txBox="1"/>
          <p:nvPr/>
        </p:nvSpPr>
        <p:spPr>
          <a:xfrm>
            <a:off x="10991380" y="2441640"/>
            <a:ext cx="136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50% of </a:t>
            </a:r>
            <a:r>
              <a:rPr lang="it-IT" sz="1400" dirty="0" err="1"/>
              <a:t>FlexContainer</a:t>
            </a:r>
            <a:endParaRPr lang="it-IT" sz="1400" dirty="0"/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ADEF7C7A-44E6-4D08-A923-93A8C3B68EB8}"/>
              </a:ext>
            </a:extLst>
          </p:cNvPr>
          <p:cNvSpPr/>
          <p:nvPr/>
        </p:nvSpPr>
        <p:spPr>
          <a:xfrm rot="16200000">
            <a:off x="9085110" y="345263"/>
            <a:ext cx="417251" cy="21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A103A6D-6E7D-478F-91C2-D9630EFD778E}"/>
              </a:ext>
            </a:extLst>
          </p:cNvPr>
          <p:cNvSpPr txBox="1"/>
          <p:nvPr/>
        </p:nvSpPr>
        <p:spPr>
          <a:xfrm>
            <a:off x="8682974" y="908288"/>
            <a:ext cx="143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2"/>
                </a:solidFill>
              </a:rPr>
              <a:t>48% of </a:t>
            </a:r>
            <a:r>
              <a:rPr lang="it-IT" sz="1600" dirty="0" err="1">
                <a:solidFill>
                  <a:schemeClr val="bg2"/>
                </a:solidFill>
              </a:rPr>
              <a:t>Section</a:t>
            </a:r>
            <a:endParaRPr lang="it-IT" sz="1600" dirty="0">
              <a:solidFill>
                <a:schemeClr val="bg2"/>
              </a:solidFill>
            </a:endParaRPr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F6756A8C-E790-475C-93BE-0E205B47AB32}"/>
              </a:ext>
            </a:extLst>
          </p:cNvPr>
          <p:cNvSpPr/>
          <p:nvPr/>
        </p:nvSpPr>
        <p:spPr>
          <a:xfrm>
            <a:off x="10639387" y="6374167"/>
            <a:ext cx="367618" cy="3337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6C36B98-86EA-45A7-BB56-1C2EA408AB74}"/>
              </a:ext>
            </a:extLst>
          </p:cNvPr>
          <p:cNvSpPr txBox="1"/>
          <p:nvPr/>
        </p:nvSpPr>
        <p:spPr>
          <a:xfrm>
            <a:off x="10978887" y="6384186"/>
            <a:ext cx="92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100px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4DF1EF-3A35-4E96-8432-71F1059926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4"/>
          <a:stretch/>
        </p:blipFill>
        <p:spPr>
          <a:xfrm>
            <a:off x="4155728" y="167157"/>
            <a:ext cx="7915313" cy="20412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97AEB7-AC02-436A-80D8-D16B06C7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07" y="2280603"/>
            <a:ext cx="3040143" cy="244115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354F79B-F534-4623-8627-D1199CB38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122" y="2280603"/>
            <a:ext cx="3715943" cy="455527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599F807-FBEF-46CC-A2B3-17F2A9D8A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78" y="4793938"/>
            <a:ext cx="2376783" cy="20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EA8E20-230D-460D-B427-3E0C67700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34"/>
          <a:stretch/>
        </p:blipFill>
        <p:spPr>
          <a:xfrm>
            <a:off x="4295818" y="665825"/>
            <a:ext cx="7716699" cy="55929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53867A-DAF7-4873-8333-D7D67844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52" y="1665292"/>
            <a:ext cx="3558848" cy="23090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2785418-1F8D-4818-8D92-CBB0A955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518" y="1665292"/>
            <a:ext cx="317781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585FC21-8DB0-4ABA-B686-1E060CEFC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3" b="4836"/>
          <a:stretch/>
        </p:blipFill>
        <p:spPr>
          <a:xfrm>
            <a:off x="4693766" y="181988"/>
            <a:ext cx="6839238" cy="66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FCFD93-EBF9-49D2-9377-690CCD83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7" y="109075"/>
            <a:ext cx="5799098" cy="44449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ADA191-B765-4FAA-8E20-4E5BA41B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07" y="510287"/>
            <a:ext cx="2636748" cy="58374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A2DC7D5-6285-4D8D-A180-BE36ED5B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67" y="510287"/>
            <a:ext cx="2134533" cy="58374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AA7C2FB-5609-4903-9B9B-982314CA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379" y="5037128"/>
            <a:ext cx="2437759" cy="15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C51D924-C59E-4BC5-91DB-ECABD4DF5F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35"/>
          <a:stretch/>
        </p:blipFill>
        <p:spPr>
          <a:xfrm>
            <a:off x="4134810" y="586855"/>
            <a:ext cx="7949710" cy="5139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AC3C40-38D8-4864-800B-F653F334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810" y="1509364"/>
            <a:ext cx="3619814" cy="74682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829351C-C9D2-4F35-BF0C-EE50C857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162" y="2413670"/>
            <a:ext cx="425826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Presentazione standard di PowerPoint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Samuele</cp:lastModifiedBy>
  <cp:revision>3</cp:revision>
  <dcterms:created xsi:type="dcterms:W3CDTF">2021-03-24T16:57:46Z</dcterms:created>
  <dcterms:modified xsi:type="dcterms:W3CDTF">2022-03-28T13:37:12Z</dcterms:modified>
</cp:coreProperties>
</file>