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54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2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15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4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87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83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12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3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5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537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12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1BED6B-26B1-4B08-89BE-F04FBB327F6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2289864-FA51-4225-AB26-BEAE829A5C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868002-3E27-4A1E-8BE9-0BA1E6D701DD}"/>
              </a:ext>
            </a:extLst>
          </p:cNvPr>
          <p:cNvSpPr txBox="1"/>
          <p:nvPr/>
        </p:nvSpPr>
        <p:spPr>
          <a:xfrm>
            <a:off x="1683798" y="1043731"/>
            <a:ext cx="88244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/>
              <a:t>mhw3</a:t>
            </a:r>
            <a:r>
              <a:rPr lang="it-IT" sz="7200" dirty="0"/>
              <a:t> </a:t>
            </a:r>
          </a:p>
          <a:p>
            <a:pPr algn="ctr"/>
            <a:endParaRPr lang="it-IT" sz="7200" dirty="0"/>
          </a:p>
          <a:p>
            <a:pPr algn="ctr"/>
            <a:r>
              <a:rPr lang="it-IT" sz="7200" dirty="0"/>
              <a:t>Samuele Tempio 1000002420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9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D0D58-1B3A-4B3A-9A08-919A56A1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42" y="159798"/>
            <a:ext cx="6603744" cy="794677"/>
          </a:xfrm>
        </p:spPr>
        <p:txBody>
          <a:bodyPr/>
          <a:lstStyle/>
          <a:p>
            <a:r>
              <a:rPr lang="it-IT" dirty="0"/>
              <a:t>API di </a:t>
            </a:r>
            <a:r>
              <a:rPr lang="it-IT" dirty="0" err="1"/>
              <a:t>Steam</a:t>
            </a:r>
            <a:r>
              <a:rPr lang="it-IT" dirty="0"/>
              <a:t> con api-key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17742C-DBE1-4A70-8706-BBDA4D81D025}"/>
              </a:ext>
            </a:extLst>
          </p:cNvPr>
          <p:cNvSpPr txBox="1"/>
          <p:nvPr/>
        </p:nvSpPr>
        <p:spPr>
          <a:xfrm>
            <a:off x="0" y="1047513"/>
            <a:ext cx="8158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 creato un </a:t>
            </a:r>
            <a:r>
              <a:rPr lang="it-IT" dirty="0" err="1"/>
              <a:t>form</a:t>
            </a:r>
            <a:r>
              <a:rPr lang="it-IT" dirty="0"/>
              <a:t> dove con un evento ‘</a:t>
            </a:r>
            <a:r>
              <a:rPr lang="it-IT" dirty="0" err="1"/>
              <a:t>submit</a:t>
            </a:r>
            <a:r>
              <a:rPr lang="it-IT" dirty="0"/>
              <a:t>’ faccio eseguire </a:t>
            </a:r>
            <a:r>
              <a:rPr lang="it-IT" dirty="0" err="1"/>
              <a:t>l’api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utilizzare l’API ho preventivamente ottenuto l’api-key e l’endpoint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richiesta è così formata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E89829-F3D4-4FDE-B7C4-BCA73183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2" y="2006531"/>
            <a:ext cx="4575844" cy="36396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DDBC590-FA3A-495F-AE28-92BFE9DF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2" y="5726516"/>
            <a:ext cx="3515216" cy="97168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58436-B2AA-4885-ABA3-0DC01F4C9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49" y="1970843"/>
            <a:ext cx="4179258" cy="45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1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03C4B5-1468-4E2B-BD54-7B1B18686885}"/>
              </a:ext>
            </a:extLst>
          </p:cNvPr>
          <p:cNvSpPr txBox="1"/>
          <p:nvPr/>
        </p:nvSpPr>
        <p:spPr>
          <a:xfrm>
            <a:off x="177552" y="150920"/>
            <a:ext cx="1091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N.B: Avendo dei problemi con la policy CORS del browser sono dovuto passare da un </a:t>
            </a:r>
            <a:r>
              <a:rPr lang="it-IT" dirty="0" err="1"/>
              <a:t>proxyserver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42B037-BC32-48ED-ADEC-163AB1D1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8" y="751707"/>
            <a:ext cx="10522243" cy="171473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AD93DAE-28A4-4569-B8CE-1D77D15B9D09}"/>
              </a:ext>
            </a:extLst>
          </p:cNvPr>
          <p:cNvSpPr/>
          <p:nvPr/>
        </p:nvSpPr>
        <p:spPr>
          <a:xfrm>
            <a:off x="5526347" y="1953088"/>
            <a:ext cx="3546631" cy="408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4CE1BFD-DB87-4F2E-B692-139FAC65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8" y="2466446"/>
            <a:ext cx="6173839" cy="42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D6EBC6-0AD5-4773-BF94-D91713E7583A}"/>
              </a:ext>
            </a:extLst>
          </p:cNvPr>
          <p:cNvSpPr txBox="1"/>
          <p:nvPr/>
        </p:nvSpPr>
        <p:spPr>
          <a:xfrm>
            <a:off x="0" y="186431"/>
            <a:ext cx="39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Formato del file JSON ottenuto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CC5A8F8-1824-4667-B2A7-DC43B41D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741433"/>
            <a:ext cx="6216357" cy="59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47EBB2-1B68-4683-879B-C3B90DF458C8}"/>
              </a:ext>
            </a:extLst>
          </p:cNvPr>
          <p:cNvSpPr txBox="1"/>
          <p:nvPr/>
        </p:nvSpPr>
        <p:spPr>
          <a:xfrm>
            <a:off x="452762" y="0"/>
            <a:ext cx="2610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Risultato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4B2149-AF65-440F-B7CC-E083F7A1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953674"/>
            <a:ext cx="5803036" cy="55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FE91C-87E7-41B8-B2F0-6F58843D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0" y="81472"/>
            <a:ext cx="7029872" cy="847943"/>
          </a:xfrm>
        </p:spPr>
        <p:txBody>
          <a:bodyPr/>
          <a:lstStyle/>
          <a:p>
            <a:r>
              <a:rPr lang="it-IT" dirty="0"/>
              <a:t>API di Spotify con </a:t>
            </a:r>
            <a:r>
              <a:rPr lang="it-IT" dirty="0" err="1"/>
              <a:t>OAuth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4D2B93-A2C9-42E6-A2E6-032BEAB5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465"/>
            <a:ext cx="8595360" cy="781235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it-IT" dirty="0"/>
              <a:t>Con l’autenticazione </a:t>
            </a:r>
            <a:r>
              <a:rPr lang="it-IT" dirty="0" err="1"/>
              <a:t>OAuth</a:t>
            </a:r>
            <a:r>
              <a:rPr lang="it-IT" dirty="0"/>
              <a:t> ho bisogno di ricavare il token, allora eseguo le funzioni necessarie per svolgere questo compito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D6BDAB-CD10-4753-AD7F-5E3B166A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0" y="2106750"/>
            <a:ext cx="4590262" cy="43272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EEF2BC6-CE4B-4BE0-BCCA-2B030555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96" y="2106750"/>
            <a:ext cx="6311601" cy="8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2049F4E-1D83-4F3E-B507-0E3F11391718}"/>
              </a:ext>
            </a:extLst>
          </p:cNvPr>
          <p:cNvSpPr txBox="1"/>
          <p:nvPr/>
        </p:nvSpPr>
        <p:spPr>
          <a:xfrm>
            <a:off x="248575" y="328474"/>
            <a:ext cx="817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/>
              <a:t>Come fatto per l’API precedente ho creato un </a:t>
            </a:r>
            <a:r>
              <a:rPr lang="it-IT" dirty="0" err="1"/>
              <a:t>form</a:t>
            </a:r>
            <a:r>
              <a:rPr lang="it-IT" dirty="0"/>
              <a:t> e quando scateno l’evento ‘</a:t>
            </a:r>
            <a:r>
              <a:rPr lang="it-IT" dirty="0" err="1"/>
              <a:t>submit</a:t>
            </a:r>
            <a:r>
              <a:rPr lang="it-IT" dirty="0"/>
              <a:t>’ eseguo la fetch per ottenere il file JSON e utilizzare le sue risorse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11250F-AB81-41EF-B9A6-B97F24C8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06" y="1438235"/>
            <a:ext cx="5666898" cy="50912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4D458AB-946F-4B20-8DED-7B8DD488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98" y="1438235"/>
            <a:ext cx="4169464" cy="8954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023187-5F82-45F2-AFEF-EEDA468F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99" y="2450238"/>
            <a:ext cx="4169464" cy="40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EDC224-C418-4E05-9A98-F347E55F22B5}"/>
              </a:ext>
            </a:extLst>
          </p:cNvPr>
          <p:cNvSpPr txBox="1"/>
          <p:nvPr/>
        </p:nvSpPr>
        <p:spPr>
          <a:xfrm>
            <a:off x="0" y="168676"/>
            <a:ext cx="438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Formato del file JSON ottenuto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D660EF-647A-49D0-A950-60CA9F6B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0" y="609028"/>
            <a:ext cx="6853542" cy="60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3DA82-DFD7-4EC1-8ACC-5A9AD3B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2" y="124287"/>
            <a:ext cx="2734322" cy="739636"/>
          </a:xfrm>
        </p:spPr>
        <p:txBody>
          <a:bodyPr/>
          <a:lstStyle/>
          <a:p>
            <a:r>
              <a:rPr lang="it-IT" dirty="0"/>
              <a:t>Risultato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C25CB3-463A-474A-ABB3-C4F9826C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" y="1031328"/>
            <a:ext cx="7734461" cy="55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840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52</TotalTime>
  <Words>121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Vista</vt:lpstr>
      <vt:lpstr>Presentazione standard di PowerPoint</vt:lpstr>
      <vt:lpstr>API di Steam con api-key</vt:lpstr>
      <vt:lpstr>Presentazione standard di PowerPoint</vt:lpstr>
      <vt:lpstr>Presentazione standard di PowerPoint</vt:lpstr>
      <vt:lpstr>Presentazione standard di PowerPoint</vt:lpstr>
      <vt:lpstr>API di Spotify con OAuth</vt:lpstr>
      <vt:lpstr>Presentazione standard di PowerPoint</vt:lpstr>
      <vt:lpstr>Presentazione standard di PowerPoint</vt:lpstr>
      <vt:lpstr>Risultato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Samuele</dc:creator>
  <cp:lastModifiedBy>Samuele</cp:lastModifiedBy>
  <cp:revision>3</cp:revision>
  <dcterms:created xsi:type="dcterms:W3CDTF">2022-04-26T17:03:00Z</dcterms:created>
  <dcterms:modified xsi:type="dcterms:W3CDTF">2022-04-28T13:41:44Z</dcterms:modified>
</cp:coreProperties>
</file>