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136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73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4515-1B88-4145-9585-F914EC47839D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440568-8F37-46D7-9CAF-1177BF9D83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4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C6E98-8149-41CC-910F-FCF2D7AE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104" y="513383"/>
            <a:ext cx="6582747" cy="863083"/>
          </a:xfrm>
        </p:spPr>
        <p:txBody>
          <a:bodyPr/>
          <a:lstStyle/>
          <a:p>
            <a:r>
              <a:rPr lang="en-US" dirty="0"/>
              <a:t>Movie mail webapp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E041C-E369-4A91-B488-FFA83572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0440" y="1376466"/>
            <a:ext cx="2383038" cy="513529"/>
          </a:xfrm>
        </p:spPr>
        <p:txBody>
          <a:bodyPr/>
          <a:lstStyle/>
          <a:p>
            <a:r>
              <a:rPr lang="en-US" dirty="0"/>
              <a:t>By Samuel Bartolome</a:t>
            </a:r>
          </a:p>
        </p:txBody>
      </p:sp>
      <p:pic>
        <p:nvPicPr>
          <p:cNvPr id="7" name="Imagen 6" descr="Imagen que contiene foto, diferente, diversos, montón&#10;&#10;Descripción generada automáticamente">
            <a:extLst>
              <a:ext uri="{FF2B5EF4-FFF2-40B4-BE49-F238E27FC236}">
                <a16:creationId xmlns:a16="http://schemas.microsoft.com/office/drawing/2014/main" id="{BC88C91E-C5D9-4097-8BC3-77EAD47C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0" y="2360299"/>
            <a:ext cx="6801271" cy="382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A9D89-FBC0-4664-B843-B6D1C234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98" y="207264"/>
            <a:ext cx="1608666" cy="1127760"/>
          </a:xfrm>
        </p:spPr>
        <p:txBody>
          <a:bodyPr>
            <a:noAutofit/>
          </a:bodyPr>
          <a:lstStyle/>
          <a:p>
            <a:r>
              <a:rPr lang="en-US" sz="2000" dirty="0"/>
              <a:t>Place Order Sequence Diagram</a:t>
            </a: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1D277F05-2F06-4976-A32F-F5A4C0DC3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2" y="0"/>
            <a:ext cx="866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AA792-FDA0-425B-94A5-447587BF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4" y="198120"/>
            <a:ext cx="2120730" cy="1630680"/>
          </a:xfrm>
        </p:spPr>
        <p:txBody>
          <a:bodyPr>
            <a:normAutofit/>
          </a:bodyPr>
          <a:lstStyle/>
          <a:p>
            <a:r>
              <a:rPr lang="en-US" sz="2400" dirty="0"/>
              <a:t>Shopping Cart</a:t>
            </a:r>
            <a:br>
              <a:rPr lang="en-US" sz="2400" dirty="0"/>
            </a:br>
            <a:r>
              <a:rPr lang="en-US" sz="2400" dirty="0"/>
              <a:t>Add DVD</a:t>
            </a:r>
            <a:br>
              <a:rPr lang="en-US" sz="2400" dirty="0"/>
            </a:br>
            <a:r>
              <a:rPr lang="en-US" sz="2400" dirty="0"/>
              <a:t>Sequence</a:t>
            </a:r>
            <a:br>
              <a:rPr lang="en-US" sz="2400" dirty="0"/>
            </a:br>
            <a:r>
              <a:rPr lang="en-US" sz="2400" dirty="0"/>
              <a:t>Diagram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E780188F-1189-4CBE-9F43-45CD747B1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4" y="0"/>
            <a:ext cx="8664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0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1CF94-2CAD-4C7D-8276-FD7BADFB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958674" cy="771144"/>
          </a:xfrm>
        </p:spPr>
        <p:txBody>
          <a:bodyPr/>
          <a:lstStyle/>
          <a:p>
            <a:r>
              <a:rPr lang="en-US" dirty="0"/>
              <a:t>Skills Implement: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0566B-D25C-4BDD-80C1-D35ED8F4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best practices</a:t>
            </a:r>
          </a:p>
          <a:p>
            <a:r>
              <a:rPr lang="en-US" dirty="0"/>
              <a:t>Design best practices</a:t>
            </a:r>
          </a:p>
          <a:p>
            <a:r>
              <a:rPr lang="en-US" dirty="0"/>
              <a:t>Clean Code</a:t>
            </a:r>
          </a:p>
          <a:p>
            <a:r>
              <a:rPr lang="en-US" dirty="0"/>
              <a:t>Agile principles</a:t>
            </a:r>
          </a:p>
          <a:p>
            <a:r>
              <a:rPr lang="en-US" dirty="0"/>
              <a:t>Data Persistent</a:t>
            </a:r>
          </a:p>
          <a:p>
            <a:r>
              <a:rPr lang="en-US" dirty="0"/>
              <a:t>MVC Pattern, Front Controller Pattern, </a:t>
            </a:r>
            <a:r>
              <a:rPr lang="en-US" dirty="0" err="1"/>
              <a:t>Liskov</a:t>
            </a:r>
            <a:r>
              <a:rPr lang="en-US" dirty="0"/>
              <a:t> Principle, Inheritance, Encapsulation, Open-Closed etc.</a:t>
            </a:r>
          </a:p>
          <a:p>
            <a:r>
              <a:rPr lang="en-US" dirty="0" err="1"/>
              <a:t>RESTFull</a:t>
            </a:r>
            <a:r>
              <a:rPr lang="en-US" dirty="0"/>
              <a:t> APIs</a:t>
            </a:r>
          </a:p>
          <a:p>
            <a:r>
              <a:rPr lang="en-US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205591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F74F7-F4AE-41AA-9920-6A612803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480" y="3696702"/>
            <a:ext cx="2610811" cy="80356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4DDDA1-2D1D-44F5-924D-6C747BEA31D5}"/>
              </a:ext>
            </a:extLst>
          </p:cNvPr>
          <p:cNvSpPr/>
          <p:nvPr/>
        </p:nvSpPr>
        <p:spPr>
          <a:xfrm>
            <a:off x="2644918" y="2773372"/>
            <a:ext cx="4907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 Conclusión &gt;</a:t>
            </a:r>
          </a:p>
        </p:txBody>
      </p:sp>
    </p:spTree>
    <p:extLst>
      <p:ext uri="{BB962C8B-B14F-4D97-AF65-F5344CB8AC3E}">
        <p14:creationId xmlns:p14="http://schemas.microsoft.com/office/powerpoint/2010/main" val="352163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9B012-DAC5-42A6-B516-1F5BE186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72" y="509693"/>
            <a:ext cx="4189540" cy="660740"/>
          </a:xfrm>
        </p:spPr>
        <p:txBody>
          <a:bodyPr/>
          <a:lstStyle/>
          <a:p>
            <a:r>
              <a:rPr lang="en-US" dirty="0"/>
              <a:t>Problem 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7C8A4-A784-45A2-8D5D-04409E9D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32" y="1527049"/>
            <a:ext cx="5661724" cy="3035808"/>
          </a:xfrm>
        </p:spPr>
        <p:txBody>
          <a:bodyPr/>
          <a:lstStyle/>
          <a:p>
            <a:r>
              <a:rPr lang="en-US" sz="1600" dirty="0"/>
              <a:t>Features:</a:t>
            </a:r>
          </a:p>
          <a:p>
            <a:r>
              <a:rPr lang="en-US" sz="1600" dirty="0"/>
              <a:t>A customer can rent DVDs by mail.</a:t>
            </a:r>
          </a:p>
          <a:p>
            <a:r>
              <a:rPr lang="en-US" sz="1600" dirty="0"/>
              <a:t>A customer can have a watchlist of DVDs.</a:t>
            </a:r>
          </a:p>
          <a:p>
            <a:r>
              <a:rPr lang="en-US" sz="1600" dirty="0"/>
              <a:t>A customer can pay with Credit Card or Bank Account.</a:t>
            </a:r>
          </a:p>
          <a:p>
            <a:r>
              <a:rPr lang="en-US" sz="1600" dirty="0"/>
              <a:t>A customer can have different subscriptions.</a:t>
            </a:r>
          </a:p>
          <a:p>
            <a:r>
              <a:rPr lang="en-US" sz="1600" dirty="0"/>
              <a:t>The platform offers different kind of functionality</a:t>
            </a:r>
          </a:p>
          <a:p>
            <a:r>
              <a:rPr lang="en-US" sz="1600" dirty="0"/>
              <a:t>An employee manages bank account payments</a:t>
            </a:r>
          </a:p>
        </p:txBody>
      </p:sp>
    </p:spTree>
    <p:extLst>
      <p:ext uri="{BB962C8B-B14F-4D97-AF65-F5344CB8AC3E}">
        <p14:creationId xmlns:p14="http://schemas.microsoft.com/office/powerpoint/2010/main" val="215929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6BB18-824A-4ADF-901C-4206EFE0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32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USE CASES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36A302C-F665-46DB-8876-509FFD8B6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32" y="799253"/>
            <a:ext cx="5229474" cy="56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5122C-C1CF-4434-B564-017CA77C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638521" cy="1320800"/>
          </a:xfrm>
        </p:spPr>
        <p:txBody>
          <a:bodyPr/>
          <a:lstStyle/>
          <a:p>
            <a:r>
              <a:rPr lang="en-US"/>
              <a:t>Acceptance </a:t>
            </a:r>
            <a:br>
              <a:rPr lang="en-US"/>
            </a:br>
            <a:r>
              <a:rPr lang="en-US"/>
              <a:t>Criteria</a:t>
            </a:r>
            <a:endParaRPr lang="en-US" dirty="0"/>
          </a:p>
        </p:txBody>
      </p:sp>
      <p:pic>
        <p:nvPicPr>
          <p:cNvPr id="5" name="Imagen 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C7C39384-23BB-4352-9375-32E583BC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2545628"/>
            <a:ext cx="6677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9906986-4627-4930-85AB-5B9A5BE1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User Story Map</a:t>
            </a:r>
          </a:p>
        </p:txBody>
      </p:sp>
      <p:pic>
        <p:nvPicPr>
          <p:cNvPr id="11" name="Imagen 10" descr="Tabla&#10;&#10;Descripción generada automáticamente con confianza media">
            <a:extLst>
              <a:ext uri="{FF2B5EF4-FFF2-40B4-BE49-F238E27FC236}">
                <a16:creationId xmlns:a16="http://schemas.microsoft.com/office/drawing/2014/main" id="{CF16383D-D493-464F-8D82-4980132B3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14" y="173037"/>
            <a:ext cx="51530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5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29A2B-1A9C-44BE-B163-7D8C6658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4" y="535709"/>
            <a:ext cx="2721648" cy="1145309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13CD549-8272-4BE2-B0C0-1746D063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277091"/>
            <a:ext cx="5017213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C48DA-2AD1-4BE2-B400-60262CBA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54" y="128770"/>
            <a:ext cx="3218010" cy="62752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BB70CBD3-EE2B-4CBB-91A8-2D0EAB4E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3" y="756297"/>
            <a:ext cx="7687138" cy="59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7EBCC-F8C4-4B9D-96D1-8AB85E3E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8" y="316992"/>
            <a:ext cx="2422482" cy="1639824"/>
          </a:xfrm>
        </p:spPr>
        <p:txBody>
          <a:bodyPr>
            <a:normAutofit fontScale="90000"/>
          </a:bodyPr>
          <a:lstStyle/>
          <a:p>
            <a:r>
              <a:rPr lang="en-US" dirty="0"/>
              <a:t>E-R Diagram</a:t>
            </a:r>
            <a:br>
              <a:rPr lang="en-US" dirty="0"/>
            </a:br>
            <a:r>
              <a:rPr lang="en-US" dirty="0"/>
              <a:t>	Rest API </a:t>
            </a:r>
            <a:br>
              <a:rPr lang="en-US" dirty="0"/>
            </a:br>
            <a:r>
              <a:rPr lang="en-US" dirty="0"/>
              <a:t>  Data Base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9718F1D-ED06-4B4E-8705-03426B8A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0"/>
            <a:ext cx="6494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7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7EBCC-F8C4-4B9D-96D1-8AB85E3E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22" y="335280"/>
            <a:ext cx="2422482" cy="1639824"/>
          </a:xfrm>
        </p:spPr>
        <p:txBody>
          <a:bodyPr>
            <a:normAutofit fontScale="90000"/>
          </a:bodyPr>
          <a:lstStyle/>
          <a:p>
            <a:r>
              <a:rPr lang="en-US" dirty="0"/>
              <a:t>E-R Diagram</a:t>
            </a:r>
            <a:br>
              <a:rPr lang="en-US" dirty="0"/>
            </a:br>
            <a:r>
              <a:rPr lang="en-US" dirty="0"/>
              <a:t>	Login</a:t>
            </a:r>
            <a:br>
              <a:rPr lang="en-US" dirty="0"/>
            </a:br>
            <a:r>
              <a:rPr lang="en-US" dirty="0"/>
              <a:t>  Data Base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989859E-ABA4-42DE-A5DD-B22D7281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13" y="1054579"/>
            <a:ext cx="2458403" cy="47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205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145</Words>
  <Application>Microsoft Office PowerPoint</Application>
  <PresentationFormat>Panorámica</PresentationFormat>
  <Paragraphs>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Movie mail webapp</vt:lpstr>
      <vt:lpstr>Problem Scenario</vt:lpstr>
      <vt:lpstr>USE CASES</vt:lpstr>
      <vt:lpstr>Acceptance  Criteria</vt:lpstr>
      <vt:lpstr>User Story Map</vt:lpstr>
      <vt:lpstr>Architecture  Diagram</vt:lpstr>
      <vt:lpstr>Class Diagram</vt:lpstr>
      <vt:lpstr>E-R Diagram  Rest API    Data Base</vt:lpstr>
      <vt:lpstr>E-R Diagram  Login   Data Base</vt:lpstr>
      <vt:lpstr>Place Order Sequence Diagram</vt:lpstr>
      <vt:lpstr>Shopping Cart Add DVD Sequence Diagram</vt:lpstr>
      <vt:lpstr>Skills Implement: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mail webapp</dc:title>
  <dc:creator>Samuel Bartolome Valiente</dc:creator>
  <cp:lastModifiedBy>Samuel Bartolome Valiente</cp:lastModifiedBy>
  <cp:revision>6</cp:revision>
  <dcterms:created xsi:type="dcterms:W3CDTF">2022-02-03T12:20:38Z</dcterms:created>
  <dcterms:modified xsi:type="dcterms:W3CDTF">2022-02-03T17:19:47Z</dcterms:modified>
</cp:coreProperties>
</file>