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4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8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1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0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29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4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6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3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9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4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1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E5835-371A-4C8A-9615-E3FC48819C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2BD7EE-4E38-47C9-90DA-CB8885D3F3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C0FE-7E98-4F78-8431-D78FAE426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4120" y="1731144"/>
            <a:ext cx="6403759" cy="1926453"/>
          </a:xfrm>
        </p:spPr>
        <p:txBody>
          <a:bodyPr>
            <a:normAutofit fontScale="90000"/>
          </a:bodyPr>
          <a:lstStyle/>
          <a:p>
            <a:r>
              <a:rPr lang="es-MX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PROYECTO  DE  </a:t>
            </a:r>
            <a:r>
              <a:rPr lang="es-MX" sz="7200" b="1" dirty="0">
                <a:solidFill>
                  <a:srgbClr val="7030A0"/>
                </a:solidFill>
                <a:latin typeface="Bahnschrift Condensed" panose="020B0502040204020203" pitchFamily="34" charset="0"/>
              </a:rPr>
              <a:t>ECLIPSE</a:t>
            </a:r>
            <a:br>
              <a:rPr lang="es-MX" sz="7200" b="1" dirty="0">
                <a:solidFill>
                  <a:srgbClr val="7030A0"/>
                </a:solidFill>
                <a:latin typeface="Bahnschrift Condensed" panose="020B0502040204020203" pitchFamily="34" charset="0"/>
              </a:rPr>
            </a:br>
            <a:r>
              <a:rPr lang="es-MX" sz="72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C++</a:t>
            </a:r>
            <a:endParaRPr lang="en-US" sz="72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FF2054-F6C9-4EBD-9038-FC0F8F71C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8600" y="3991743"/>
            <a:ext cx="2466017" cy="904045"/>
          </a:xfrm>
        </p:spPr>
        <p:txBody>
          <a:bodyPr>
            <a:normAutofit/>
          </a:bodyPr>
          <a:lstStyle/>
          <a:p>
            <a:r>
              <a:rPr lang="es-MX" dirty="0">
                <a:latin typeface="Aharoni" panose="020B0604020202020204" pitchFamily="2" charset="-79"/>
                <a:cs typeface="Aharoni" panose="020B0604020202020204" pitchFamily="2" charset="-79"/>
              </a:rPr>
              <a:t>Tema del proyecto:</a:t>
            </a:r>
          </a:p>
          <a:p>
            <a:r>
              <a:rPr lang="es-MX" b="1" u="sng" dirty="0">
                <a:solidFill>
                  <a:srgbClr val="C0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Tienda Virtual</a:t>
            </a:r>
            <a:endParaRPr lang="en-US" b="1" u="sng" dirty="0">
              <a:solidFill>
                <a:srgbClr val="C0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70C5E58-9452-4AC3-B109-210BEC5260BD}"/>
              </a:ext>
            </a:extLst>
          </p:cNvPr>
          <p:cNvSpPr txBox="1">
            <a:spLocks/>
          </p:cNvSpPr>
          <p:nvPr/>
        </p:nvSpPr>
        <p:spPr>
          <a:xfrm>
            <a:off x="2806327" y="3783365"/>
            <a:ext cx="3289672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Integrantes:</a:t>
            </a:r>
            <a:r>
              <a:rPr lang="es-MX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FRANCESCO ALESSIO VIGO ARDILES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ANGEL SAMUEL HUAMAN MENZALA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EDUARDO NOEL VALDIVIESO ROQUE</a:t>
            </a:r>
          </a:p>
        </p:txBody>
      </p:sp>
    </p:spTree>
    <p:extLst>
      <p:ext uri="{BB962C8B-B14F-4D97-AF65-F5344CB8AC3E}">
        <p14:creationId xmlns:p14="http://schemas.microsoft.com/office/powerpoint/2010/main" val="41205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9135" y="332509"/>
            <a:ext cx="4048298" cy="108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For</a:t>
            </a:r>
            <a:r>
              <a:rPr lang="es-PE" sz="1400" dirty="0" smtClean="0"/>
              <a:t>( </a:t>
            </a:r>
            <a:r>
              <a:rPr lang="es-PE" sz="1400" dirty="0" err="1" smtClean="0"/>
              <a:t>int</a:t>
            </a:r>
            <a:r>
              <a:rPr lang="es-PE" sz="1400" dirty="0" smtClean="0"/>
              <a:t> i&lt;0, i&lt;</a:t>
            </a:r>
            <a:r>
              <a:rPr lang="es-PE" sz="1400" dirty="0" err="1" smtClean="0"/>
              <a:t>NroProductosVendidos</a:t>
            </a:r>
            <a:r>
              <a:rPr lang="es-PE" sz="1400" dirty="0" smtClean="0"/>
              <a:t>; i++</a:t>
            </a:r>
          </a:p>
          <a:p>
            <a:pPr algn="ctr"/>
            <a:r>
              <a:rPr lang="es-PE" sz="1400" dirty="0" err="1" smtClean="0"/>
              <a:t>Codigo</a:t>
            </a:r>
            <a:r>
              <a:rPr lang="es-PE" sz="1400" dirty="0" smtClean="0"/>
              <a:t>=</a:t>
            </a:r>
            <a:r>
              <a:rPr lang="es-PE" sz="1400" dirty="0" err="1" smtClean="0"/>
              <a:t>ProductoCodigoVendido</a:t>
            </a:r>
            <a:r>
              <a:rPr lang="es-PE" sz="1400" dirty="0" smtClean="0"/>
              <a:t>[i]</a:t>
            </a:r>
          </a:p>
          <a:p>
            <a:pPr algn="ctr"/>
            <a:r>
              <a:rPr lang="es-PE" sz="1400" dirty="0" smtClean="0"/>
              <a:t>Cantidad=</a:t>
            </a:r>
            <a:r>
              <a:rPr lang="es-PE" sz="1400" dirty="0" err="1" smtClean="0"/>
              <a:t>ProductoDatosVendido</a:t>
            </a:r>
            <a:r>
              <a:rPr lang="es-PE" sz="1400" dirty="0" smtClean="0"/>
              <a:t>[i][0]</a:t>
            </a:r>
          </a:p>
          <a:p>
            <a:pPr algn="ctr"/>
            <a:r>
              <a:rPr lang="es-PE" sz="1400" dirty="0" err="1" smtClean="0"/>
              <a:t>Codigo</a:t>
            </a:r>
            <a:r>
              <a:rPr lang="es-PE" sz="1400" dirty="0" smtClean="0"/>
              <a:t>, Cantidad</a:t>
            </a:r>
            <a:endParaRPr lang="es-PE" sz="1400" dirty="0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 flipH="1">
            <a:off x="2369127" y="1421476"/>
            <a:ext cx="4157" cy="299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22465" y="1720735"/>
            <a:ext cx="310896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f</a:t>
            </a:r>
            <a:r>
              <a:rPr lang="es-PE" dirty="0" err="1" smtClean="0"/>
              <a:t>or</a:t>
            </a:r>
            <a:r>
              <a:rPr lang="es-PE" dirty="0" smtClean="0"/>
              <a:t>( </a:t>
            </a:r>
            <a:r>
              <a:rPr lang="es-PE" dirty="0" err="1" smtClean="0"/>
              <a:t>int</a:t>
            </a:r>
            <a:r>
              <a:rPr lang="es-PE" dirty="0" smtClean="0"/>
              <a:t> j=0; i&lt;N; </a:t>
            </a:r>
            <a:r>
              <a:rPr lang="es-PE" dirty="0" err="1" smtClean="0"/>
              <a:t>j++</a:t>
            </a:r>
            <a:r>
              <a:rPr lang="es-PE" dirty="0" smtClean="0"/>
              <a:t>)  </a:t>
            </a:r>
            <a:endParaRPr lang="es-PE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2369127" y="2236124"/>
            <a:ext cx="0" cy="415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ecisión 8"/>
          <p:cNvSpPr/>
          <p:nvPr/>
        </p:nvSpPr>
        <p:spPr>
          <a:xfrm>
            <a:off x="266007" y="2535382"/>
            <a:ext cx="4455622" cy="9310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Codigo</a:t>
            </a:r>
            <a:r>
              <a:rPr lang="es-PE" sz="1400" dirty="0" smtClean="0"/>
              <a:t>==</a:t>
            </a:r>
            <a:r>
              <a:rPr lang="es-PE" sz="1400" dirty="0" err="1" smtClean="0"/>
              <a:t>ProductoCodigo</a:t>
            </a:r>
            <a:r>
              <a:rPr lang="es-PE" sz="1400" dirty="0" smtClean="0"/>
              <a:t>[j]</a:t>
            </a:r>
            <a:endParaRPr lang="es-PE" sz="1400" dirty="0"/>
          </a:p>
        </p:txBody>
      </p:sp>
      <p:cxnSp>
        <p:nvCxnSpPr>
          <p:cNvPr id="11" name="Conector recto 10"/>
          <p:cNvCxnSpPr>
            <a:stCxn id="9" idx="2"/>
          </p:cNvCxnSpPr>
          <p:nvPr/>
        </p:nvCxnSpPr>
        <p:spPr>
          <a:xfrm>
            <a:off x="2493818" y="3466407"/>
            <a:ext cx="0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435628" y="350618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706582" y="3875516"/>
            <a:ext cx="4015047" cy="53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err="1" smtClean="0"/>
              <a:t>ProductoDatos</a:t>
            </a:r>
            <a:r>
              <a:rPr lang="es-PE" sz="1600" dirty="0" smtClean="0"/>
              <a:t>[j][1]=Producto[j][1]-Cantidad</a:t>
            </a:r>
            <a:endParaRPr lang="es-PE" sz="16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2493818" y="4397432"/>
            <a:ext cx="0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ocumento 15"/>
          <p:cNvSpPr/>
          <p:nvPr/>
        </p:nvSpPr>
        <p:spPr>
          <a:xfrm>
            <a:off x="619298" y="4763192"/>
            <a:ext cx="4189614" cy="71489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“Proceso de ventas realizado correctamente”</a:t>
            </a:r>
            <a:endParaRPr lang="es-PE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2435628" y="5478087"/>
            <a:ext cx="0" cy="315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1359130" y="5810596"/>
            <a:ext cx="2435629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 );</a:t>
            </a:r>
            <a:endParaRPr lang="es-PE" dirty="0"/>
          </a:p>
        </p:txBody>
      </p:sp>
      <p:cxnSp>
        <p:nvCxnSpPr>
          <p:cNvPr id="21" name="Conector recto 20"/>
          <p:cNvCxnSpPr>
            <a:stCxn id="19" idx="2"/>
          </p:cNvCxnSpPr>
          <p:nvPr/>
        </p:nvCxnSpPr>
        <p:spPr>
          <a:xfrm>
            <a:off x="2576945" y="6234545"/>
            <a:ext cx="0" cy="207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400694" y="6392487"/>
            <a:ext cx="2394065" cy="448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0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7" y="309175"/>
            <a:ext cx="2005758" cy="13351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9585" y="792079"/>
            <a:ext cx="123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177935" y="939338"/>
            <a:ext cx="648392" cy="8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atos 5"/>
          <p:cNvSpPr/>
          <p:nvPr/>
        </p:nvSpPr>
        <p:spPr>
          <a:xfrm>
            <a:off x="2529650" y="279279"/>
            <a:ext cx="2984459" cy="162098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“</a:t>
            </a:r>
            <a:r>
              <a:rPr lang="es-PE" sz="1400" dirty="0" err="1" smtClean="0"/>
              <a:t>Generacion</a:t>
            </a:r>
            <a:r>
              <a:rPr lang="es-PE" sz="1400" dirty="0" smtClean="0"/>
              <a:t> de factura”</a:t>
            </a:r>
          </a:p>
          <a:p>
            <a:pPr algn="ctr"/>
            <a:r>
              <a:rPr lang="es-PE" sz="1400" dirty="0" smtClean="0"/>
              <a:t>“Cliente”;</a:t>
            </a:r>
            <a:r>
              <a:rPr lang="es-PE" sz="1400" dirty="0" err="1" smtClean="0"/>
              <a:t>Nombre;Apellido</a:t>
            </a:r>
            <a:endParaRPr lang="es-PE" sz="1400" dirty="0" smtClean="0"/>
          </a:p>
          <a:p>
            <a:pPr algn="ctr"/>
            <a:r>
              <a:rPr lang="es-PE" sz="1400" dirty="0" smtClean="0"/>
              <a:t>“</a:t>
            </a:r>
            <a:r>
              <a:rPr lang="es-PE" sz="1400" dirty="0" err="1" smtClean="0"/>
              <a:t>Codigo</a:t>
            </a:r>
            <a:r>
              <a:rPr lang="es-PE" sz="1400" dirty="0" smtClean="0"/>
              <a:t>”;”</a:t>
            </a:r>
            <a:r>
              <a:rPr lang="es-PE" sz="1400" dirty="0" err="1" smtClean="0"/>
              <a:t>Cantidad”;”Precio</a:t>
            </a:r>
            <a:r>
              <a:rPr lang="es-PE" sz="1400" dirty="0" smtClean="0"/>
              <a:t>”; “Descuento”; “Subtotal”</a:t>
            </a:r>
            <a:endParaRPr lang="es-PE" sz="1400" dirty="0"/>
          </a:p>
        </p:txBody>
      </p:sp>
      <p:cxnSp>
        <p:nvCxnSpPr>
          <p:cNvPr id="8" name="Conector recto 7"/>
          <p:cNvCxnSpPr>
            <a:stCxn id="6" idx="5"/>
          </p:cNvCxnSpPr>
          <p:nvPr/>
        </p:nvCxnSpPr>
        <p:spPr>
          <a:xfrm flipV="1">
            <a:off x="5215663" y="1059071"/>
            <a:ext cx="702616" cy="30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782504" y="269361"/>
            <a:ext cx="3436311" cy="141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dirty="0" smtClean="0"/>
          </a:p>
          <a:p>
            <a:pPr algn="ctr"/>
            <a:r>
              <a:rPr lang="es-PE" sz="1400" dirty="0" err="1" smtClean="0"/>
              <a:t>for</a:t>
            </a:r>
            <a:r>
              <a:rPr lang="es-PE" sz="1400" dirty="0" smtClean="0"/>
              <a:t>(</a:t>
            </a:r>
            <a:r>
              <a:rPr lang="es-PE" sz="1400" dirty="0" err="1" smtClean="0"/>
              <a:t>int</a:t>
            </a:r>
            <a:r>
              <a:rPr lang="es-PE" sz="1400" dirty="0" smtClean="0"/>
              <a:t> i=0; i&lt;</a:t>
            </a:r>
            <a:r>
              <a:rPr lang="es-PE" sz="1400" dirty="0" err="1" smtClean="0"/>
              <a:t>NroProductosVendidos</a:t>
            </a:r>
            <a:r>
              <a:rPr lang="es-PE" sz="1400" dirty="0" smtClean="0"/>
              <a:t>; i++)</a:t>
            </a:r>
          </a:p>
          <a:p>
            <a:pPr algn="ctr"/>
            <a:r>
              <a:rPr lang="es-PE" sz="1400" dirty="0" smtClean="0"/>
              <a:t>Subtotal=0;</a:t>
            </a:r>
          </a:p>
          <a:p>
            <a:pPr algn="ctr"/>
            <a:r>
              <a:rPr lang="es-PE" sz="1400" dirty="0" err="1" smtClean="0"/>
              <a:t>ProductoCodigoVendido</a:t>
            </a:r>
            <a:r>
              <a:rPr lang="es-PE" sz="1400" dirty="0" smtClean="0"/>
              <a:t>[i]</a:t>
            </a:r>
          </a:p>
          <a:p>
            <a:pPr algn="ctr"/>
            <a:r>
              <a:rPr lang="es-PE" sz="1400" dirty="0" err="1" smtClean="0"/>
              <a:t>ProductoDatosVendido</a:t>
            </a:r>
            <a:r>
              <a:rPr lang="es-PE" sz="1400" dirty="0" smtClean="0"/>
              <a:t>[i][0]</a:t>
            </a:r>
          </a:p>
          <a:p>
            <a:pPr algn="ctr"/>
            <a:r>
              <a:rPr lang="es-PE" sz="1400" dirty="0" err="1"/>
              <a:t>ProductoDatosVendido</a:t>
            </a:r>
            <a:r>
              <a:rPr lang="es-PE" sz="1400" dirty="0"/>
              <a:t>[i</a:t>
            </a:r>
            <a:r>
              <a:rPr lang="es-PE" sz="1400" dirty="0" smtClean="0"/>
              <a:t>][1]</a:t>
            </a:r>
          </a:p>
          <a:p>
            <a:pPr algn="ctr"/>
            <a:r>
              <a:rPr lang="es-PE" sz="1400" dirty="0" err="1"/>
              <a:t>ProductoDatosVendido</a:t>
            </a:r>
            <a:r>
              <a:rPr lang="es-PE" sz="1400" dirty="0"/>
              <a:t>[i</a:t>
            </a:r>
            <a:r>
              <a:rPr lang="es-PE" sz="1400" dirty="0" smtClean="0"/>
              <a:t>][2]</a:t>
            </a:r>
            <a:endParaRPr lang="es-PE" sz="1400" dirty="0"/>
          </a:p>
          <a:p>
            <a:pPr algn="ctr"/>
            <a:endParaRPr lang="es-PE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453363" y="1684129"/>
            <a:ext cx="47296" cy="518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ecisión 15"/>
          <p:cNvSpPr/>
          <p:nvPr/>
        </p:nvSpPr>
        <p:spPr>
          <a:xfrm>
            <a:off x="5701778" y="1939272"/>
            <a:ext cx="3550466" cy="13276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ProductosDatosVendido</a:t>
            </a:r>
            <a:r>
              <a:rPr lang="es-PE" sz="1400" dirty="0" smtClean="0"/>
              <a:t>[i][2]&lt;0</a:t>
            </a:r>
            <a:endParaRPr lang="es-PE" sz="1400" dirty="0"/>
          </a:p>
        </p:txBody>
      </p:sp>
      <p:cxnSp>
        <p:nvCxnSpPr>
          <p:cNvPr id="18" name="Conector recto 17"/>
          <p:cNvCxnSpPr>
            <a:stCxn id="16" idx="1"/>
          </p:cNvCxnSpPr>
          <p:nvPr/>
        </p:nvCxnSpPr>
        <p:spPr>
          <a:xfrm flipH="1" flipV="1">
            <a:off x="4505498" y="2593571"/>
            <a:ext cx="1196280" cy="9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839585" y="2327564"/>
            <a:ext cx="3665913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Subtotal=</a:t>
            </a:r>
            <a:r>
              <a:rPr lang="es-PE" sz="1400" dirty="0" err="1" smtClean="0"/>
              <a:t>ProductoDatosVendido</a:t>
            </a:r>
            <a:r>
              <a:rPr lang="es-PE" sz="1400" dirty="0" smtClean="0"/>
              <a:t>[i][0]*</a:t>
            </a:r>
            <a:r>
              <a:rPr lang="es-PE" sz="1400" dirty="0" err="1" smtClean="0"/>
              <a:t>ProductoDatosVendidos</a:t>
            </a:r>
            <a:r>
              <a:rPr lang="es-PE" sz="1400" dirty="0" smtClean="0"/>
              <a:t>[i][1]</a:t>
            </a:r>
          </a:p>
          <a:p>
            <a:pPr algn="ctr"/>
            <a:endParaRPr lang="es-PE" sz="1400" dirty="0"/>
          </a:p>
        </p:txBody>
      </p:sp>
      <p:cxnSp>
        <p:nvCxnSpPr>
          <p:cNvPr id="22" name="Conector recto 21"/>
          <p:cNvCxnSpPr>
            <a:stCxn id="16" idx="2"/>
          </p:cNvCxnSpPr>
          <p:nvPr/>
        </p:nvCxnSpPr>
        <p:spPr>
          <a:xfrm>
            <a:off x="7477011" y="3266902"/>
            <a:ext cx="23648" cy="440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505498" y="3591097"/>
            <a:ext cx="6525491" cy="83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Descuento=</a:t>
            </a:r>
            <a:r>
              <a:rPr lang="es-PE" sz="1200" dirty="0" err="1" smtClean="0"/>
              <a:t>ProductoDatosVendido</a:t>
            </a:r>
            <a:r>
              <a:rPr lang="es-PE" sz="1200" dirty="0" smtClean="0"/>
              <a:t>[i][0]*</a:t>
            </a:r>
            <a:r>
              <a:rPr lang="es-PE" sz="1200" dirty="0" err="1" smtClean="0"/>
              <a:t>ProductoDatosVendido</a:t>
            </a:r>
            <a:r>
              <a:rPr lang="es-PE" sz="1200" dirty="0" smtClean="0"/>
              <a:t>[i][1]*</a:t>
            </a:r>
            <a:r>
              <a:rPr lang="es-PE" sz="1200" dirty="0" err="1" smtClean="0"/>
              <a:t>ProductoDatosVendido</a:t>
            </a:r>
            <a:r>
              <a:rPr lang="es-PE" sz="1200" dirty="0" smtClean="0"/>
              <a:t>[i][2]/100;</a:t>
            </a:r>
          </a:p>
          <a:p>
            <a:pPr algn="ctr"/>
            <a:r>
              <a:rPr lang="es-PE" sz="1200" dirty="0" smtClean="0"/>
              <a:t>Subtotal=</a:t>
            </a:r>
            <a:r>
              <a:rPr lang="es-PE" sz="1200" dirty="0" err="1" smtClean="0"/>
              <a:t>ProductoDatosVendidos</a:t>
            </a:r>
            <a:r>
              <a:rPr lang="es-PE" sz="1200" dirty="0" smtClean="0"/>
              <a:t>[i][0]*</a:t>
            </a:r>
            <a:r>
              <a:rPr lang="es-PE" sz="1200" dirty="0" err="1" smtClean="0"/>
              <a:t>ProductoDatosVendido</a:t>
            </a:r>
            <a:r>
              <a:rPr lang="es-PE" sz="1200" dirty="0" smtClean="0"/>
              <a:t>[i][1]-Descuento</a:t>
            </a:r>
          </a:p>
          <a:p>
            <a:pPr algn="ctr"/>
            <a:r>
              <a:rPr lang="es-PE" sz="1200" dirty="0" err="1" smtClean="0"/>
              <a:t>MontoTotal</a:t>
            </a:r>
            <a:r>
              <a:rPr lang="es-PE" sz="1200" dirty="0" smtClean="0"/>
              <a:t>=</a:t>
            </a:r>
            <a:r>
              <a:rPr lang="es-PE" sz="1200" dirty="0" err="1" smtClean="0"/>
              <a:t>Montototal+Subtotal</a:t>
            </a:r>
            <a:endParaRPr lang="es-PE" sz="1200" dirty="0"/>
          </a:p>
        </p:txBody>
      </p:sp>
      <p:cxnSp>
        <p:nvCxnSpPr>
          <p:cNvPr id="26" name="Conector recto 25"/>
          <p:cNvCxnSpPr/>
          <p:nvPr/>
        </p:nvCxnSpPr>
        <p:spPr>
          <a:xfrm>
            <a:off x="7500659" y="4430684"/>
            <a:ext cx="0" cy="266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ocumento 26"/>
          <p:cNvSpPr/>
          <p:nvPr/>
        </p:nvSpPr>
        <p:spPr>
          <a:xfrm>
            <a:off x="4838008" y="4646816"/>
            <a:ext cx="5627716" cy="88946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“Numero de ítems vendidos”; </a:t>
            </a:r>
            <a:r>
              <a:rPr lang="es-PE" dirty="0" err="1" smtClean="0"/>
              <a:t>NroProductosVendidos</a:t>
            </a:r>
            <a:endParaRPr lang="es-PE" dirty="0" smtClean="0"/>
          </a:p>
          <a:p>
            <a:pPr algn="ctr"/>
            <a:r>
              <a:rPr lang="es-PE" dirty="0" smtClean="0"/>
              <a:t>“Monto total a pagar” ; </a:t>
            </a:r>
            <a:r>
              <a:rPr lang="es-PE" dirty="0" err="1" smtClean="0"/>
              <a:t>MontoTotal</a:t>
            </a:r>
            <a:r>
              <a:rPr lang="es-PE" dirty="0" smtClean="0"/>
              <a:t>;</a:t>
            </a:r>
          </a:p>
          <a:p>
            <a:pPr algn="ctr"/>
            <a:r>
              <a:rPr lang="es-PE" dirty="0" err="1" smtClean="0"/>
              <a:t>NroProductosVendidos</a:t>
            </a:r>
            <a:r>
              <a:rPr lang="es-PE" dirty="0" smtClean="0"/>
              <a:t>=0;</a:t>
            </a:r>
            <a:endParaRPr lang="es-PE" dirty="0"/>
          </a:p>
        </p:txBody>
      </p:sp>
      <p:cxnSp>
        <p:nvCxnSpPr>
          <p:cNvPr id="29" name="Conector recto 28"/>
          <p:cNvCxnSpPr>
            <a:stCxn id="27" idx="2"/>
          </p:cNvCxnSpPr>
          <p:nvPr/>
        </p:nvCxnSpPr>
        <p:spPr>
          <a:xfrm>
            <a:off x="7651866" y="5477475"/>
            <a:ext cx="12469" cy="341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6517178" y="5752410"/>
            <a:ext cx="25021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 ( );</a:t>
            </a:r>
            <a:endParaRPr lang="es-PE" dirty="0"/>
          </a:p>
        </p:txBody>
      </p:sp>
      <p:cxnSp>
        <p:nvCxnSpPr>
          <p:cNvPr id="32" name="Conector recto 31"/>
          <p:cNvCxnSpPr>
            <a:stCxn id="30" idx="2"/>
          </p:cNvCxnSpPr>
          <p:nvPr/>
        </p:nvCxnSpPr>
        <p:spPr>
          <a:xfrm>
            <a:off x="7768243" y="6209610"/>
            <a:ext cx="0" cy="157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6691746" y="6333074"/>
            <a:ext cx="2627000" cy="491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169621" y="699746"/>
            <a:ext cx="1022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OPCION=7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5915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3" y="516993"/>
            <a:ext cx="2005758" cy="13351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80655" y="980902"/>
            <a:ext cx="1163781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477193" y="1167938"/>
            <a:ext cx="1047403" cy="166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ocumento 5"/>
          <p:cNvSpPr/>
          <p:nvPr/>
        </p:nvSpPr>
        <p:spPr>
          <a:xfrm>
            <a:off x="3524596" y="631767"/>
            <a:ext cx="2851266" cy="12203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“GRACIAS POR USAR LA TIENDA VIRTUAL”</a:t>
            </a:r>
            <a:endParaRPr lang="es-PE" dirty="0"/>
          </a:p>
        </p:txBody>
      </p:sp>
      <p:cxnSp>
        <p:nvCxnSpPr>
          <p:cNvPr id="8" name="Conector recto 7"/>
          <p:cNvCxnSpPr>
            <a:stCxn id="6" idx="2"/>
          </p:cNvCxnSpPr>
          <p:nvPr/>
        </p:nvCxnSpPr>
        <p:spPr>
          <a:xfrm flipH="1">
            <a:off x="4946073" y="1771453"/>
            <a:ext cx="4156" cy="506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665913" y="2277687"/>
            <a:ext cx="2909454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EXIT( );</a:t>
            </a:r>
            <a:endParaRPr lang="es-PE" dirty="0"/>
          </a:p>
        </p:txBody>
      </p:sp>
      <p:cxnSp>
        <p:nvCxnSpPr>
          <p:cNvPr id="11" name="Conector recto 10"/>
          <p:cNvCxnSpPr>
            <a:stCxn id="9" idx="2"/>
          </p:cNvCxnSpPr>
          <p:nvPr/>
        </p:nvCxnSpPr>
        <p:spPr>
          <a:xfrm>
            <a:off x="5120640" y="2884516"/>
            <a:ext cx="0" cy="532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607723" y="3417373"/>
            <a:ext cx="3025833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 );</a:t>
            </a:r>
            <a:endParaRPr lang="es-PE" dirty="0"/>
          </a:p>
        </p:txBody>
      </p:sp>
      <p:cxnSp>
        <p:nvCxnSpPr>
          <p:cNvPr id="14" name="Conector recto 13"/>
          <p:cNvCxnSpPr>
            <a:stCxn id="12" idx="2"/>
          </p:cNvCxnSpPr>
          <p:nvPr/>
        </p:nvCxnSpPr>
        <p:spPr>
          <a:xfrm flipH="1">
            <a:off x="5120639" y="4115642"/>
            <a:ext cx="1" cy="3399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815541" y="4449756"/>
            <a:ext cx="2818015" cy="839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91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B8D4D3E8-9436-453D-A573-0C2A09819BD5}"/>
              </a:ext>
            </a:extLst>
          </p:cNvPr>
          <p:cNvSpPr/>
          <p:nvPr/>
        </p:nvSpPr>
        <p:spPr>
          <a:xfrm>
            <a:off x="5439052" y="93215"/>
            <a:ext cx="1313895" cy="3994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INICIO</a:t>
            </a:r>
            <a:endParaRPr lang="en-US" b="1" dirty="0"/>
          </a:p>
        </p:txBody>
      </p:sp>
      <p:sp>
        <p:nvSpPr>
          <p:cNvPr id="5" name="Diagrama de flujo: datos 4">
            <a:extLst>
              <a:ext uri="{FF2B5EF4-FFF2-40B4-BE49-F238E27FC236}">
                <a16:creationId xmlns:a16="http://schemas.microsoft.com/office/drawing/2014/main" id="{B645CCE6-AEC5-4119-ADA9-7608B2168C33}"/>
              </a:ext>
            </a:extLst>
          </p:cNvPr>
          <p:cNvSpPr/>
          <p:nvPr/>
        </p:nvSpPr>
        <p:spPr>
          <a:xfrm>
            <a:off x="4929045" y="672162"/>
            <a:ext cx="1984953" cy="12712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2849FAA-D450-4AC8-8F1D-9668341CA237}"/>
              </a:ext>
            </a:extLst>
          </p:cNvPr>
          <p:cNvCxnSpPr>
            <a:cxnSpLocks/>
            <a:endCxn id="5" idx="1"/>
          </p:cNvCxnSpPr>
          <p:nvPr/>
        </p:nvCxnSpPr>
        <p:spPr>
          <a:xfrm flipH="1">
            <a:off x="5921522" y="492710"/>
            <a:ext cx="38704" cy="17945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728021" y="1868097"/>
            <a:ext cx="0" cy="299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ceso 8"/>
          <p:cNvSpPr/>
          <p:nvPr/>
        </p:nvSpPr>
        <p:spPr>
          <a:xfrm>
            <a:off x="4776106" y="2157738"/>
            <a:ext cx="1752601" cy="598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MENU();</a:t>
            </a:r>
            <a:endParaRPr lang="es-PE" dirty="0"/>
          </a:p>
        </p:txBody>
      </p:sp>
      <p:cxnSp>
        <p:nvCxnSpPr>
          <p:cNvPr id="11" name="Conector recto 10"/>
          <p:cNvCxnSpPr>
            <a:stCxn id="9" idx="2"/>
          </p:cNvCxnSpPr>
          <p:nvPr/>
        </p:nvCxnSpPr>
        <p:spPr>
          <a:xfrm>
            <a:off x="5652407" y="2756254"/>
            <a:ext cx="693" cy="31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923455" y="2968147"/>
            <a:ext cx="1313896" cy="1128003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048973" y="3335136"/>
            <a:ext cx="11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20" name="Conector recto 19"/>
          <p:cNvCxnSpPr/>
          <p:nvPr/>
        </p:nvCxnSpPr>
        <p:spPr>
          <a:xfrm flipV="1">
            <a:off x="6435986" y="1047567"/>
            <a:ext cx="995592" cy="192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17986565">
            <a:off x="6464375" y="1014442"/>
            <a:ext cx="1601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OPCION= 1</a:t>
            </a:r>
            <a:endParaRPr lang="es-PE" sz="1200" dirty="0"/>
          </a:p>
        </p:txBody>
      </p:sp>
      <p:sp>
        <p:nvSpPr>
          <p:cNvPr id="27" name="Datos 26"/>
          <p:cNvSpPr/>
          <p:nvPr/>
        </p:nvSpPr>
        <p:spPr>
          <a:xfrm>
            <a:off x="7431578" y="388959"/>
            <a:ext cx="2300305" cy="65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9" name="Conector recto 28"/>
          <p:cNvCxnSpPr>
            <a:stCxn id="27" idx="5"/>
          </p:cNvCxnSpPr>
          <p:nvPr/>
        </p:nvCxnSpPr>
        <p:spPr>
          <a:xfrm flipV="1">
            <a:off x="9501853" y="706582"/>
            <a:ext cx="623049" cy="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ecisión 29"/>
          <p:cNvSpPr/>
          <p:nvPr/>
        </p:nvSpPr>
        <p:spPr>
          <a:xfrm>
            <a:off x="10034847" y="305831"/>
            <a:ext cx="1305099" cy="8207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2" name="Conector recto 31"/>
          <p:cNvCxnSpPr>
            <a:stCxn id="30" idx="2"/>
          </p:cNvCxnSpPr>
          <p:nvPr/>
        </p:nvCxnSpPr>
        <p:spPr>
          <a:xfrm>
            <a:off x="10687397" y="1126532"/>
            <a:ext cx="11083" cy="45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30" idx="3"/>
          </p:cNvCxnSpPr>
          <p:nvPr/>
        </p:nvCxnSpPr>
        <p:spPr>
          <a:xfrm>
            <a:off x="11339946" y="716182"/>
            <a:ext cx="0" cy="174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10640618" y="1355735"/>
            <a:ext cx="5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</a:t>
            </a:r>
            <a:endParaRPr lang="es-P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989378" y="2099141"/>
            <a:ext cx="4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</a:t>
            </a:r>
            <a:endParaRPr lang="es-PE" dirty="0"/>
          </a:p>
        </p:txBody>
      </p:sp>
      <p:sp>
        <p:nvSpPr>
          <p:cNvPr id="39" name="Documento 38"/>
          <p:cNvSpPr/>
          <p:nvPr/>
        </p:nvSpPr>
        <p:spPr>
          <a:xfrm>
            <a:off x="10034846" y="2405641"/>
            <a:ext cx="1305099" cy="41542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Documento 39"/>
          <p:cNvSpPr/>
          <p:nvPr/>
        </p:nvSpPr>
        <p:spPr>
          <a:xfrm>
            <a:off x="9260378" y="1584939"/>
            <a:ext cx="1438102" cy="4101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2" name="Conector recto 41"/>
          <p:cNvCxnSpPr>
            <a:stCxn id="39" idx="1"/>
          </p:cNvCxnSpPr>
          <p:nvPr/>
        </p:nvCxnSpPr>
        <p:spPr>
          <a:xfrm>
            <a:off x="10034846" y="2613354"/>
            <a:ext cx="148245" cy="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9" idx="2"/>
          </p:cNvCxnSpPr>
          <p:nvPr/>
        </p:nvCxnSpPr>
        <p:spPr>
          <a:xfrm>
            <a:off x="10687396" y="2793603"/>
            <a:ext cx="11084" cy="33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0257811" y="3096334"/>
            <a:ext cx="1065461" cy="27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9" name="Conector recto 48"/>
          <p:cNvCxnSpPr/>
          <p:nvPr/>
        </p:nvCxnSpPr>
        <p:spPr>
          <a:xfrm flipV="1">
            <a:off x="6053039" y="2793604"/>
            <a:ext cx="1378539" cy="55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atos 49"/>
          <p:cNvSpPr/>
          <p:nvPr/>
        </p:nvSpPr>
        <p:spPr>
          <a:xfrm>
            <a:off x="7288393" y="2136352"/>
            <a:ext cx="1792072" cy="10328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2" name="Conector recto 51"/>
          <p:cNvCxnSpPr>
            <a:stCxn id="50" idx="4"/>
          </p:cNvCxnSpPr>
          <p:nvPr/>
        </p:nvCxnSpPr>
        <p:spPr>
          <a:xfrm flipH="1">
            <a:off x="8174575" y="3169177"/>
            <a:ext cx="9854" cy="27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7345617" y="3434593"/>
            <a:ext cx="1506110" cy="29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5" name="Conector recto 54"/>
          <p:cNvCxnSpPr>
            <a:stCxn id="53" idx="2"/>
          </p:cNvCxnSpPr>
          <p:nvPr/>
        </p:nvCxnSpPr>
        <p:spPr>
          <a:xfrm>
            <a:off x="8098672" y="3727228"/>
            <a:ext cx="20375" cy="3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cumento 55"/>
          <p:cNvSpPr/>
          <p:nvPr/>
        </p:nvSpPr>
        <p:spPr>
          <a:xfrm>
            <a:off x="7364869" y="4033210"/>
            <a:ext cx="1487979" cy="3491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9" name="Conector recto 58"/>
          <p:cNvCxnSpPr/>
          <p:nvPr/>
        </p:nvCxnSpPr>
        <p:spPr>
          <a:xfrm>
            <a:off x="6095999" y="3745092"/>
            <a:ext cx="1169324" cy="102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atos 59"/>
          <p:cNvSpPr/>
          <p:nvPr/>
        </p:nvSpPr>
        <p:spPr>
          <a:xfrm>
            <a:off x="6962869" y="4578853"/>
            <a:ext cx="1888858" cy="55292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2" name="Conector recto 61"/>
          <p:cNvCxnSpPr>
            <a:stCxn id="60" idx="3"/>
          </p:cNvCxnSpPr>
          <p:nvPr/>
        </p:nvCxnSpPr>
        <p:spPr>
          <a:xfrm flipH="1">
            <a:off x="7714211" y="5131782"/>
            <a:ext cx="4201" cy="30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roceso 63"/>
          <p:cNvSpPr/>
          <p:nvPr/>
        </p:nvSpPr>
        <p:spPr>
          <a:xfrm>
            <a:off x="6986950" y="5294013"/>
            <a:ext cx="1670858" cy="299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6" name="Conector recto 65"/>
          <p:cNvCxnSpPr>
            <a:stCxn id="64" idx="2"/>
          </p:cNvCxnSpPr>
          <p:nvPr/>
        </p:nvCxnSpPr>
        <p:spPr>
          <a:xfrm flipH="1">
            <a:off x="7807378" y="5593271"/>
            <a:ext cx="15001" cy="16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o 66"/>
          <p:cNvSpPr/>
          <p:nvPr/>
        </p:nvSpPr>
        <p:spPr>
          <a:xfrm>
            <a:off x="6986950" y="5677499"/>
            <a:ext cx="1670858" cy="4738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CuadroTexto 67"/>
          <p:cNvSpPr txBox="1"/>
          <p:nvPr/>
        </p:nvSpPr>
        <p:spPr>
          <a:xfrm rot="20259061">
            <a:off x="6472351" y="2746712"/>
            <a:ext cx="927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OPCION=2</a:t>
            </a:r>
            <a:endParaRPr lang="es-PE" sz="1050" dirty="0"/>
          </a:p>
        </p:txBody>
      </p:sp>
      <p:sp>
        <p:nvSpPr>
          <p:cNvPr id="69" name="CuadroTexto 68"/>
          <p:cNvSpPr txBox="1"/>
          <p:nvPr/>
        </p:nvSpPr>
        <p:spPr>
          <a:xfrm rot="2305642">
            <a:off x="6294467" y="4059247"/>
            <a:ext cx="985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OPCION=3</a:t>
            </a:r>
            <a:endParaRPr lang="es-PE" sz="1050" dirty="0"/>
          </a:p>
        </p:txBody>
      </p:sp>
      <p:cxnSp>
        <p:nvCxnSpPr>
          <p:cNvPr id="71" name="Conector recto 70"/>
          <p:cNvCxnSpPr>
            <a:endCxn id="198" idx="2"/>
          </p:cNvCxnSpPr>
          <p:nvPr/>
        </p:nvCxnSpPr>
        <p:spPr>
          <a:xfrm flipH="1">
            <a:off x="5789370" y="4575940"/>
            <a:ext cx="50386" cy="184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atos 71"/>
          <p:cNvSpPr/>
          <p:nvPr/>
        </p:nvSpPr>
        <p:spPr>
          <a:xfrm>
            <a:off x="5256058" y="4306059"/>
            <a:ext cx="1276232" cy="39901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5" name="Proceso 74"/>
          <p:cNvSpPr/>
          <p:nvPr/>
        </p:nvSpPr>
        <p:spPr>
          <a:xfrm>
            <a:off x="5241123" y="4861488"/>
            <a:ext cx="1191689" cy="2698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Decisión 78"/>
          <p:cNvSpPr/>
          <p:nvPr/>
        </p:nvSpPr>
        <p:spPr>
          <a:xfrm>
            <a:off x="5479173" y="5237981"/>
            <a:ext cx="715588" cy="2410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Documento 83"/>
          <p:cNvSpPr/>
          <p:nvPr/>
        </p:nvSpPr>
        <p:spPr>
          <a:xfrm>
            <a:off x="5259806" y="5552977"/>
            <a:ext cx="1191689" cy="2324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8" name="Conector recto 87"/>
          <p:cNvCxnSpPr>
            <a:endCxn id="89" idx="1"/>
          </p:cNvCxnSpPr>
          <p:nvPr/>
        </p:nvCxnSpPr>
        <p:spPr>
          <a:xfrm flipH="1">
            <a:off x="4580477" y="3958765"/>
            <a:ext cx="755496" cy="53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atos 88"/>
          <p:cNvSpPr/>
          <p:nvPr/>
        </p:nvSpPr>
        <p:spPr>
          <a:xfrm>
            <a:off x="3935534" y="4496150"/>
            <a:ext cx="1289886" cy="2426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1" name="Conector recto 90"/>
          <p:cNvCxnSpPr>
            <a:stCxn id="89" idx="1"/>
          </p:cNvCxnSpPr>
          <p:nvPr/>
        </p:nvCxnSpPr>
        <p:spPr>
          <a:xfrm flipH="1">
            <a:off x="4520957" y="4496150"/>
            <a:ext cx="59520" cy="158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3893528" y="4850191"/>
            <a:ext cx="1096992" cy="269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6" name="Decisión 95"/>
          <p:cNvSpPr/>
          <p:nvPr/>
        </p:nvSpPr>
        <p:spPr>
          <a:xfrm>
            <a:off x="3874812" y="5203165"/>
            <a:ext cx="1201363" cy="3570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9" name="Rectángulo 98"/>
          <p:cNvSpPr/>
          <p:nvPr/>
        </p:nvSpPr>
        <p:spPr>
          <a:xfrm>
            <a:off x="3773515" y="5628159"/>
            <a:ext cx="1289217" cy="24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2" name="Documento 101"/>
          <p:cNvSpPr/>
          <p:nvPr/>
        </p:nvSpPr>
        <p:spPr>
          <a:xfrm>
            <a:off x="3814611" y="6026593"/>
            <a:ext cx="1122972" cy="3904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4" name="Conector recto 103"/>
          <p:cNvCxnSpPr/>
          <p:nvPr/>
        </p:nvCxnSpPr>
        <p:spPr>
          <a:xfrm flipH="1" flipV="1">
            <a:off x="4105718" y="305832"/>
            <a:ext cx="621492" cy="260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 rot="4342157">
            <a:off x="3865733" y="761130"/>
            <a:ext cx="1006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OPCION=8</a:t>
            </a:r>
            <a:endParaRPr lang="es-PE" sz="1050" dirty="0"/>
          </a:p>
        </p:txBody>
      </p:sp>
      <p:sp>
        <p:nvSpPr>
          <p:cNvPr id="106" name="Documento 105"/>
          <p:cNvSpPr/>
          <p:nvPr/>
        </p:nvSpPr>
        <p:spPr>
          <a:xfrm>
            <a:off x="2826327" y="139371"/>
            <a:ext cx="1279390" cy="2227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8" name="Conector recto 107"/>
          <p:cNvCxnSpPr>
            <a:stCxn id="106" idx="2"/>
          </p:cNvCxnSpPr>
          <p:nvPr/>
        </p:nvCxnSpPr>
        <p:spPr>
          <a:xfrm>
            <a:off x="3466022" y="347352"/>
            <a:ext cx="385" cy="145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/>
          <p:cNvSpPr/>
          <p:nvPr/>
        </p:nvSpPr>
        <p:spPr>
          <a:xfrm>
            <a:off x="2940113" y="492710"/>
            <a:ext cx="1021858" cy="15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1" name="Conector recto 110"/>
          <p:cNvCxnSpPr/>
          <p:nvPr/>
        </p:nvCxnSpPr>
        <p:spPr>
          <a:xfrm flipH="1" flipV="1">
            <a:off x="2419816" y="398619"/>
            <a:ext cx="2652602" cy="296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 rot="3069365">
            <a:off x="3064205" y="1507262"/>
            <a:ext cx="117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OPCION=7</a:t>
            </a:r>
            <a:endParaRPr lang="es-PE" sz="1050" dirty="0"/>
          </a:p>
        </p:txBody>
      </p:sp>
      <p:sp>
        <p:nvSpPr>
          <p:cNvPr id="114" name="Datos 113"/>
          <p:cNvSpPr/>
          <p:nvPr/>
        </p:nvSpPr>
        <p:spPr>
          <a:xfrm>
            <a:off x="751370" y="139371"/>
            <a:ext cx="1849427" cy="4086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7" name="Conector recto 116"/>
          <p:cNvCxnSpPr>
            <a:stCxn id="114" idx="3"/>
          </p:cNvCxnSpPr>
          <p:nvPr/>
        </p:nvCxnSpPr>
        <p:spPr>
          <a:xfrm>
            <a:off x="1491141" y="548007"/>
            <a:ext cx="4760" cy="16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76485" y="716181"/>
            <a:ext cx="1574227" cy="32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1" name="Conector recto 120"/>
          <p:cNvCxnSpPr>
            <a:stCxn id="119" idx="2"/>
          </p:cNvCxnSpPr>
          <p:nvPr/>
        </p:nvCxnSpPr>
        <p:spPr>
          <a:xfrm flipH="1">
            <a:off x="1553334" y="1043405"/>
            <a:ext cx="10265" cy="14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ecisión 122"/>
          <p:cNvSpPr/>
          <p:nvPr/>
        </p:nvSpPr>
        <p:spPr>
          <a:xfrm>
            <a:off x="1079612" y="1133524"/>
            <a:ext cx="988484" cy="6284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5" name="Conector recto 124"/>
          <p:cNvCxnSpPr>
            <a:endCxn id="123" idx="1"/>
          </p:cNvCxnSpPr>
          <p:nvPr/>
        </p:nvCxnSpPr>
        <p:spPr>
          <a:xfrm>
            <a:off x="751370" y="1447749"/>
            <a:ext cx="3282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51370" y="1211579"/>
            <a:ext cx="32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SI</a:t>
            </a:r>
            <a:endParaRPr lang="es-PE" sz="1050" dirty="0"/>
          </a:p>
        </p:txBody>
      </p:sp>
      <p:sp>
        <p:nvSpPr>
          <p:cNvPr id="128" name="Rectángulo 127"/>
          <p:cNvSpPr/>
          <p:nvPr/>
        </p:nvSpPr>
        <p:spPr>
          <a:xfrm>
            <a:off x="212742" y="1280160"/>
            <a:ext cx="53862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0" name="Conector recto 129"/>
          <p:cNvCxnSpPr>
            <a:stCxn id="123" idx="2"/>
          </p:cNvCxnSpPr>
          <p:nvPr/>
        </p:nvCxnSpPr>
        <p:spPr>
          <a:xfrm>
            <a:off x="1573854" y="1761975"/>
            <a:ext cx="0" cy="23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/>
          <p:cNvSpPr txBox="1"/>
          <p:nvPr/>
        </p:nvSpPr>
        <p:spPr>
          <a:xfrm>
            <a:off x="1512141" y="1741139"/>
            <a:ext cx="392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NO</a:t>
            </a:r>
            <a:endParaRPr lang="es-PE" sz="1050" dirty="0"/>
          </a:p>
        </p:txBody>
      </p:sp>
      <p:sp>
        <p:nvSpPr>
          <p:cNvPr id="133" name="Rectángulo 132"/>
          <p:cNvSpPr/>
          <p:nvPr/>
        </p:nvSpPr>
        <p:spPr>
          <a:xfrm>
            <a:off x="894775" y="1931600"/>
            <a:ext cx="1504324" cy="35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5" name="Conector recto 134"/>
          <p:cNvCxnSpPr>
            <a:stCxn id="133" idx="2"/>
          </p:cNvCxnSpPr>
          <p:nvPr/>
        </p:nvCxnSpPr>
        <p:spPr>
          <a:xfrm flipH="1">
            <a:off x="1645920" y="2283807"/>
            <a:ext cx="1017" cy="176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ocumento 135"/>
          <p:cNvSpPr/>
          <p:nvPr/>
        </p:nvSpPr>
        <p:spPr>
          <a:xfrm>
            <a:off x="894775" y="2468473"/>
            <a:ext cx="1525039" cy="2808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8" name="Conector recto 137"/>
          <p:cNvCxnSpPr>
            <a:endCxn id="139" idx="5"/>
          </p:cNvCxnSpPr>
          <p:nvPr/>
        </p:nvCxnSpPr>
        <p:spPr>
          <a:xfrm flipH="1" flipV="1">
            <a:off x="3737125" y="2815528"/>
            <a:ext cx="1293442" cy="92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atos 138"/>
          <p:cNvSpPr/>
          <p:nvPr/>
        </p:nvSpPr>
        <p:spPr>
          <a:xfrm>
            <a:off x="2594943" y="2695056"/>
            <a:ext cx="1269091" cy="2409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1" name="CuadroTexto 140"/>
          <p:cNvSpPr txBox="1"/>
          <p:nvPr/>
        </p:nvSpPr>
        <p:spPr>
          <a:xfrm rot="2125408">
            <a:off x="4019054" y="3139294"/>
            <a:ext cx="990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OPCION=6</a:t>
            </a:r>
            <a:endParaRPr lang="es-PE" sz="1050" dirty="0"/>
          </a:p>
        </p:txBody>
      </p:sp>
      <p:cxnSp>
        <p:nvCxnSpPr>
          <p:cNvPr id="143" name="Conector recto 142"/>
          <p:cNvCxnSpPr>
            <a:stCxn id="139" idx="4"/>
          </p:cNvCxnSpPr>
          <p:nvPr/>
        </p:nvCxnSpPr>
        <p:spPr>
          <a:xfrm flipH="1">
            <a:off x="3176403" y="2935999"/>
            <a:ext cx="53086" cy="13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634886" y="3010240"/>
            <a:ext cx="1148428" cy="24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46" name="Conector recto 145"/>
          <p:cNvCxnSpPr>
            <a:stCxn id="144" idx="2"/>
          </p:cNvCxnSpPr>
          <p:nvPr/>
        </p:nvCxnSpPr>
        <p:spPr>
          <a:xfrm flipH="1">
            <a:off x="3170799" y="3258396"/>
            <a:ext cx="38301" cy="16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/>
          <p:cNvSpPr/>
          <p:nvPr/>
        </p:nvSpPr>
        <p:spPr>
          <a:xfrm>
            <a:off x="2559988" y="3376887"/>
            <a:ext cx="1255481" cy="40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49" name="Conector recto 148"/>
          <p:cNvCxnSpPr>
            <a:stCxn id="147" idx="1"/>
          </p:cNvCxnSpPr>
          <p:nvPr/>
        </p:nvCxnSpPr>
        <p:spPr>
          <a:xfrm flipH="1">
            <a:off x="2399273" y="3578674"/>
            <a:ext cx="160715" cy="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ecisión 149"/>
          <p:cNvSpPr/>
          <p:nvPr/>
        </p:nvSpPr>
        <p:spPr>
          <a:xfrm>
            <a:off x="1206694" y="3306221"/>
            <a:ext cx="1319487" cy="5572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2" name="Conector recto 151"/>
          <p:cNvCxnSpPr>
            <a:stCxn id="150" idx="2"/>
          </p:cNvCxnSpPr>
          <p:nvPr/>
        </p:nvCxnSpPr>
        <p:spPr>
          <a:xfrm>
            <a:off x="1866438" y="3863480"/>
            <a:ext cx="3178" cy="18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147" idx="2"/>
          </p:cNvCxnSpPr>
          <p:nvPr/>
        </p:nvCxnSpPr>
        <p:spPr>
          <a:xfrm flipH="1">
            <a:off x="3187469" y="3780461"/>
            <a:ext cx="260" cy="20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/>
          <p:cNvSpPr/>
          <p:nvPr/>
        </p:nvSpPr>
        <p:spPr>
          <a:xfrm>
            <a:off x="1760271" y="3962144"/>
            <a:ext cx="2185515" cy="24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6" name="CuadroTexto 155"/>
          <p:cNvSpPr txBox="1"/>
          <p:nvPr/>
        </p:nvSpPr>
        <p:spPr>
          <a:xfrm>
            <a:off x="1951478" y="3754964"/>
            <a:ext cx="382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SI</a:t>
            </a:r>
            <a:endParaRPr lang="es-PE" sz="1050" dirty="0"/>
          </a:p>
        </p:txBody>
      </p:sp>
      <p:cxnSp>
        <p:nvCxnSpPr>
          <p:cNvPr id="158" name="Conector recto 157"/>
          <p:cNvCxnSpPr>
            <a:stCxn id="150" idx="1"/>
          </p:cNvCxnSpPr>
          <p:nvPr/>
        </p:nvCxnSpPr>
        <p:spPr>
          <a:xfrm flipH="1" flipV="1">
            <a:off x="906419" y="3584850"/>
            <a:ext cx="3002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/>
          <p:cNvSpPr txBox="1"/>
          <p:nvPr/>
        </p:nvSpPr>
        <p:spPr>
          <a:xfrm>
            <a:off x="882086" y="3390463"/>
            <a:ext cx="400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NO</a:t>
            </a:r>
            <a:endParaRPr lang="es-PE" sz="1050" dirty="0"/>
          </a:p>
        </p:txBody>
      </p:sp>
      <p:cxnSp>
        <p:nvCxnSpPr>
          <p:cNvPr id="161" name="Conector recto 160"/>
          <p:cNvCxnSpPr>
            <a:endCxn id="181" idx="2"/>
          </p:cNvCxnSpPr>
          <p:nvPr/>
        </p:nvCxnSpPr>
        <p:spPr>
          <a:xfrm>
            <a:off x="915491" y="3587087"/>
            <a:ext cx="56879" cy="288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436615" y="3774775"/>
            <a:ext cx="1093714" cy="27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5" name="Documento 164"/>
          <p:cNvSpPr/>
          <p:nvPr/>
        </p:nvSpPr>
        <p:spPr>
          <a:xfrm>
            <a:off x="480886" y="4150275"/>
            <a:ext cx="1028924" cy="276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7" name="Conector recto 166"/>
          <p:cNvCxnSpPr/>
          <p:nvPr/>
        </p:nvCxnSpPr>
        <p:spPr>
          <a:xfrm>
            <a:off x="915491" y="4896719"/>
            <a:ext cx="0" cy="25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/>
          <p:cNvSpPr/>
          <p:nvPr/>
        </p:nvSpPr>
        <p:spPr>
          <a:xfrm>
            <a:off x="437392" y="4854605"/>
            <a:ext cx="1085915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2" name="Rectángulo 171"/>
          <p:cNvSpPr/>
          <p:nvPr/>
        </p:nvSpPr>
        <p:spPr>
          <a:xfrm>
            <a:off x="405432" y="5368988"/>
            <a:ext cx="1085915" cy="19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3" name="Decisión 172"/>
          <p:cNvSpPr/>
          <p:nvPr/>
        </p:nvSpPr>
        <p:spPr>
          <a:xfrm>
            <a:off x="397560" y="4479243"/>
            <a:ext cx="1123842" cy="2822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7" name="Decisión 176"/>
          <p:cNvSpPr/>
          <p:nvPr/>
        </p:nvSpPr>
        <p:spPr>
          <a:xfrm>
            <a:off x="388106" y="5688462"/>
            <a:ext cx="1103035" cy="3135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0" name="Rectángulo 179"/>
          <p:cNvSpPr/>
          <p:nvPr/>
        </p:nvSpPr>
        <p:spPr>
          <a:xfrm>
            <a:off x="295055" y="6081874"/>
            <a:ext cx="1316669" cy="14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1" name="Documento 180"/>
          <p:cNvSpPr/>
          <p:nvPr/>
        </p:nvSpPr>
        <p:spPr>
          <a:xfrm>
            <a:off x="295055" y="6352700"/>
            <a:ext cx="1354629" cy="13223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4" name="Conector recto 183"/>
          <p:cNvCxnSpPr/>
          <p:nvPr/>
        </p:nvCxnSpPr>
        <p:spPr>
          <a:xfrm>
            <a:off x="9817331" y="1995055"/>
            <a:ext cx="55111" cy="431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>
            <a:stCxn id="56" idx="3"/>
          </p:cNvCxnSpPr>
          <p:nvPr/>
        </p:nvCxnSpPr>
        <p:spPr>
          <a:xfrm flipV="1">
            <a:off x="8852848" y="4204646"/>
            <a:ext cx="407427" cy="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9260275" y="4194981"/>
            <a:ext cx="28333" cy="215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>
            <a:stCxn id="67" idx="3"/>
          </p:cNvCxnSpPr>
          <p:nvPr/>
        </p:nvCxnSpPr>
        <p:spPr>
          <a:xfrm flipV="1">
            <a:off x="8657808" y="5910161"/>
            <a:ext cx="149287" cy="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8807095" y="5972505"/>
            <a:ext cx="8486" cy="38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/>
          <p:cNvSpPr/>
          <p:nvPr/>
        </p:nvSpPr>
        <p:spPr>
          <a:xfrm>
            <a:off x="5231032" y="6203274"/>
            <a:ext cx="1116676" cy="21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</a:t>
            </a:r>
            <a:endParaRPr lang="es-PE" dirty="0"/>
          </a:p>
        </p:txBody>
      </p:sp>
      <p:cxnSp>
        <p:nvCxnSpPr>
          <p:cNvPr id="200" name="Conector recto 199"/>
          <p:cNvCxnSpPr>
            <a:stCxn id="198" idx="2"/>
            <a:endCxn id="201" idx="0"/>
          </p:cNvCxnSpPr>
          <p:nvPr/>
        </p:nvCxnSpPr>
        <p:spPr>
          <a:xfrm>
            <a:off x="5789370" y="6419405"/>
            <a:ext cx="0" cy="14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Proceso alternativo 200"/>
          <p:cNvSpPr/>
          <p:nvPr/>
        </p:nvSpPr>
        <p:spPr>
          <a:xfrm>
            <a:off x="5315166" y="6566254"/>
            <a:ext cx="948407" cy="2826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cxnSp>
        <p:nvCxnSpPr>
          <p:cNvPr id="203" name="Conector recto 202"/>
          <p:cNvCxnSpPr/>
          <p:nvPr/>
        </p:nvCxnSpPr>
        <p:spPr>
          <a:xfrm flipV="1">
            <a:off x="6292532" y="6316092"/>
            <a:ext cx="3548251" cy="3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>
            <a:stCxn id="136" idx="1"/>
          </p:cNvCxnSpPr>
          <p:nvPr/>
        </p:nvCxnSpPr>
        <p:spPr>
          <a:xfrm flipH="1">
            <a:off x="133004" y="2608896"/>
            <a:ext cx="761771" cy="17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/>
          <p:cNvCxnSpPr/>
          <p:nvPr/>
        </p:nvCxnSpPr>
        <p:spPr>
          <a:xfrm>
            <a:off x="116378" y="2620088"/>
            <a:ext cx="16626" cy="394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/>
          <p:cNvCxnSpPr/>
          <p:nvPr/>
        </p:nvCxnSpPr>
        <p:spPr>
          <a:xfrm flipV="1">
            <a:off x="133004" y="6435523"/>
            <a:ext cx="5182162" cy="127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/>
          <p:cNvCxnSpPr>
            <a:stCxn id="102" idx="3"/>
            <a:endCxn id="198" idx="1"/>
          </p:cNvCxnSpPr>
          <p:nvPr/>
        </p:nvCxnSpPr>
        <p:spPr>
          <a:xfrm>
            <a:off x="4937583" y="6221797"/>
            <a:ext cx="293449" cy="8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 flipV="1">
            <a:off x="5792273" y="2967764"/>
            <a:ext cx="679323" cy="112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endCxn id="72" idx="1"/>
          </p:cNvCxnSpPr>
          <p:nvPr/>
        </p:nvCxnSpPr>
        <p:spPr>
          <a:xfrm>
            <a:off x="5778147" y="3926783"/>
            <a:ext cx="116027" cy="37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4701901" y="2886860"/>
            <a:ext cx="640310" cy="21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H="1">
            <a:off x="5660967" y="860367"/>
            <a:ext cx="8314" cy="457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atos 5"/>
          <p:cNvSpPr/>
          <p:nvPr/>
        </p:nvSpPr>
        <p:spPr>
          <a:xfrm>
            <a:off x="3524596" y="1026618"/>
            <a:ext cx="4272741" cy="18911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Nombre</a:t>
            </a:r>
            <a:r>
              <a:rPr lang="en-US" sz="1050" dirty="0"/>
              <a:t>[20],  </a:t>
            </a:r>
            <a:r>
              <a:rPr lang="en-US" sz="1050" dirty="0" err="1"/>
              <a:t>Apellido</a:t>
            </a:r>
            <a:r>
              <a:rPr lang="en-US" sz="1050" dirty="0"/>
              <a:t>[20], Password, </a:t>
            </a:r>
            <a:r>
              <a:rPr lang="en-US" sz="1050" dirty="0" err="1"/>
              <a:t>ProductoCodigo</a:t>
            </a:r>
            <a:r>
              <a:rPr lang="en-US" sz="1050" dirty="0"/>
              <a:t>[10], *</a:t>
            </a:r>
            <a:r>
              <a:rPr lang="en-US" sz="1050" dirty="0" err="1"/>
              <a:t>ProductoNombre</a:t>
            </a:r>
            <a:r>
              <a:rPr lang="en-US" sz="1050" dirty="0"/>
              <a:t>[10], </a:t>
            </a:r>
          </a:p>
          <a:p>
            <a:pPr algn="ctr"/>
            <a:r>
              <a:rPr lang="en-US" sz="1050" dirty="0" err="1"/>
              <a:t>ProductoDatos</a:t>
            </a:r>
            <a:r>
              <a:rPr lang="en-US" sz="1050" dirty="0"/>
              <a:t>[10][3],</a:t>
            </a:r>
          </a:p>
          <a:p>
            <a:pPr algn="ctr"/>
            <a:r>
              <a:rPr lang="en-US" sz="1050" dirty="0"/>
              <a:t>N = 0,</a:t>
            </a:r>
          </a:p>
          <a:p>
            <a:pPr algn="ctr"/>
            <a:r>
              <a:rPr lang="en-US" sz="1050" dirty="0" err="1"/>
              <a:t>ProductoCodigoVendido</a:t>
            </a:r>
            <a:r>
              <a:rPr lang="en-US" sz="1050" dirty="0"/>
              <a:t>[10],</a:t>
            </a:r>
          </a:p>
          <a:p>
            <a:pPr algn="ctr"/>
            <a:r>
              <a:rPr lang="en-US" sz="1050" dirty="0" err="1"/>
              <a:t>ProductoDatosVendido</a:t>
            </a:r>
            <a:r>
              <a:rPr lang="en-US" sz="1050" dirty="0"/>
              <a:t>[10][4], </a:t>
            </a:r>
            <a:r>
              <a:rPr lang="en-US" sz="1050" dirty="0" err="1"/>
              <a:t>NroProductosVendidos</a:t>
            </a:r>
            <a:r>
              <a:rPr lang="en-US" sz="1050" dirty="0"/>
              <a:t> = 0,</a:t>
            </a:r>
          </a:p>
          <a:p>
            <a:pPr algn="ctr"/>
            <a:r>
              <a:rPr lang="es-MX" sz="1050" dirty="0"/>
              <a:t>O</a:t>
            </a:r>
            <a:r>
              <a:rPr lang="en-US" sz="1050" dirty="0" err="1"/>
              <a:t>pcion</a:t>
            </a:r>
            <a:r>
              <a:rPr lang="en-US" sz="1050" dirty="0"/>
              <a:t>=0, </a:t>
            </a:r>
            <a:r>
              <a:rPr lang="en-US" sz="1050" dirty="0" err="1"/>
              <a:t>ClaveAcceso</a:t>
            </a:r>
            <a:r>
              <a:rPr lang="en-US" sz="1050" dirty="0"/>
              <a:t> = 45378, </a:t>
            </a:r>
            <a:r>
              <a:rPr lang="en-US" sz="1050" dirty="0" err="1"/>
              <a:t>NroIntentos</a:t>
            </a:r>
            <a:r>
              <a:rPr lang="en-US" sz="1050" dirty="0"/>
              <a:t> = 0, </a:t>
            </a:r>
            <a:r>
              <a:rPr lang="en-US" sz="1050" dirty="0" err="1"/>
              <a:t>Código</a:t>
            </a:r>
            <a:r>
              <a:rPr lang="en-US" sz="1050" dirty="0"/>
              <a:t>, </a:t>
            </a:r>
            <a:r>
              <a:rPr lang="en-US" sz="1050" dirty="0" err="1"/>
              <a:t>Cantidad</a:t>
            </a:r>
            <a:r>
              <a:rPr lang="en-US" sz="1050" dirty="0"/>
              <a:t>, Subtotal=0, </a:t>
            </a:r>
            <a:r>
              <a:rPr lang="en-US" sz="1050" dirty="0" err="1"/>
              <a:t>MontoTotal</a:t>
            </a:r>
            <a:r>
              <a:rPr lang="en-US" sz="1050" dirty="0"/>
              <a:t>=0, </a:t>
            </a:r>
            <a:r>
              <a:rPr lang="en-US" sz="1050" dirty="0" err="1"/>
              <a:t>Confirmacion</a:t>
            </a:r>
            <a:endParaRPr lang="en-US" sz="1050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5552901" y="2809702"/>
            <a:ext cx="1" cy="448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956857" y="3050771"/>
            <a:ext cx="3067397" cy="65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 ); </a:t>
            </a:r>
            <a:endParaRPr lang="es-PE" dirty="0"/>
          </a:p>
        </p:txBody>
      </p:sp>
      <p:sp>
        <p:nvSpPr>
          <p:cNvPr id="14" name="Corchetes 13"/>
          <p:cNvSpPr/>
          <p:nvPr/>
        </p:nvSpPr>
        <p:spPr>
          <a:xfrm>
            <a:off x="5993476" y="3466407"/>
            <a:ext cx="249382" cy="2576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9" y="3827118"/>
            <a:ext cx="2003367" cy="1338350"/>
          </a:xfrm>
          <a:prstGeom prst="rect">
            <a:avLst/>
          </a:prstGeom>
        </p:spPr>
      </p:pic>
      <p:cxnSp>
        <p:nvCxnSpPr>
          <p:cNvPr id="21" name="Conector recto 20"/>
          <p:cNvCxnSpPr>
            <a:stCxn id="13" idx="2"/>
            <a:endCxn id="18" idx="0"/>
          </p:cNvCxnSpPr>
          <p:nvPr/>
        </p:nvCxnSpPr>
        <p:spPr>
          <a:xfrm flipH="1">
            <a:off x="5482243" y="3707476"/>
            <a:ext cx="8313" cy="119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879569" y="4296477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5482243" y="5012572"/>
            <a:ext cx="0" cy="4937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roceso 25"/>
          <p:cNvSpPr/>
          <p:nvPr/>
        </p:nvSpPr>
        <p:spPr>
          <a:xfrm>
            <a:off x="3948544" y="5298472"/>
            <a:ext cx="3067397" cy="415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 ( );</a:t>
            </a:r>
            <a:endParaRPr lang="es-PE" dirty="0"/>
          </a:p>
        </p:txBody>
      </p:sp>
      <p:cxnSp>
        <p:nvCxnSpPr>
          <p:cNvPr id="34" name="Conector recto 33"/>
          <p:cNvCxnSpPr>
            <a:stCxn id="26" idx="2"/>
          </p:cNvCxnSpPr>
          <p:nvPr/>
        </p:nvCxnSpPr>
        <p:spPr>
          <a:xfrm>
            <a:off x="5482243" y="5714108"/>
            <a:ext cx="8312" cy="370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4214551" y="5960224"/>
            <a:ext cx="2552007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37" name="Elipse 36"/>
          <p:cNvSpPr/>
          <p:nvPr/>
        </p:nvSpPr>
        <p:spPr>
          <a:xfrm>
            <a:off x="4621876" y="75257"/>
            <a:ext cx="2286000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134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6" y="616746"/>
            <a:ext cx="2005758" cy="13351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34291" y="1039091"/>
            <a:ext cx="118040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119745" y="1284316"/>
            <a:ext cx="1235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264023" y="1039091"/>
            <a:ext cx="1230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/>
              <a:t>OPCION=1</a:t>
            </a:r>
            <a:endParaRPr lang="es-PE" sz="1100" dirty="0"/>
          </a:p>
        </p:txBody>
      </p:sp>
      <p:sp>
        <p:nvSpPr>
          <p:cNvPr id="9" name="Datos 8"/>
          <p:cNvSpPr/>
          <p:nvPr/>
        </p:nvSpPr>
        <p:spPr>
          <a:xfrm>
            <a:off x="2676698" y="741438"/>
            <a:ext cx="4754880" cy="17357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“INGRESE SU NOMBRE”; NOMBRE</a:t>
            </a:r>
          </a:p>
          <a:p>
            <a:pPr algn="ctr"/>
            <a:r>
              <a:rPr lang="es-PE" sz="1200" dirty="0" smtClean="0"/>
              <a:t>“INGRESE SU APELLIDO”; APELLIDO</a:t>
            </a:r>
          </a:p>
          <a:p>
            <a:pPr algn="ctr"/>
            <a:r>
              <a:rPr lang="es-PE" sz="1200" dirty="0" smtClean="0"/>
              <a:t>“NRO INTENTO”; NROINTENTO++</a:t>
            </a:r>
          </a:p>
          <a:p>
            <a:pPr algn="ctr"/>
            <a:r>
              <a:rPr lang="es-PE" sz="1200" dirty="0" smtClean="0"/>
              <a:t>“INGRESE SU PASSWORD”; PASSWORD</a:t>
            </a:r>
            <a:endParaRPr lang="es-PE" sz="12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40880" y="1404851"/>
            <a:ext cx="714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ecisión 13"/>
          <p:cNvSpPr/>
          <p:nvPr/>
        </p:nvSpPr>
        <p:spPr>
          <a:xfrm>
            <a:off x="7719373" y="494607"/>
            <a:ext cx="3037296" cy="1824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PASSWORD!= </a:t>
            </a:r>
            <a:r>
              <a:rPr lang="es-PE" sz="1400" dirty="0" err="1" smtClean="0"/>
              <a:t>ClaveAcceso</a:t>
            </a:r>
            <a:r>
              <a:rPr lang="es-PE" sz="1400" dirty="0" smtClean="0"/>
              <a:t> &amp;&amp; </a:t>
            </a:r>
            <a:r>
              <a:rPr lang="es-PE" sz="1400" dirty="0" err="1" smtClean="0"/>
              <a:t>NroIntentos</a:t>
            </a:r>
            <a:r>
              <a:rPr lang="es-PE" sz="1400" dirty="0" smtClean="0"/>
              <a:t>&lt;3</a:t>
            </a:r>
            <a:endParaRPr lang="es-PE" sz="1400" dirty="0"/>
          </a:p>
        </p:txBody>
      </p:sp>
      <p:cxnSp>
        <p:nvCxnSpPr>
          <p:cNvPr id="16" name="Conector recto 15"/>
          <p:cNvCxnSpPr>
            <a:stCxn id="14" idx="2"/>
          </p:cNvCxnSpPr>
          <p:nvPr/>
        </p:nvCxnSpPr>
        <p:spPr>
          <a:xfrm>
            <a:off x="9238021" y="2319251"/>
            <a:ext cx="7023" cy="852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14" idx="3"/>
          </p:cNvCxnSpPr>
          <p:nvPr/>
        </p:nvCxnSpPr>
        <p:spPr>
          <a:xfrm>
            <a:off x="10756669" y="1406929"/>
            <a:ext cx="0" cy="2608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9238021" y="2836847"/>
            <a:ext cx="84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</a:t>
            </a:r>
            <a:endParaRPr lang="es-P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417138" y="3645715"/>
            <a:ext cx="6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</a:t>
            </a:r>
            <a:endParaRPr lang="es-PE" dirty="0"/>
          </a:p>
        </p:txBody>
      </p:sp>
      <p:cxnSp>
        <p:nvCxnSpPr>
          <p:cNvPr id="28" name="Conector recto 27"/>
          <p:cNvCxnSpPr/>
          <p:nvPr/>
        </p:nvCxnSpPr>
        <p:spPr>
          <a:xfrm flipH="1">
            <a:off x="8296102" y="3171889"/>
            <a:ext cx="9489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Documento 32"/>
          <p:cNvSpPr/>
          <p:nvPr/>
        </p:nvSpPr>
        <p:spPr>
          <a:xfrm>
            <a:off x="5918662" y="3021513"/>
            <a:ext cx="2427316" cy="8937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“BIENVENIDO A LA T.V”</a:t>
            </a:r>
            <a:endParaRPr lang="es-PE" sz="1600" dirty="0"/>
          </a:p>
        </p:txBody>
      </p:sp>
      <p:sp>
        <p:nvSpPr>
          <p:cNvPr id="34" name="Documento 33"/>
          <p:cNvSpPr/>
          <p:nvPr/>
        </p:nvSpPr>
        <p:spPr>
          <a:xfrm>
            <a:off x="9328816" y="3982381"/>
            <a:ext cx="2176644" cy="9393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“ACCESO BLOQUEADO”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10756669" y="4788131"/>
            <a:ext cx="0" cy="540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Proceso 37"/>
          <p:cNvSpPr/>
          <p:nvPr/>
        </p:nvSpPr>
        <p:spPr>
          <a:xfrm>
            <a:off x="9661970" y="5328458"/>
            <a:ext cx="1967535" cy="5569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exitcg</a:t>
            </a:r>
            <a:r>
              <a:rPr lang="es-PE" dirty="0" smtClean="0"/>
              <a:t>;</a:t>
            </a:r>
            <a:endParaRPr lang="es-PE" dirty="0"/>
          </a:p>
        </p:txBody>
      </p:sp>
      <p:sp>
        <p:nvSpPr>
          <p:cNvPr id="39" name="Rectángulo 38"/>
          <p:cNvSpPr/>
          <p:nvPr/>
        </p:nvSpPr>
        <p:spPr>
          <a:xfrm>
            <a:off x="4064924" y="5162039"/>
            <a:ext cx="2527069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 );</a:t>
            </a:r>
            <a:endParaRPr lang="es-PE" dirty="0"/>
          </a:p>
        </p:txBody>
      </p:sp>
      <p:sp>
        <p:nvSpPr>
          <p:cNvPr id="40" name="Elipse 39"/>
          <p:cNvSpPr/>
          <p:nvPr/>
        </p:nvSpPr>
        <p:spPr>
          <a:xfrm>
            <a:off x="3769821" y="6118167"/>
            <a:ext cx="256863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cxnSp>
        <p:nvCxnSpPr>
          <p:cNvPr id="42" name="Conector recto 41"/>
          <p:cNvCxnSpPr>
            <a:endCxn id="33" idx="1"/>
          </p:cNvCxnSpPr>
          <p:nvPr/>
        </p:nvCxnSpPr>
        <p:spPr>
          <a:xfrm>
            <a:off x="4904509" y="3468404"/>
            <a:ext cx="1014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4912822" y="3468404"/>
            <a:ext cx="24938" cy="1693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4937760" y="5901872"/>
            <a:ext cx="0" cy="216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cumento 13"/>
          <p:cNvSpPr/>
          <p:nvPr/>
        </p:nvSpPr>
        <p:spPr>
          <a:xfrm>
            <a:off x="8711738" y="1451373"/>
            <a:ext cx="3150524" cy="19485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ProductoCodigo</a:t>
            </a:r>
            <a:r>
              <a:rPr lang="es-PE" dirty="0" smtClean="0"/>
              <a:t>[i]´\t´ </a:t>
            </a:r>
            <a:r>
              <a:rPr lang="es-PE" dirty="0" err="1" smtClean="0"/>
              <a:t>ProductoNombre</a:t>
            </a:r>
            <a:r>
              <a:rPr lang="es-PE" dirty="0" smtClean="0"/>
              <a:t>[i]</a:t>
            </a:r>
          </a:p>
          <a:p>
            <a:pPr algn="ctr"/>
            <a:r>
              <a:rPr lang="es-PE" dirty="0" smtClean="0"/>
              <a:t>´\</a:t>
            </a:r>
            <a:r>
              <a:rPr lang="es-PE" dirty="0" err="1" smtClean="0"/>
              <a:t>t´ProductoDatos</a:t>
            </a:r>
            <a:r>
              <a:rPr lang="es-PE" dirty="0" smtClean="0"/>
              <a:t>[i][0]´\</a:t>
            </a:r>
            <a:r>
              <a:rPr lang="es-PE" dirty="0" err="1" smtClean="0"/>
              <a:t>t´ProductoDatos</a:t>
            </a:r>
            <a:r>
              <a:rPr lang="es-PE" dirty="0" smtClean="0"/>
              <a:t>[i][1]´\</a:t>
            </a:r>
            <a:r>
              <a:rPr lang="es-PE" dirty="0" err="1" smtClean="0"/>
              <a:t>t´ProductoDatos</a:t>
            </a:r>
            <a:r>
              <a:rPr lang="es-PE" dirty="0" smtClean="0"/>
              <a:t>[i][2]</a:t>
            </a:r>
          </a:p>
          <a:p>
            <a:pPr algn="ctr"/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9" y="467117"/>
            <a:ext cx="2005758" cy="13351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89462" y="950021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236124" y="1134687"/>
            <a:ext cx="9476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atos 5"/>
          <p:cNvSpPr/>
          <p:nvPr/>
        </p:nvSpPr>
        <p:spPr>
          <a:xfrm>
            <a:off x="2427126" y="467117"/>
            <a:ext cx="5669469" cy="19685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ProductoCodigo</a:t>
            </a:r>
            <a:r>
              <a:rPr lang="es-PE" dirty="0" smtClean="0"/>
              <a:t>[N]=1000;</a:t>
            </a:r>
          </a:p>
          <a:p>
            <a:pPr algn="ctr"/>
            <a:r>
              <a:rPr lang="es-PE" dirty="0" err="1" smtClean="0"/>
              <a:t>ProductoNombre</a:t>
            </a:r>
            <a:r>
              <a:rPr lang="es-PE" dirty="0" smtClean="0"/>
              <a:t>[N]=“Producto1”</a:t>
            </a:r>
          </a:p>
          <a:p>
            <a:pPr algn="ctr"/>
            <a:r>
              <a:rPr lang="es-PE" dirty="0" err="1" smtClean="0"/>
              <a:t>ProductoDatos</a:t>
            </a:r>
            <a:r>
              <a:rPr lang="es-PE" dirty="0" smtClean="0"/>
              <a:t>[N][0]=100</a:t>
            </a:r>
          </a:p>
          <a:p>
            <a:pPr algn="ctr"/>
            <a:r>
              <a:rPr lang="es-PE" dirty="0" err="1" smtClean="0"/>
              <a:t>ProductoDatos</a:t>
            </a:r>
            <a:r>
              <a:rPr lang="es-PE" dirty="0" smtClean="0"/>
              <a:t>[N][1]=10</a:t>
            </a:r>
          </a:p>
          <a:p>
            <a:pPr algn="ctr"/>
            <a:r>
              <a:rPr lang="es-PE" dirty="0" err="1" smtClean="0"/>
              <a:t>ProductoDatos</a:t>
            </a:r>
            <a:r>
              <a:rPr lang="es-PE" dirty="0" smtClean="0"/>
              <a:t>[N][2]=10</a:t>
            </a:r>
          </a:p>
          <a:p>
            <a:pPr algn="ctr"/>
            <a:r>
              <a:rPr lang="es-PE" dirty="0" smtClean="0"/>
              <a:t>N++</a:t>
            </a:r>
            <a:endParaRPr lang="es-PE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820593" y="943313"/>
            <a:ext cx="882832" cy="3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8711738" y="648393"/>
            <a:ext cx="3150524" cy="48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f</a:t>
            </a:r>
            <a:r>
              <a:rPr lang="es-PE" dirty="0" err="1" smtClean="0"/>
              <a:t>or</a:t>
            </a:r>
            <a:r>
              <a:rPr lang="es-PE" dirty="0" smtClean="0"/>
              <a:t>( </a:t>
            </a:r>
            <a:r>
              <a:rPr lang="es-PE" dirty="0" err="1" smtClean="0"/>
              <a:t>int</a:t>
            </a:r>
            <a:r>
              <a:rPr lang="es-PE" dirty="0" smtClean="0"/>
              <a:t> i=0; i&lt;N; i++)</a:t>
            </a:r>
            <a:endParaRPr lang="es-PE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10355975" y="1134687"/>
            <a:ext cx="1683" cy="316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205801" y="891540"/>
            <a:ext cx="104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/>
              <a:t>OPCION=2</a:t>
            </a:r>
            <a:endParaRPr lang="es-PE" sz="1100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10465724" y="3225338"/>
            <a:ext cx="0" cy="922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8944495" y="4148051"/>
            <a:ext cx="3042458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 );</a:t>
            </a:r>
            <a:endParaRPr lang="es-PE" dirty="0"/>
          </a:p>
        </p:txBody>
      </p:sp>
      <p:cxnSp>
        <p:nvCxnSpPr>
          <p:cNvPr id="21" name="Conector recto 20"/>
          <p:cNvCxnSpPr>
            <a:stCxn id="19" idx="2"/>
          </p:cNvCxnSpPr>
          <p:nvPr/>
        </p:nvCxnSpPr>
        <p:spPr>
          <a:xfrm>
            <a:off x="10465724" y="4887884"/>
            <a:ext cx="0" cy="482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069186" y="5370022"/>
            <a:ext cx="2917767" cy="964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5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8" y="425553"/>
            <a:ext cx="2005758" cy="13351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56210" y="908457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211185" y="1093123"/>
            <a:ext cx="10640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os 6"/>
          <p:cNvSpPr/>
          <p:nvPr/>
        </p:nvSpPr>
        <p:spPr>
          <a:xfrm>
            <a:off x="2861967" y="391500"/>
            <a:ext cx="4012657" cy="14032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“PRODUCTOS EN STOCK” “CODIGO” ´\t´ “STOCK”</a:t>
            </a:r>
            <a:endParaRPr lang="es-PE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4746567" y="1760693"/>
            <a:ext cx="8313" cy="42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743200" y="2186247"/>
            <a:ext cx="4131424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For</a:t>
            </a:r>
            <a:r>
              <a:rPr lang="es-PE" dirty="0" smtClean="0"/>
              <a:t>( </a:t>
            </a:r>
            <a:r>
              <a:rPr lang="es-PE" dirty="0" err="1" smtClean="0"/>
              <a:t>int</a:t>
            </a:r>
            <a:r>
              <a:rPr lang="es-PE" dirty="0" smtClean="0"/>
              <a:t> i=0; i&lt;N; i++)</a:t>
            </a:r>
            <a:endParaRPr lang="es-PE" dirty="0"/>
          </a:p>
        </p:txBody>
      </p:sp>
      <p:cxnSp>
        <p:nvCxnSpPr>
          <p:cNvPr id="13" name="Conector recto 12"/>
          <p:cNvCxnSpPr>
            <a:stCxn id="11" idx="2"/>
          </p:cNvCxnSpPr>
          <p:nvPr/>
        </p:nvCxnSpPr>
        <p:spPr>
          <a:xfrm>
            <a:off x="4808912" y="2934393"/>
            <a:ext cx="12470" cy="382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Documento 14"/>
          <p:cNvSpPr/>
          <p:nvPr/>
        </p:nvSpPr>
        <p:spPr>
          <a:xfrm>
            <a:off x="2755670" y="3325895"/>
            <a:ext cx="4131423" cy="8803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ProductoCodigo</a:t>
            </a:r>
            <a:r>
              <a:rPr lang="es-PE" dirty="0" smtClean="0"/>
              <a:t>[i], </a:t>
            </a:r>
            <a:r>
              <a:rPr lang="es-PE" dirty="0" err="1" smtClean="0"/>
              <a:t>ProductoDatos</a:t>
            </a:r>
            <a:r>
              <a:rPr lang="es-PE" dirty="0" smtClean="0"/>
              <a:t>[i][1]</a:t>
            </a:r>
            <a:endParaRPr lang="es-PE" dirty="0"/>
          </a:p>
        </p:txBody>
      </p:sp>
      <p:cxnSp>
        <p:nvCxnSpPr>
          <p:cNvPr id="17" name="Conector recto 16"/>
          <p:cNvCxnSpPr>
            <a:stCxn id="15" idx="2"/>
          </p:cNvCxnSpPr>
          <p:nvPr/>
        </p:nvCxnSpPr>
        <p:spPr>
          <a:xfrm flipH="1">
            <a:off x="4821380" y="4148040"/>
            <a:ext cx="2" cy="789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877397" y="4937760"/>
            <a:ext cx="386302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 );</a:t>
            </a:r>
          </a:p>
        </p:txBody>
      </p:sp>
      <p:cxnSp>
        <p:nvCxnSpPr>
          <p:cNvPr id="22" name="Conector recto 21"/>
          <p:cNvCxnSpPr>
            <a:stCxn id="19" idx="2"/>
          </p:cNvCxnSpPr>
          <p:nvPr/>
        </p:nvCxnSpPr>
        <p:spPr>
          <a:xfrm>
            <a:off x="4808912" y="5827222"/>
            <a:ext cx="0" cy="382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557847" y="6018414"/>
            <a:ext cx="2377440" cy="756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248592" y="816124"/>
            <a:ext cx="98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OPCION=3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35195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2" y="342426"/>
            <a:ext cx="2005758" cy="13351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30382" y="825330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95055" y="1009996"/>
            <a:ext cx="9642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os 6"/>
          <p:cNvSpPr/>
          <p:nvPr/>
        </p:nvSpPr>
        <p:spPr>
          <a:xfrm>
            <a:off x="2369126" y="444731"/>
            <a:ext cx="4929447" cy="11305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“PRODUCTOS CON DESCUENTO” “CODIGO” ´\t´ “PRECIO” ´\t´ “DESCUENTO”</a:t>
            </a:r>
            <a:endParaRPr lang="es-PE" dirty="0"/>
          </a:p>
        </p:txBody>
      </p:sp>
      <p:cxnSp>
        <p:nvCxnSpPr>
          <p:cNvPr id="9" name="Conector recto 8"/>
          <p:cNvCxnSpPr>
            <a:stCxn id="7" idx="5"/>
          </p:cNvCxnSpPr>
          <p:nvPr/>
        </p:nvCxnSpPr>
        <p:spPr>
          <a:xfrm>
            <a:off x="6805628" y="1009996"/>
            <a:ext cx="5677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7373389" y="825330"/>
            <a:ext cx="2926080" cy="64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f</a:t>
            </a:r>
            <a:r>
              <a:rPr lang="es-PE" dirty="0" err="1" smtClean="0"/>
              <a:t>or</a:t>
            </a:r>
            <a:r>
              <a:rPr lang="es-PE" dirty="0" smtClean="0"/>
              <a:t>( </a:t>
            </a:r>
            <a:r>
              <a:rPr lang="es-PE" dirty="0" err="1" smtClean="0"/>
              <a:t>int</a:t>
            </a:r>
            <a:r>
              <a:rPr lang="es-PE" dirty="0" smtClean="0"/>
              <a:t> i=0; i&lt;N; i++)</a:t>
            </a:r>
            <a:endParaRPr lang="es-PE" dirty="0"/>
          </a:p>
        </p:txBody>
      </p:sp>
      <p:cxnSp>
        <p:nvCxnSpPr>
          <p:cNvPr id="12" name="Conector recto 11"/>
          <p:cNvCxnSpPr>
            <a:stCxn id="10" idx="2"/>
          </p:cNvCxnSpPr>
          <p:nvPr/>
        </p:nvCxnSpPr>
        <p:spPr>
          <a:xfrm>
            <a:off x="8836429" y="1471353"/>
            <a:ext cx="0" cy="332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ecisión 12"/>
          <p:cNvSpPr/>
          <p:nvPr/>
        </p:nvSpPr>
        <p:spPr>
          <a:xfrm>
            <a:off x="7373389" y="1834742"/>
            <a:ext cx="2926079" cy="10414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ProductoDatos</a:t>
            </a:r>
            <a:r>
              <a:rPr lang="es-PE" dirty="0" smtClean="0"/>
              <a:t>[i][2]&gt;0</a:t>
            </a:r>
            <a:endParaRPr lang="es-PE" dirty="0"/>
          </a:p>
        </p:txBody>
      </p:sp>
      <p:cxnSp>
        <p:nvCxnSpPr>
          <p:cNvPr id="15" name="Conector recto 14"/>
          <p:cNvCxnSpPr>
            <a:stCxn id="13" idx="2"/>
          </p:cNvCxnSpPr>
          <p:nvPr/>
        </p:nvCxnSpPr>
        <p:spPr>
          <a:xfrm>
            <a:off x="8836429" y="2876203"/>
            <a:ext cx="0" cy="3325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ocumento 15"/>
          <p:cNvSpPr/>
          <p:nvPr/>
        </p:nvSpPr>
        <p:spPr>
          <a:xfrm>
            <a:off x="7373389" y="3177832"/>
            <a:ext cx="3192087" cy="10723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ProductoCodigo</a:t>
            </a:r>
            <a:r>
              <a:rPr lang="es-PE" dirty="0" smtClean="0"/>
              <a:t>[i],</a:t>
            </a:r>
            <a:r>
              <a:rPr lang="es-PE" dirty="0" err="1" smtClean="0"/>
              <a:t>ProductoDatos</a:t>
            </a:r>
            <a:r>
              <a:rPr lang="es-PE" dirty="0" smtClean="0"/>
              <a:t>[i][0]; </a:t>
            </a:r>
            <a:r>
              <a:rPr lang="es-PE" dirty="0" err="1" smtClean="0"/>
              <a:t>ProductoDatos</a:t>
            </a:r>
            <a:r>
              <a:rPr lang="es-PE" dirty="0" smtClean="0"/>
              <a:t>[1][2],</a:t>
            </a:r>
            <a:endParaRPr lang="es-PE" dirty="0"/>
          </a:p>
        </p:txBody>
      </p:sp>
      <p:cxnSp>
        <p:nvCxnSpPr>
          <p:cNvPr id="18" name="Conector recto 17"/>
          <p:cNvCxnSpPr>
            <a:stCxn id="16" idx="2"/>
            <a:endCxn id="20" idx="0"/>
          </p:cNvCxnSpPr>
          <p:nvPr/>
        </p:nvCxnSpPr>
        <p:spPr>
          <a:xfrm>
            <a:off x="8969433" y="4179280"/>
            <a:ext cx="66502" cy="650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506393" y="4829695"/>
            <a:ext cx="305908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MENU();</a:t>
            </a:r>
            <a:endParaRPr lang="es-PE" dirty="0"/>
          </a:p>
        </p:txBody>
      </p:sp>
      <p:cxnSp>
        <p:nvCxnSpPr>
          <p:cNvPr id="22" name="Conector recto 21"/>
          <p:cNvCxnSpPr>
            <a:stCxn id="20" idx="2"/>
          </p:cNvCxnSpPr>
          <p:nvPr/>
        </p:nvCxnSpPr>
        <p:spPr>
          <a:xfrm flipH="1">
            <a:off x="9035934" y="5536277"/>
            <a:ext cx="1" cy="349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747461" y="5719157"/>
            <a:ext cx="2576945" cy="681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958843" y="825330"/>
            <a:ext cx="955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/>
              <a:t>OPCION=4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39143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9" y="325801"/>
            <a:ext cx="2005758" cy="13351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31520" y="789709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053244" y="972589"/>
            <a:ext cx="989214" cy="17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os 6"/>
          <p:cNvSpPr/>
          <p:nvPr/>
        </p:nvSpPr>
        <p:spPr>
          <a:xfrm>
            <a:off x="2394065" y="211390"/>
            <a:ext cx="5045826" cy="18953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“INGRESE EL CODIGO DEL PRODUCTO”; CODIGO</a:t>
            </a:r>
          </a:p>
          <a:p>
            <a:pPr algn="ctr"/>
            <a:r>
              <a:rPr lang="es-PE" dirty="0" smtClean="0"/>
              <a:t>“INGRESE LA CANTIDAD A COMPRAR”; CANTIDAD</a:t>
            </a:r>
            <a:endParaRPr lang="es-PE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7024255" y="897775"/>
            <a:ext cx="839585" cy="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805651" y="369916"/>
            <a:ext cx="3823854" cy="83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f</a:t>
            </a:r>
            <a:r>
              <a:rPr lang="es-PE" dirty="0" err="1" smtClean="0"/>
              <a:t>or</a:t>
            </a:r>
            <a:r>
              <a:rPr lang="es-PE" dirty="0" smtClean="0"/>
              <a:t>( </a:t>
            </a:r>
            <a:r>
              <a:rPr lang="es-PE" dirty="0" err="1" smtClean="0"/>
              <a:t>int</a:t>
            </a:r>
            <a:r>
              <a:rPr lang="es-PE" dirty="0" smtClean="0"/>
              <a:t> i=0; i&lt;N; i++)</a:t>
            </a:r>
            <a:endParaRPr lang="es-PE" dirty="0"/>
          </a:p>
        </p:txBody>
      </p:sp>
      <p:cxnSp>
        <p:nvCxnSpPr>
          <p:cNvPr id="15" name="Conector recto 14"/>
          <p:cNvCxnSpPr>
            <a:stCxn id="11" idx="2"/>
          </p:cNvCxnSpPr>
          <p:nvPr/>
        </p:nvCxnSpPr>
        <p:spPr>
          <a:xfrm>
            <a:off x="9717578" y="1209501"/>
            <a:ext cx="0" cy="2119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ecisión 15"/>
          <p:cNvSpPr/>
          <p:nvPr/>
        </p:nvSpPr>
        <p:spPr>
          <a:xfrm>
            <a:off x="7863840" y="1421476"/>
            <a:ext cx="3765665" cy="15228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ProductoCodigo</a:t>
            </a:r>
            <a:r>
              <a:rPr lang="es-PE" dirty="0" smtClean="0"/>
              <a:t>[i]=</a:t>
            </a:r>
            <a:r>
              <a:rPr lang="es-PE" dirty="0" err="1" smtClean="0"/>
              <a:t>codigo</a:t>
            </a:r>
            <a:endParaRPr lang="es-PE" dirty="0"/>
          </a:p>
        </p:txBody>
      </p:sp>
      <p:cxnSp>
        <p:nvCxnSpPr>
          <p:cNvPr id="18" name="Conector recto 17"/>
          <p:cNvCxnSpPr>
            <a:stCxn id="16" idx="2"/>
          </p:cNvCxnSpPr>
          <p:nvPr/>
        </p:nvCxnSpPr>
        <p:spPr>
          <a:xfrm flipH="1">
            <a:off x="9746672" y="2944310"/>
            <a:ext cx="1" cy="330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273636" y="3275215"/>
            <a:ext cx="4918364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dirty="0" smtClean="0"/>
          </a:p>
          <a:p>
            <a:pPr algn="ctr"/>
            <a:endParaRPr lang="es-PE" sz="1400" dirty="0"/>
          </a:p>
          <a:p>
            <a:pPr algn="ctr"/>
            <a:endParaRPr lang="es-PE" sz="1400" dirty="0" smtClean="0"/>
          </a:p>
          <a:p>
            <a:pPr algn="ctr"/>
            <a:r>
              <a:rPr lang="es-PE" sz="1400" dirty="0" err="1" smtClean="0"/>
              <a:t>ProductoCodigoVendido</a:t>
            </a:r>
            <a:r>
              <a:rPr lang="es-PE" sz="1400" dirty="0" smtClean="0"/>
              <a:t>[</a:t>
            </a:r>
            <a:r>
              <a:rPr lang="es-PE" sz="1400" dirty="0" err="1" smtClean="0"/>
              <a:t>NroProductosVendidos</a:t>
            </a:r>
            <a:r>
              <a:rPr lang="es-PE" sz="1400" dirty="0" smtClean="0"/>
              <a:t>]=código</a:t>
            </a:r>
          </a:p>
          <a:p>
            <a:pPr algn="ctr"/>
            <a:r>
              <a:rPr lang="es-PE" sz="1400" dirty="0" err="1" smtClean="0"/>
              <a:t>ProductoDatosVendido</a:t>
            </a:r>
            <a:r>
              <a:rPr lang="es-PE" sz="1400" dirty="0" smtClean="0"/>
              <a:t>[</a:t>
            </a:r>
            <a:r>
              <a:rPr lang="es-PE" sz="1400" dirty="0" err="1" smtClean="0"/>
              <a:t>NroProductosVendidos</a:t>
            </a:r>
            <a:r>
              <a:rPr lang="es-PE" sz="1400" dirty="0" smtClean="0"/>
              <a:t>] [0]=cantidad</a:t>
            </a:r>
          </a:p>
          <a:p>
            <a:pPr algn="ctr"/>
            <a:r>
              <a:rPr lang="es-PE" sz="1400" dirty="0" err="1" smtClean="0"/>
              <a:t>ProductoDatosVendido</a:t>
            </a:r>
            <a:r>
              <a:rPr lang="es-PE" sz="1400" dirty="0" smtClean="0"/>
              <a:t>[</a:t>
            </a:r>
            <a:r>
              <a:rPr lang="es-PE" sz="1400" dirty="0" err="1" smtClean="0"/>
              <a:t>NroProductosVendidos</a:t>
            </a:r>
            <a:r>
              <a:rPr lang="es-PE" sz="1400" dirty="0" smtClean="0"/>
              <a:t>] [1]=</a:t>
            </a:r>
            <a:r>
              <a:rPr lang="es-PE" sz="1400" dirty="0" err="1" smtClean="0"/>
              <a:t>ProductoDatos</a:t>
            </a:r>
            <a:r>
              <a:rPr lang="es-PE" sz="1400" dirty="0" smtClean="0"/>
              <a:t>[i][0]</a:t>
            </a:r>
          </a:p>
          <a:p>
            <a:pPr algn="ctr"/>
            <a:r>
              <a:rPr lang="es-PE" sz="1400" dirty="0" err="1" smtClean="0"/>
              <a:t>ProductoDatosVendido</a:t>
            </a:r>
            <a:r>
              <a:rPr lang="es-PE" sz="1400" dirty="0" smtClean="0"/>
              <a:t>[</a:t>
            </a:r>
            <a:r>
              <a:rPr lang="es-PE" sz="1400" dirty="0" err="1" smtClean="0"/>
              <a:t>NroProductosVendidos</a:t>
            </a:r>
            <a:r>
              <a:rPr lang="es-PE" sz="1400" dirty="0" smtClean="0"/>
              <a:t>] [2]=</a:t>
            </a:r>
            <a:r>
              <a:rPr lang="es-PE" sz="1400" dirty="0" err="1" smtClean="0"/>
              <a:t>ProductoDatos</a:t>
            </a:r>
            <a:r>
              <a:rPr lang="es-PE" sz="1400" dirty="0" smtClean="0"/>
              <a:t>[i][2]</a:t>
            </a:r>
            <a:endParaRPr lang="es-PE" sz="1400" dirty="0"/>
          </a:p>
          <a:p>
            <a:pPr algn="ctr"/>
            <a:endParaRPr lang="es-PE" sz="1400" dirty="0"/>
          </a:p>
          <a:p>
            <a:pPr algn="ctr"/>
            <a:endParaRPr lang="es-PE" sz="1400" dirty="0"/>
          </a:p>
          <a:p>
            <a:pPr algn="ctr"/>
            <a:endParaRPr lang="es-PE" sz="1400" dirty="0"/>
          </a:p>
        </p:txBody>
      </p:sp>
      <p:cxnSp>
        <p:nvCxnSpPr>
          <p:cNvPr id="22" name="Conector recto 21"/>
          <p:cNvCxnSpPr>
            <a:stCxn id="20" idx="2"/>
          </p:cNvCxnSpPr>
          <p:nvPr/>
        </p:nvCxnSpPr>
        <p:spPr>
          <a:xfrm>
            <a:off x="9732818" y="4696691"/>
            <a:ext cx="0" cy="330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Documento 23"/>
          <p:cNvSpPr/>
          <p:nvPr/>
        </p:nvSpPr>
        <p:spPr>
          <a:xfrm>
            <a:off x="6614159" y="4985085"/>
            <a:ext cx="5561215" cy="163089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/>
              <a:t>“</a:t>
            </a:r>
          </a:p>
          <a:p>
            <a:pPr algn="ctr"/>
            <a:endParaRPr lang="es-PE" sz="1100" dirty="0"/>
          </a:p>
          <a:p>
            <a:pPr algn="ctr"/>
            <a:r>
              <a:rPr lang="es-PE" sz="1100" dirty="0" smtClean="0"/>
              <a:t>“SE ELIGIO EL SIGUIENTE PRODUCTO:”</a:t>
            </a:r>
          </a:p>
          <a:p>
            <a:pPr algn="ctr"/>
            <a:r>
              <a:rPr lang="es-PE" sz="1100" dirty="0" smtClean="0"/>
              <a:t>“</a:t>
            </a:r>
            <a:r>
              <a:rPr lang="es-PE" sz="1100" dirty="0" err="1" smtClean="0"/>
              <a:t>Codigo</a:t>
            </a:r>
            <a:r>
              <a:rPr lang="es-PE" sz="1100" dirty="0" smtClean="0"/>
              <a:t> Producto”;</a:t>
            </a:r>
            <a:r>
              <a:rPr lang="es-PE" sz="1100" dirty="0" err="1" smtClean="0"/>
              <a:t>ProductoCodigoVendido</a:t>
            </a:r>
            <a:r>
              <a:rPr lang="es-PE" sz="1100" dirty="0" smtClean="0"/>
              <a:t>[</a:t>
            </a:r>
            <a:r>
              <a:rPr lang="es-PE" sz="1100" dirty="0" err="1" smtClean="0"/>
              <a:t>NroProductosVendidos</a:t>
            </a:r>
            <a:r>
              <a:rPr lang="es-PE" sz="1100" dirty="0" smtClean="0"/>
              <a:t>]</a:t>
            </a:r>
          </a:p>
          <a:p>
            <a:pPr algn="ctr"/>
            <a:r>
              <a:rPr lang="es-PE" sz="1100" dirty="0" smtClean="0"/>
              <a:t>“Cantidad” </a:t>
            </a:r>
            <a:r>
              <a:rPr lang="es-PE" sz="1100" dirty="0" err="1" smtClean="0"/>
              <a:t>ProductoDatosVendido</a:t>
            </a:r>
            <a:r>
              <a:rPr lang="es-PE" sz="1100" dirty="0" smtClean="0"/>
              <a:t>[</a:t>
            </a:r>
            <a:r>
              <a:rPr lang="es-PE" sz="1100" dirty="0" err="1" smtClean="0"/>
              <a:t>NroProductosVendidos</a:t>
            </a:r>
            <a:r>
              <a:rPr lang="es-PE" sz="1100" dirty="0" smtClean="0"/>
              <a:t>] [0]</a:t>
            </a:r>
          </a:p>
          <a:p>
            <a:pPr algn="ctr"/>
            <a:r>
              <a:rPr lang="es-PE" sz="1100" dirty="0" smtClean="0"/>
              <a:t>“Precio”;</a:t>
            </a:r>
            <a:r>
              <a:rPr lang="es-PE" sz="1100" dirty="0" err="1" smtClean="0"/>
              <a:t>ProductoDatosVendidos</a:t>
            </a:r>
            <a:r>
              <a:rPr lang="es-PE" sz="1100" dirty="0" smtClean="0"/>
              <a:t>[</a:t>
            </a:r>
            <a:r>
              <a:rPr lang="es-PE" sz="1100" dirty="0" err="1" smtClean="0"/>
              <a:t>NroProductosVendidos</a:t>
            </a:r>
            <a:r>
              <a:rPr lang="es-PE" sz="1100" dirty="0" smtClean="0"/>
              <a:t>] [1]</a:t>
            </a:r>
          </a:p>
          <a:p>
            <a:pPr algn="ctr"/>
            <a:r>
              <a:rPr lang="es-PE" sz="1100" dirty="0" smtClean="0"/>
              <a:t>“Descuento”; </a:t>
            </a:r>
            <a:r>
              <a:rPr lang="es-PE" sz="1100" dirty="0" err="1" smtClean="0"/>
              <a:t>ProductoDatosVendidos</a:t>
            </a:r>
            <a:r>
              <a:rPr lang="es-PE" sz="1100" dirty="0" smtClean="0"/>
              <a:t>[</a:t>
            </a:r>
            <a:r>
              <a:rPr lang="es-PE" sz="1100" dirty="0" err="1" smtClean="0"/>
              <a:t>NroProductosVendidos</a:t>
            </a:r>
            <a:r>
              <a:rPr lang="es-PE" sz="1100" dirty="0" smtClean="0"/>
              <a:t>][2]</a:t>
            </a:r>
          </a:p>
          <a:p>
            <a:pPr algn="ctr"/>
            <a:r>
              <a:rPr lang="es-PE" sz="1100" dirty="0" err="1" smtClean="0"/>
              <a:t>NroProductosVendidos</a:t>
            </a:r>
            <a:r>
              <a:rPr lang="es-PE" sz="1100" dirty="0" smtClean="0"/>
              <a:t>++;</a:t>
            </a:r>
          </a:p>
          <a:p>
            <a:pPr algn="ctr"/>
            <a:r>
              <a:rPr lang="es-PE" sz="1100" dirty="0" smtClean="0"/>
              <a:t>“</a:t>
            </a:r>
            <a:r>
              <a:rPr lang="es-PE" sz="1100" dirty="0" err="1" smtClean="0"/>
              <a:t>Nro</a:t>
            </a:r>
            <a:r>
              <a:rPr lang="es-PE" sz="1100" dirty="0" smtClean="0"/>
              <a:t> de ítems vendidos hasta el momento”;</a:t>
            </a:r>
            <a:r>
              <a:rPr lang="es-PE" sz="1100" dirty="0" err="1" smtClean="0"/>
              <a:t>NroProductosVendidos</a:t>
            </a:r>
            <a:endParaRPr lang="es-PE" sz="1100" dirty="0" smtClean="0"/>
          </a:p>
          <a:p>
            <a:pPr algn="ctr"/>
            <a:endParaRPr lang="es-PE" dirty="0"/>
          </a:p>
        </p:txBody>
      </p:sp>
      <p:cxnSp>
        <p:nvCxnSpPr>
          <p:cNvPr id="26" name="Conector recto 25"/>
          <p:cNvCxnSpPr/>
          <p:nvPr/>
        </p:nvCxnSpPr>
        <p:spPr>
          <a:xfrm flipH="1" flipV="1">
            <a:off x="4045527" y="5253643"/>
            <a:ext cx="2568632" cy="43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1388225" y="4862143"/>
            <a:ext cx="2657302" cy="77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MENU( );</a:t>
            </a:r>
            <a:endParaRPr lang="es-PE" dirty="0"/>
          </a:p>
        </p:txBody>
      </p:sp>
      <p:cxnSp>
        <p:nvCxnSpPr>
          <p:cNvPr id="30" name="Conector recto 29"/>
          <p:cNvCxnSpPr>
            <a:stCxn id="28" idx="2"/>
          </p:cNvCxnSpPr>
          <p:nvPr/>
        </p:nvCxnSpPr>
        <p:spPr>
          <a:xfrm>
            <a:off x="2716876" y="5636029"/>
            <a:ext cx="0" cy="2992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535084" y="5911151"/>
            <a:ext cx="2510443" cy="66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053434" y="710979"/>
            <a:ext cx="98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/>
              <a:t>OPCION=5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9913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5" y="267612"/>
            <a:ext cx="2005758" cy="13351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67542" y="750516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OPCION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161309" y="750516"/>
            <a:ext cx="897775" cy="8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os 6"/>
          <p:cNvSpPr/>
          <p:nvPr/>
        </p:nvSpPr>
        <p:spPr>
          <a:xfrm>
            <a:off x="2449294" y="267612"/>
            <a:ext cx="3369615" cy="13351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“CODIGO” “CANTIDAD” “PRECIO” “ DESCUENTO” “SUBTOTAL”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565075" y="758829"/>
            <a:ext cx="7193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6276109" y="465513"/>
            <a:ext cx="3574473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/>
              <a:t>f</a:t>
            </a:r>
            <a:r>
              <a:rPr lang="es-PE" sz="1400" dirty="0" err="1" smtClean="0"/>
              <a:t>or</a:t>
            </a:r>
            <a:r>
              <a:rPr lang="es-PE" sz="1400" dirty="0" smtClean="0"/>
              <a:t> (</a:t>
            </a:r>
            <a:r>
              <a:rPr lang="es-PE" sz="1400" dirty="0" err="1" smtClean="0"/>
              <a:t>int</a:t>
            </a:r>
            <a:r>
              <a:rPr lang="es-PE" sz="1400" dirty="0" smtClean="0"/>
              <a:t> i=0; i&lt;</a:t>
            </a:r>
            <a:r>
              <a:rPr lang="es-PE" sz="1400" dirty="0" err="1" smtClean="0"/>
              <a:t>ProductosVendidos</a:t>
            </a:r>
            <a:r>
              <a:rPr lang="es-PE" sz="1400" dirty="0" smtClean="0"/>
              <a:t>; i++)</a:t>
            </a:r>
            <a:endParaRPr lang="es-PE" sz="1400" dirty="0"/>
          </a:p>
        </p:txBody>
      </p:sp>
      <p:cxnSp>
        <p:nvCxnSpPr>
          <p:cNvPr id="12" name="Conector recto 11"/>
          <p:cNvCxnSpPr>
            <a:stCxn id="10" idx="2"/>
          </p:cNvCxnSpPr>
          <p:nvPr/>
        </p:nvCxnSpPr>
        <p:spPr>
          <a:xfrm flipH="1">
            <a:off x="8063345" y="997527"/>
            <a:ext cx="1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276109" y="1290843"/>
            <a:ext cx="3857105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ProductoCodigoVendido</a:t>
            </a:r>
            <a:r>
              <a:rPr lang="es-PE" sz="1400" dirty="0" smtClean="0"/>
              <a:t>[i]</a:t>
            </a:r>
          </a:p>
          <a:p>
            <a:pPr algn="ctr"/>
            <a:r>
              <a:rPr lang="es-PE" sz="1400" dirty="0" err="1" smtClean="0"/>
              <a:t>ProductoDatosVendido</a:t>
            </a:r>
            <a:r>
              <a:rPr lang="es-PE" sz="1400" dirty="0" smtClean="0"/>
              <a:t>[i][0];</a:t>
            </a:r>
          </a:p>
          <a:p>
            <a:pPr algn="ctr"/>
            <a:r>
              <a:rPr lang="es-PE" sz="1400" dirty="0" err="1" smtClean="0"/>
              <a:t>ProductoDatosVendido</a:t>
            </a:r>
            <a:r>
              <a:rPr lang="es-PE" sz="1400" dirty="0" smtClean="0"/>
              <a:t>[i][1]</a:t>
            </a:r>
            <a:endParaRPr lang="es-PE" sz="1400" dirty="0"/>
          </a:p>
        </p:txBody>
      </p:sp>
      <p:cxnSp>
        <p:nvCxnSpPr>
          <p:cNvPr id="15" name="Conector recto 14"/>
          <p:cNvCxnSpPr>
            <a:stCxn id="13" idx="2"/>
          </p:cNvCxnSpPr>
          <p:nvPr/>
        </p:nvCxnSpPr>
        <p:spPr>
          <a:xfrm flipH="1">
            <a:off x="8204661" y="2113803"/>
            <a:ext cx="1" cy="330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Decisión 15"/>
          <p:cNvSpPr/>
          <p:nvPr/>
        </p:nvSpPr>
        <p:spPr>
          <a:xfrm>
            <a:off x="6392486" y="2404748"/>
            <a:ext cx="3624349" cy="10640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ProductoDatosVendido</a:t>
            </a:r>
            <a:r>
              <a:rPr lang="es-PE" sz="1400" dirty="0" smtClean="0"/>
              <a:t>[i][2]&lt;0</a:t>
            </a:r>
            <a:endParaRPr lang="es-PE" sz="1400" dirty="0"/>
          </a:p>
        </p:txBody>
      </p:sp>
      <p:cxnSp>
        <p:nvCxnSpPr>
          <p:cNvPr id="18" name="Conector recto 17"/>
          <p:cNvCxnSpPr>
            <a:stCxn id="16" idx="2"/>
          </p:cNvCxnSpPr>
          <p:nvPr/>
        </p:nvCxnSpPr>
        <p:spPr>
          <a:xfrm flipH="1">
            <a:off x="8204660" y="3468777"/>
            <a:ext cx="1" cy="380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204660" y="3518654"/>
            <a:ext cx="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6991003" y="3848793"/>
            <a:ext cx="3931920" cy="52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Subtotal=</a:t>
            </a:r>
            <a:r>
              <a:rPr lang="es-PE" sz="1400" dirty="0" err="1" smtClean="0"/>
              <a:t>ProductoDatosVendido</a:t>
            </a:r>
            <a:r>
              <a:rPr lang="es-PE" sz="1400" dirty="0" smtClean="0"/>
              <a:t>[i][0]* </a:t>
            </a:r>
            <a:r>
              <a:rPr lang="es-PE" sz="1400" dirty="0" err="1" smtClean="0"/>
              <a:t>ProdeuctoDeLosVendidos</a:t>
            </a:r>
            <a:r>
              <a:rPr lang="es-PE" sz="1400" dirty="0" smtClean="0"/>
              <a:t>[i][1]</a:t>
            </a:r>
            <a:endParaRPr lang="es-PE" sz="1400" dirty="0"/>
          </a:p>
        </p:txBody>
      </p:sp>
      <p:cxnSp>
        <p:nvCxnSpPr>
          <p:cNvPr id="22" name="Conector recto 21"/>
          <p:cNvCxnSpPr>
            <a:stCxn id="16" idx="1"/>
          </p:cNvCxnSpPr>
          <p:nvPr/>
        </p:nvCxnSpPr>
        <p:spPr>
          <a:xfrm flipH="1" flipV="1">
            <a:off x="5760720" y="2936762"/>
            <a:ext cx="63176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760720" y="26107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</a:t>
            </a:r>
            <a:endParaRPr lang="es-PE" dirty="0"/>
          </a:p>
        </p:txBody>
      </p:sp>
      <p:cxnSp>
        <p:nvCxnSpPr>
          <p:cNvPr id="25" name="Conector recto 24"/>
          <p:cNvCxnSpPr/>
          <p:nvPr/>
        </p:nvCxnSpPr>
        <p:spPr>
          <a:xfrm>
            <a:off x="5760720" y="2936762"/>
            <a:ext cx="0" cy="413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8190" y="3350029"/>
            <a:ext cx="6517178" cy="76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Descuento=</a:t>
            </a:r>
            <a:r>
              <a:rPr lang="es-PE" sz="1200" dirty="0" err="1" smtClean="0"/>
              <a:t>ProductoDeLosVendidos</a:t>
            </a:r>
            <a:r>
              <a:rPr lang="es-PE" sz="1200" dirty="0" smtClean="0"/>
              <a:t>[i][0]*</a:t>
            </a:r>
            <a:r>
              <a:rPr lang="es-PE" sz="1200" dirty="0" err="1" smtClean="0"/>
              <a:t>ProductoDeLosVendidos</a:t>
            </a:r>
            <a:r>
              <a:rPr lang="es-PE" sz="1200" dirty="0" smtClean="0"/>
              <a:t>[i][1]*</a:t>
            </a:r>
            <a:r>
              <a:rPr lang="es-PE" sz="1200" dirty="0" err="1" smtClean="0"/>
              <a:t>ProductoDeLosVendidos</a:t>
            </a:r>
            <a:r>
              <a:rPr lang="es-PE" sz="1200" dirty="0" smtClean="0"/>
              <a:t>[i][2]</a:t>
            </a:r>
          </a:p>
          <a:p>
            <a:pPr algn="ctr"/>
            <a:r>
              <a:rPr lang="es-PE" sz="1200" dirty="0" smtClean="0"/>
              <a:t>Subtotal=</a:t>
            </a:r>
            <a:r>
              <a:rPr lang="es-PE" sz="1200" dirty="0" err="1" smtClean="0"/>
              <a:t>ProductoDatosVendido</a:t>
            </a:r>
            <a:r>
              <a:rPr lang="es-PE" sz="1200" dirty="0" smtClean="0"/>
              <a:t>[i][0]*</a:t>
            </a:r>
            <a:r>
              <a:rPr lang="es-PE" sz="1200" dirty="0" err="1" smtClean="0"/>
              <a:t>ProductoDatosVendido</a:t>
            </a:r>
            <a:r>
              <a:rPr lang="es-PE" sz="1200" dirty="0" smtClean="0"/>
              <a:t>[i][1]-Descuento</a:t>
            </a:r>
          </a:p>
          <a:p>
            <a:pPr algn="ctr"/>
            <a:r>
              <a:rPr lang="es-PE" sz="1200" dirty="0" err="1" smtClean="0"/>
              <a:t>Subtotal,MontoTotal</a:t>
            </a:r>
            <a:r>
              <a:rPr lang="es-PE" sz="1200" dirty="0" smtClean="0"/>
              <a:t>=</a:t>
            </a:r>
            <a:r>
              <a:rPr lang="es-PE" sz="1200" dirty="0" err="1" smtClean="0"/>
              <a:t>Montototal+Subtotal</a:t>
            </a:r>
            <a:endParaRPr lang="es-PE" sz="1200" dirty="0"/>
          </a:p>
        </p:txBody>
      </p:sp>
      <p:cxnSp>
        <p:nvCxnSpPr>
          <p:cNvPr id="28" name="Conector recto 27"/>
          <p:cNvCxnSpPr>
            <a:stCxn id="26" idx="2"/>
          </p:cNvCxnSpPr>
          <p:nvPr/>
        </p:nvCxnSpPr>
        <p:spPr>
          <a:xfrm flipH="1">
            <a:off x="3316778" y="4111829"/>
            <a:ext cx="1" cy="26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ocumento 29"/>
          <p:cNvSpPr/>
          <p:nvPr/>
        </p:nvSpPr>
        <p:spPr>
          <a:xfrm>
            <a:off x="1221972" y="4374865"/>
            <a:ext cx="3931919" cy="8538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“Numero de </a:t>
            </a:r>
            <a:r>
              <a:rPr lang="es-PE" sz="1200" dirty="0" err="1" smtClean="0"/>
              <a:t>itemsa</a:t>
            </a:r>
            <a:r>
              <a:rPr lang="es-PE" sz="1200" dirty="0" smtClean="0"/>
              <a:t> vender”; </a:t>
            </a:r>
            <a:r>
              <a:rPr lang="es-PE" sz="1200" dirty="0" err="1" smtClean="0"/>
              <a:t>NroProductosVendidos</a:t>
            </a:r>
            <a:endParaRPr lang="es-PE" sz="1200" dirty="0" smtClean="0"/>
          </a:p>
          <a:p>
            <a:pPr algn="ctr"/>
            <a:r>
              <a:rPr lang="es-PE" sz="1200" dirty="0" smtClean="0"/>
              <a:t>“Monto total a pagar”;</a:t>
            </a:r>
            <a:r>
              <a:rPr lang="es-PE" sz="1200" dirty="0" err="1" smtClean="0"/>
              <a:t>Montototal</a:t>
            </a:r>
            <a:endParaRPr lang="es-PE" sz="1200" dirty="0" smtClean="0"/>
          </a:p>
          <a:p>
            <a:pPr algn="ctr"/>
            <a:r>
              <a:rPr lang="es-PE" sz="1200" dirty="0" smtClean="0"/>
              <a:t>“Por favor confirmar la compra(S)I (N)O:”;</a:t>
            </a:r>
            <a:r>
              <a:rPr lang="es-PE" sz="1200" dirty="0" err="1" smtClean="0"/>
              <a:t>comfirmacion</a:t>
            </a:r>
            <a:endParaRPr lang="es-PE" sz="1200" dirty="0"/>
          </a:p>
        </p:txBody>
      </p:sp>
      <p:cxnSp>
        <p:nvCxnSpPr>
          <p:cNvPr id="32" name="Conector recto 31"/>
          <p:cNvCxnSpPr/>
          <p:nvPr/>
        </p:nvCxnSpPr>
        <p:spPr>
          <a:xfrm>
            <a:off x="3316778" y="5162204"/>
            <a:ext cx="0" cy="390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ecisión 33"/>
          <p:cNvSpPr/>
          <p:nvPr/>
        </p:nvSpPr>
        <p:spPr>
          <a:xfrm>
            <a:off x="1277389" y="5572316"/>
            <a:ext cx="4078778" cy="7679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Comfirmacion</a:t>
            </a:r>
            <a:r>
              <a:rPr lang="es-PE" sz="1400" dirty="0" smtClean="0"/>
              <a:t>==´S´ || </a:t>
            </a:r>
            <a:r>
              <a:rPr lang="es-PE" sz="1400" dirty="0" err="1" smtClean="0"/>
              <a:t>Comfirmacion</a:t>
            </a:r>
            <a:r>
              <a:rPr lang="es-PE" sz="1400" dirty="0" smtClean="0"/>
              <a:t>==´S</a:t>
            </a:r>
            <a:r>
              <a:rPr lang="es-PE" dirty="0" smtClean="0"/>
              <a:t>´</a:t>
            </a:r>
            <a:endParaRPr lang="es-PE" dirty="0"/>
          </a:p>
        </p:txBody>
      </p:sp>
      <p:cxnSp>
        <p:nvCxnSpPr>
          <p:cNvPr id="36" name="Conector recto 35"/>
          <p:cNvCxnSpPr>
            <a:stCxn id="34" idx="2"/>
          </p:cNvCxnSpPr>
          <p:nvPr/>
        </p:nvCxnSpPr>
        <p:spPr>
          <a:xfrm>
            <a:off x="3316778" y="6340241"/>
            <a:ext cx="0" cy="5177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3316778" y="651836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</a:t>
            </a:r>
            <a:endParaRPr lang="es-PE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031075" y="497219"/>
            <a:ext cx="89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/>
              <a:t>OPCION=6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33173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1194</TotalTime>
  <Words>684</Words>
  <Application>Microsoft Office PowerPoint</Application>
  <PresentationFormat>Panorámica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Aharoni</vt:lpstr>
      <vt:lpstr>Arial</vt:lpstr>
      <vt:lpstr>Bahnschrift Condensed</vt:lpstr>
      <vt:lpstr>Garamond</vt:lpstr>
      <vt:lpstr>Orgánico</vt:lpstr>
      <vt:lpstr>PROYECTO  DE  ECLIPSE C++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DE  ECLIPSE C++</dc:title>
  <dc:creator>Samuel Huaman Menzala</dc:creator>
  <cp:lastModifiedBy>Usuario de Windows</cp:lastModifiedBy>
  <cp:revision>42</cp:revision>
  <dcterms:created xsi:type="dcterms:W3CDTF">2018-12-03T16:05:17Z</dcterms:created>
  <dcterms:modified xsi:type="dcterms:W3CDTF">2018-12-05T05:34:58Z</dcterms:modified>
</cp:coreProperties>
</file>