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10"/>
  </p:notesMasterIdLst>
  <p:sldIdLst>
    <p:sldId id="9104" r:id="rId5"/>
    <p:sldId id="9053" r:id="rId6"/>
    <p:sldId id="9108" r:id="rId7"/>
    <p:sldId id="9109" r:id="rId8"/>
    <p:sldId id="9110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A80C6A-77EC-4575-8D49-D191A413C859}" v="1" dt="2021-09-23T00:06:01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n Sligar" userId="37427a23-afa0-44a2-a2c7-8fb938ffc305" providerId="ADAL" clId="{B2A80C6A-77EC-4575-8D49-D191A413C859}"/>
    <pc:docChg chg="custSel modSld">
      <pc:chgData name="Arien Sligar" userId="37427a23-afa0-44a2-a2c7-8fb938ffc305" providerId="ADAL" clId="{B2A80C6A-77EC-4575-8D49-D191A413C859}" dt="2021-09-23T00:12:56.869" v="876" actId="313"/>
      <pc:docMkLst>
        <pc:docMk/>
      </pc:docMkLst>
      <pc:sldChg chg="addSp delSp modSp mod">
        <pc:chgData name="Arien Sligar" userId="37427a23-afa0-44a2-a2c7-8fb938ffc305" providerId="ADAL" clId="{B2A80C6A-77EC-4575-8D49-D191A413C859}" dt="2021-09-23T00:12:56.869" v="876" actId="313"/>
        <pc:sldMkLst>
          <pc:docMk/>
          <pc:sldMk cId="408563327" sldId="9053"/>
        </pc:sldMkLst>
        <pc:spChg chg="add mod">
          <ac:chgData name="Arien Sligar" userId="37427a23-afa0-44a2-a2c7-8fb938ffc305" providerId="ADAL" clId="{B2A80C6A-77EC-4575-8D49-D191A413C859}" dt="2021-09-23T00:12:56.869" v="876" actId="313"/>
          <ac:spMkLst>
            <pc:docMk/>
            <pc:sldMk cId="408563327" sldId="9053"/>
            <ac:spMk id="6" creationId="{798F0A11-9CAD-4FE3-ACA0-95190E8E9CD0}"/>
          </ac:spMkLst>
        </pc:spChg>
        <pc:picChg chg="del">
          <ac:chgData name="Arien Sligar" userId="37427a23-afa0-44a2-a2c7-8fb938ffc305" providerId="ADAL" clId="{B2A80C6A-77EC-4575-8D49-D191A413C859}" dt="2021-09-22T22:29:07.926" v="4" actId="478"/>
          <ac:picMkLst>
            <pc:docMk/>
            <pc:sldMk cId="408563327" sldId="9053"/>
            <ac:picMk id="4" creationId="{CDCC5EA7-624E-495D-B102-95AA576F9F68}"/>
          </ac:picMkLst>
        </pc:picChg>
        <pc:picChg chg="add mod">
          <ac:chgData name="Arien Sligar" userId="37427a23-afa0-44a2-a2c7-8fb938ffc305" providerId="ADAL" clId="{B2A80C6A-77EC-4575-8D49-D191A413C859}" dt="2021-09-22T22:29:11.925" v="7" actId="1076"/>
          <ac:picMkLst>
            <pc:docMk/>
            <pc:sldMk cId="408563327" sldId="9053"/>
            <ac:picMk id="5" creationId="{74628A8A-1935-41EF-8EB8-8BD3DB825FC8}"/>
          </ac:picMkLst>
        </pc:picChg>
      </pc:sldChg>
      <pc:sldChg chg="modSp mod">
        <pc:chgData name="Arien Sligar" userId="37427a23-afa0-44a2-a2c7-8fb938ffc305" providerId="ADAL" clId="{B2A80C6A-77EC-4575-8D49-D191A413C859}" dt="2021-09-22T19:55:38.953" v="3" actId="20577"/>
        <pc:sldMkLst>
          <pc:docMk/>
          <pc:sldMk cId="1155493497" sldId="9110"/>
        </pc:sldMkLst>
        <pc:spChg chg="mod">
          <ac:chgData name="Arien Sligar" userId="37427a23-afa0-44a2-a2c7-8fb938ffc305" providerId="ADAL" clId="{B2A80C6A-77EC-4575-8D49-D191A413C859}" dt="2021-09-22T19:55:38.953" v="3" actId="20577"/>
          <ac:spMkLst>
            <pc:docMk/>
            <pc:sldMk cId="1155493497" sldId="9110"/>
            <ac:spMk id="4" creationId="{21A7E619-D9D6-4F35-9E43-478D751837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BB9E86C5-9689-42B4-BE7D-FDE5EB4274E3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27FDDAD7-A41A-4414-8211-C5E2AC7F93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9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80860E-CF3C-4692-8335-F53409EB9975}" type="slidenum">
              <a:rPr kumimoji="0" lang="en-US" sz="120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001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777E959-C9AD-4F36-95B6-A1D7382902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155982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Calibri" panose="020F050202020403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4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  <p15:guide id="2" orient="horz" pos="261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6C186EF-8C58-7249-A024-F6C1D0AD12BC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6096001" y="1085489"/>
            <a:ext cx="5486400" cy="45909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1A0CB9-E7C5-BC4C-83B3-6A04784CA5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B673984-7F55-E14A-9088-44C94432D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085490"/>
            <a:ext cx="5257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1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B3363707-8337-D14D-8CD6-076D7F38D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1430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F67D610-3DBA-EB48-B589-E895E66AEF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36576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BFD49B6-2BF3-F94C-AD6B-7B778612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0400" y="11599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5F3481B-E073-FC4C-8662-89F64D4786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70400" y="36745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E9685A2-20AD-6C44-B1B9-DCB2E44370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8000" y="11514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98EFFC6-47A8-C248-AF67-33A51B0388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8000" y="36660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327F1EC-8CEB-F348-A688-603CC6AF3B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Calibri" panose="020F050202020403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8D84EB5-FEF7-D145-9924-EDC82C5DD7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04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Calibri" panose="020F050202020403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3B743E4-6516-C94E-BADC-931FCAF3B3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0577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Calibri" panose="020F050202020403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ED4C7F5-70CF-2C4D-8AF3-4D76760714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57023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Calibri" panose="020F050202020403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B853D87-F6A1-6443-AB6D-6E9819089E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70400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Calibri" panose="020F050202020403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256BC893-7821-9640-98BC-FFCFED83EB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50577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Calibri" panose="020F050202020403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2F90602-9DC6-3F4D-B178-EF64100603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74FC734-09F5-2F40-BB01-29D6BBF7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498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4EBE792-3674-F042-8191-29D73F7CA4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3ABDDAC-BA7B-4A4A-9D64-71FA88868E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E481E25-6792-6B48-8A87-D3E9D1B223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548604C-E487-1D4F-91AF-D210004A51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92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24EDF6-2365-2545-8099-338237F309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592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0D36446A-2E05-9F4F-83D7-905FD354E0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592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BC79A31-D13D-4C49-88CC-6B949DE06C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040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CFF59C9F-D752-594A-A821-7BDA91DA37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040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54F3492-5AA9-9249-B742-69BFC01BE9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040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51E22CD-7582-9D41-A0FC-914A34BF189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456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D0B9166-BA76-6544-89C3-4C8B4A739F7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456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37026EB-3BFB-0947-A881-5729F13CFA4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D9580FA-CA76-994A-9775-1D87D5927DB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81C7F89-740B-3143-8447-70CC0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198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5FB507-9F4D-4855-90B0-EEEDAE35236E}"/>
              </a:ext>
            </a:extLst>
          </p:cNvPr>
          <p:cNvSpPr/>
          <p:nvPr userDrawn="1"/>
        </p:nvSpPr>
        <p:spPr>
          <a:xfrm>
            <a:off x="152400" y="67436"/>
            <a:ext cx="762000" cy="694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6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6828D9-C361-48CA-8369-9240CE2D67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416675" y="4141788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079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80" userDrawn="1">
          <p15:clr>
            <a:srgbClr val="FBAE40"/>
          </p15:clr>
        </p15:guide>
        <p15:guide id="2" orient="horz" pos="260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A8321BE-9568-4CAB-A8C0-D5C0318B2A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416675" y="4155982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35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1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47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76C04-D572-9D4D-8F10-3E7CBF2FD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599" y="1066800"/>
            <a:ext cx="1097279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5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8E687-7CF0-0540-A98D-56F74939DB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068238"/>
            <a:ext cx="5257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E3B09F-B45B-354E-B308-DCD243A5A4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068238"/>
            <a:ext cx="5486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263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20C0D-A7DE-48DF-B095-F557A0662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5999" y="1085491"/>
            <a:ext cx="5486401" cy="45909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A5571E-6D46-AF49-B918-ACB2130FFF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B59188-CA07-ED4C-990F-C94539E4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36E03A1-C74F-0042-A727-58B120546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085491"/>
            <a:ext cx="5257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0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F2261C8B-A96F-5641-9461-4553158F07C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096001" y="1085490"/>
            <a:ext cx="5486400" cy="45909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D433F9-2D70-7E4E-9171-17DDDD0C1B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EE28EC2-FFB1-CB46-9BE7-371DA4C09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085490"/>
            <a:ext cx="5257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1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87182008-9414-AB43-BE9E-97630CA1A98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096001" y="1068237"/>
            <a:ext cx="5486400" cy="4572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594F819-73D6-7A44-B97C-D99C7DAB92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E21A6B3-25CA-5C4B-9371-8E317E850D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068237"/>
            <a:ext cx="5257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5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7F090B-49F7-4226-826A-44BF2ACE105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1"/>
            <a:ext cx="10972799" cy="845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 userDrawn="1"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6100" y="6542840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57312"/>
            <a:ext cx="10972800" cy="47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3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28" r:id="rId2"/>
    <p:sldLayoutId id="2147483732" r:id="rId3"/>
    <p:sldLayoutId id="2147483724" r:id="rId4"/>
    <p:sldLayoutId id="2147483661" r:id="rId5"/>
    <p:sldLayoutId id="2147483734" r:id="rId6"/>
    <p:sldLayoutId id="2147483663" r:id="rId7"/>
    <p:sldLayoutId id="2147483729" r:id="rId8"/>
    <p:sldLayoutId id="2147483730" r:id="rId9"/>
    <p:sldLayoutId id="2147483731" r:id="rId10"/>
    <p:sldLayoutId id="2147483727" r:id="rId11"/>
    <p:sldLayoutId id="2147483726" r:id="rId12"/>
    <p:sldLayoutId id="2147483735" r:id="rId13"/>
    <p:sldLayoutId id="2147483725" r:id="rId1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09F97B-A23A-3E40-8354-D7480B3544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5G Wizard Validation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97922-B683-F444-B3C1-D6F502889C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Arien Sligar</a:t>
            </a:r>
          </a:p>
        </p:txBody>
      </p:sp>
    </p:spTree>
    <p:extLst>
      <p:ext uri="{BB962C8B-B14F-4D97-AF65-F5344CB8AC3E}">
        <p14:creationId xmlns:p14="http://schemas.microsoft.com/office/powerpoint/2010/main" val="115334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263C603-5660-904B-91E2-F167DA2688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62AECA7-2C56-4B38-8F14-D653D70B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Summary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4A579C-E75C-43F1-891D-E0A7B2FC70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5G Wizard Calculation Time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~2.5 seconds for 1cm^2 surface per quantity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 3 seconds for 4cm^2 surface per quantity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28A8A-1935-41EF-8EB8-8BD3DB825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534448"/>
            <a:ext cx="4044254" cy="51145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8F0A11-9CAD-4FE3-ACA0-95190E8E9CD0}"/>
              </a:ext>
            </a:extLst>
          </p:cNvPr>
          <p:cNvSpPr txBox="1"/>
          <p:nvPr/>
        </p:nvSpPr>
        <p:spPr>
          <a:xfrm>
            <a:off x="355600" y="2335946"/>
            <a:ext cx="5867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Discussion: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 results will not be exactly the same because the reference data is based on analytic equations that can be re-evaluated at any requested point. In our simulations, we are operating on a fixed grid of values that cannot be moved (we could re-export but that is tedious). For example, in the reference data, the grid of points to evaluate PD on is calculated. These points are fixed 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x,y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). When the average values are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calculated at (x1,y1), a new set of grid points 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x’,y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’) are generated that align with the orientation of the averaging surface. As the averaging surface is rotated, a new set of points 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x’,y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’) are generated for each orientation.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 matter the orientation of the averaging square, a new set of points to evaluate that align with the averaging square. In the 5G wizard, because we are dealing with a fixed grid of points output from the simulation, when the averaging square rotates, for each rotation there may be a different set of points that fall within the averaging square. If a point does not fall within the averaging square at one rotation, it may fall within at another rotation.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56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05860E-6F4A-4C82-97C7-1AF1D50098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41971F-244E-4A31-92EF-BA0A62CD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PD 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7E619-D9D6-4F35-9E43-478D751837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19" y="1144909"/>
            <a:ext cx="4933450" cy="1143000"/>
          </a:xfrm>
        </p:spPr>
        <p:txBody>
          <a:bodyPr>
            <a:normAutofit fontScale="70000" lnSpcReduction="20000"/>
          </a:bodyPr>
          <a:lstStyle/>
          <a:p>
            <a:r>
              <a:rPr lang="fr-FR" dirty="0" err="1"/>
              <a:t>PD_N_Plus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: 6.103769871515106e-16</a:t>
            </a:r>
          </a:p>
          <a:p>
            <a:r>
              <a:rPr lang="fr-FR" dirty="0" err="1"/>
              <a:t>PD_Mod_Plus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: 1.066725149746767e-15</a:t>
            </a:r>
          </a:p>
          <a:p>
            <a:r>
              <a:rPr lang="fr-FR" dirty="0" err="1"/>
              <a:t>PD_Tot_Plus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: 2.853957248453501e-15</a:t>
            </a:r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7C34EFEB-DDE0-42FB-A5C3-2825B0CB6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06" y="-81575"/>
            <a:ext cx="5486411" cy="3657607"/>
          </a:xfrm>
          <a:prstGeom prst="rect">
            <a:avLst/>
          </a:prstGeom>
        </p:spPr>
      </p:pic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608E8142-933C-4ED1-AEC5-5F181D422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19" y="2438400"/>
            <a:ext cx="5486411" cy="3657607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FFAE9641-AD25-4BC3-BE73-572A8306D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763" y="342900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7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05860E-6F4A-4C82-97C7-1AF1D50098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41971F-244E-4A31-92EF-BA0A62CD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1cm^2 Averaging Surface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7E619-D9D6-4F35-9E43-478D751837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626" y="780150"/>
            <a:ext cx="8353682" cy="209730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fr-FR" u="sng" dirty="0" err="1"/>
              <a:t>PD_N_Plus</a:t>
            </a:r>
            <a:r>
              <a:rPr lang="fr-FR" u="sng" dirty="0"/>
              <a:t> </a:t>
            </a:r>
            <a:r>
              <a:rPr lang="fr-FR" u="sng" dirty="0" err="1"/>
              <a:t>Difference</a:t>
            </a:r>
            <a:r>
              <a:rPr lang="fr-FR" u="sng" dirty="0"/>
              <a:t>: </a:t>
            </a:r>
            <a:r>
              <a:rPr lang="fr-FR" b="1" u="sng" dirty="0"/>
              <a:t>0.024804 %</a:t>
            </a:r>
          </a:p>
          <a:p>
            <a:pPr marL="0" indent="0">
              <a:buNone/>
            </a:pPr>
            <a:r>
              <a:rPr lang="fr-FR" dirty="0"/>
              <a:t>Reference Max </a:t>
            </a:r>
            <a:r>
              <a:rPr lang="fr-FR" dirty="0" err="1"/>
              <a:t>PD_N_Plus</a:t>
            </a:r>
            <a:r>
              <a:rPr lang="fr-FR" dirty="0"/>
              <a:t>: 0.15784939839577056</a:t>
            </a:r>
          </a:p>
          <a:p>
            <a:pPr marL="0" indent="0">
              <a:buNone/>
            </a:pPr>
            <a:r>
              <a:rPr lang="fr-FR" dirty="0"/>
              <a:t>5G </a:t>
            </a:r>
            <a:r>
              <a:rPr lang="fr-FR" dirty="0" err="1"/>
              <a:t>Wizard</a:t>
            </a:r>
            <a:r>
              <a:rPr lang="fr-FR" dirty="0"/>
              <a:t> Max </a:t>
            </a:r>
            <a:r>
              <a:rPr lang="fr-FR" dirty="0" err="1"/>
              <a:t>PD_N_Plus</a:t>
            </a:r>
            <a:r>
              <a:rPr lang="fr-FR" dirty="0"/>
              <a:t>: 0.15788855078502087</a:t>
            </a:r>
          </a:p>
          <a:p>
            <a:pPr marL="0" indent="0">
              <a:buNone/>
            </a:pPr>
            <a:r>
              <a:rPr lang="fr-FR" b="1" u="sng" dirty="0" err="1"/>
              <a:t>PD_tot_Plus</a:t>
            </a:r>
            <a:r>
              <a:rPr lang="fr-FR" b="1" u="sng" dirty="0"/>
              <a:t> </a:t>
            </a:r>
            <a:r>
              <a:rPr lang="fr-FR" b="1" u="sng" dirty="0" err="1"/>
              <a:t>Difference</a:t>
            </a:r>
            <a:r>
              <a:rPr lang="fr-FR" u="sng" dirty="0"/>
              <a:t>: 0.080841 %</a:t>
            </a:r>
          </a:p>
          <a:p>
            <a:pPr marL="0" indent="0">
              <a:buNone/>
            </a:pPr>
            <a:r>
              <a:rPr lang="fr-FR" dirty="0"/>
              <a:t>Reference Max </a:t>
            </a:r>
            <a:r>
              <a:rPr lang="fr-FR" dirty="0" err="1"/>
              <a:t>PD_tot_Plus</a:t>
            </a:r>
            <a:r>
              <a:rPr lang="fr-FR" dirty="0"/>
              <a:t>: 0.32539260218328186</a:t>
            </a:r>
          </a:p>
          <a:p>
            <a:pPr marL="0" indent="0">
              <a:buNone/>
            </a:pPr>
            <a:r>
              <a:rPr lang="fr-FR" dirty="0"/>
              <a:t>5G </a:t>
            </a:r>
            <a:r>
              <a:rPr lang="fr-FR" dirty="0" err="1"/>
              <a:t>Wizard</a:t>
            </a:r>
            <a:r>
              <a:rPr lang="fr-FR" dirty="0"/>
              <a:t> Max </a:t>
            </a:r>
            <a:r>
              <a:rPr lang="fr-FR" dirty="0" err="1"/>
              <a:t>PD_tot_Plus</a:t>
            </a:r>
            <a:r>
              <a:rPr lang="fr-FR" dirty="0"/>
              <a:t>: 0.32553518614164645</a:t>
            </a:r>
          </a:p>
          <a:p>
            <a:pPr marL="0" indent="0">
              <a:buNone/>
            </a:pPr>
            <a:r>
              <a:rPr lang="fr-FR" b="1" u="sng" dirty="0" err="1"/>
              <a:t>PD_N_Plus</a:t>
            </a:r>
            <a:r>
              <a:rPr lang="fr-FR" b="1" u="sng" dirty="0"/>
              <a:t> </a:t>
            </a:r>
            <a:r>
              <a:rPr lang="fr-FR" b="1" u="sng" dirty="0" err="1"/>
              <a:t>Difference</a:t>
            </a:r>
            <a:r>
              <a:rPr lang="fr-FR" u="sng" dirty="0"/>
              <a:t>: 0.080841 %</a:t>
            </a:r>
          </a:p>
          <a:p>
            <a:pPr marL="0" indent="0">
              <a:buNone/>
            </a:pPr>
            <a:r>
              <a:rPr lang="fr-FR" dirty="0"/>
              <a:t>Reference Max </a:t>
            </a:r>
            <a:r>
              <a:rPr lang="fr-FR" dirty="0" err="1"/>
              <a:t>PD_mod_Plus</a:t>
            </a:r>
            <a:r>
              <a:rPr lang="fr-FR" dirty="0"/>
              <a:t>: 0.6965088693905369</a:t>
            </a:r>
          </a:p>
          <a:p>
            <a:pPr marL="0" indent="0">
              <a:buNone/>
            </a:pPr>
            <a:r>
              <a:rPr lang="fr-FR" dirty="0"/>
              <a:t>5G </a:t>
            </a:r>
            <a:r>
              <a:rPr lang="fr-FR" dirty="0" err="1"/>
              <a:t>Wizard</a:t>
            </a:r>
            <a:r>
              <a:rPr lang="fr-FR" dirty="0"/>
              <a:t> Max </a:t>
            </a:r>
            <a:r>
              <a:rPr lang="fr-FR" dirty="0" err="1"/>
              <a:t>PD_mod_Plus</a:t>
            </a:r>
            <a:r>
              <a:rPr lang="fr-FR" dirty="0"/>
              <a:t>: 0.6973250971720755</a:t>
            </a:r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D3B6808-BA02-44E1-98CA-E24EF1820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26" y="2911798"/>
            <a:ext cx="5486411" cy="3657607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5C3D089E-1F61-4877-9DBE-696B69E09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0"/>
            <a:ext cx="5486411" cy="3657607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0C1FFEFE-031B-49AA-ADC1-932EF2FE5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64" y="3463254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7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05860E-6F4A-4C82-97C7-1AF1D50098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41971F-244E-4A31-92EF-BA0A62CD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4cm^2 Averaging Surface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7E619-D9D6-4F35-9E43-478D751837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18" y="762000"/>
            <a:ext cx="5915281" cy="228599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b="1" u="sng" dirty="0" err="1"/>
              <a:t>PD_N_Plus</a:t>
            </a:r>
            <a:r>
              <a:rPr lang="fr-FR" b="1" u="sng" dirty="0"/>
              <a:t> </a:t>
            </a:r>
            <a:r>
              <a:rPr lang="fr-FR" b="1" u="sng" dirty="0" err="1"/>
              <a:t>Difference</a:t>
            </a:r>
            <a:r>
              <a:rPr lang="fr-FR" dirty="0"/>
              <a:t>: 0.154382 %</a:t>
            </a:r>
          </a:p>
          <a:p>
            <a:pPr marL="0" indent="0">
              <a:buNone/>
            </a:pPr>
            <a:r>
              <a:rPr lang="fr-FR" dirty="0"/>
              <a:t>Reference Max </a:t>
            </a:r>
            <a:r>
              <a:rPr lang="fr-FR" dirty="0" err="1"/>
              <a:t>PD_N_Plus</a:t>
            </a:r>
            <a:r>
              <a:rPr lang="fr-FR" dirty="0"/>
              <a:t>: 0.15398373656536415</a:t>
            </a:r>
          </a:p>
          <a:p>
            <a:pPr marL="0" indent="0">
              <a:buNone/>
            </a:pPr>
            <a:r>
              <a:rPr lang="fr-FR" dirty="0"/>
              <a:t>5G </a:t>
            </a:r>
            <a:r>
              <a:rPr lang="fr-FR" dirty="0" err="1"/>
              <a:t>Wizard</a:t>
            </a:r>
            <a:r>
              <a:rPr lang="fr-FR" dirty="0"/>
              <a:t> Max </a:t>
            </a:r>
            <a:r>
              <a:rPr lang="fr-FR" dirty="0" err="1"/>
              <a:t>PD_N_Plus</a:t>
            </a:r>
            <a:r>
              <a:rPr lang="fr-FR" dirty="0"/>
              <a:t>: 0.15422145995518266</a:t>
            </a:r>
          </a:p>
          <a:p>
            <a:pPr marL="0" indent="0">
              <a:buNone/>
            </a:pPr>
            <a:r>
              <a:rPr lang="fr-FR" b="1" u="sng" dirty="0" err="1"/>
              <a:t>PD_tot_Plus</a:t>
            </a:r>
            <a:r>
              <a:rPr lang="fr-FR" b="1" u="sng" dirty="0"/>
              <a:t> </a:t>
            </a:r>
            <a:r>
              <a:rPr lang="fr-FR" b="1" u="sng" dirty="0" err="1"/>
              <a:t>Difference</a:t>
            </a:r>
            <a:r>
              <a:rPr lang="fr-FR" b="1" u="sng" dirty="0"/>
              <a:t>: </a:t>
            </a:r>
            <a:r>
              <a:rPr lang="fr-FR" dirty="0"/>
              <a:t>0.777729 %</a:t>
            </a:r>
          </a:p>
          <a:p>
            <a:pPr marL="0" indent="0">
              <a:buNone/>
            </a:pPr>
            <a:r>
              <a:rPr lang="fr-FR" dirty="0"/>
              <a:t>Reference Max </a:t>
            </a:r>
            <a:r>
              <a:rPr lang="fr-FR" dirty="0" err="1"/>
              <a:t>PD_tot_Plus</a:t>
            </a:r>
            <a:r>
              <a:rPr lang="fr-FR" dirty="0"/>
              <a:t>: 0.31692857354960613</a:t>
            </a:r>
          </a:p>
          <a:p>
            <a:pPr marL="0" indent="0">
              <a:buNone/>
            </a:pPr>
            <a:r>
              <a:rPr lang="fr-FR" dirty="0"/>
              <a:t>5G </a:t>
            </a:r>
            <a:r>
              <a:rPr lang="fr-FR" dirty="0" err="1"/>
              <a:t>Wizard</a:t>
            </a:r>
            <a:r>
              <a:rPr lang="fr-FR" dirty="0"/>
              <a:t> Max </a:t>
            </a:r>
            <a:r>
              <a:rPr lang="fr-FR" dirty="0" err="1"/>
              <a:t>PD_tot_Plus</a:t>
            </a:r>
            <a:r>
              <a:rPr lang="fr-FR" dirty="0"/>
              <a:t>: 0.31684974803554905</a:t>
            </a:r>
          </a:p>
          <a:p>
            <a:pPr marL="0" indent="0">
              <a:buNone/>
            </a:pPr>
            <a:r>
              <a:rPr lang="fr-FR" b="1" u="sng" dirty="0" err="1"/>
              <a:t>PD_mod_Plus</a:t>
            </a:r>
            <a:r>
              <a:rPr lang="fr-FR" b="1" u="sng" dirty="0"/>
              <a:t> </a:t>
            </a:r>
            <a:r>
              <a:rPr lang="fr-FR" b="1" u="sng" dirty="0" err="1"/>
              <a:t>Difference</a:t>
            </a:r>
            <a:r>
              <a:rPr lang="fr-FR" b="1" u="sng" dirty="0"/>
              <a:t>: </a:t>
            </a:r>
            <a:r>
              <a:rPr lang="fr-FR" dirty="0"/>
              <a:t>0.777729 %</a:t>
            </a:r>
          </a:p>
          <a:p>
            <a:pPr marL="0" indent="0">
              <a:buNone/>
            </a:pPr>
            <a:r>
              <a:rPr lang="fr-FR" dirty="0"/>
              <a:t>Reference Max </a:t>
            </a:r>
            <a:r>
              <a:rPr lang="fr-FR" dirty="0" err="1"/>
              <a:t>PD_mod_Plus</a:t>
            </a:r>
            <a:r>
              <a:rPr lang="fr-FR" dirty="0"/>
              <a:t>: 0.6328452840561654</a:t>
            </a:r>
          </a:p>
          <a:p>
            <a:pPr marL="0" indent="0">
              <a:buNone/>
            </a:pPr>
            <a:r>
              <a:rPr lang="fr-FR" dirty="0"/>
              <a:t>5G </a:t>
            </a:r>
            <a:r>
              <a:rPr lang="fr-FR" dirty="0" err="1"/>
              <a:t>Wizard</a:t>
            </a:r>
            <a:r>
              <a:rPr lang="fr-FR" dirty="0"/>
              <a:t> Max </a:t>
            </a:r>
            <a:r>
              <a:rPr lang="fr-FR" dirty="0" err="1"/>
              <a:t>PD_mod_Plus</a:t>
            </a:r>
            <a:r>
              <a:rPr lang="fr-FR" dirty="0"/>
              <a:t>: 0.6334466947424386</a:t>
            </a:r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11D0ADC-768A-4D44-8036-1184B8FB3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9" y="2741288"/>
            <a:ext cx="5486411" cy="365760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4FB844C8-86B6-49DA-A94A-1EEF39312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302" y="-112395"/>
            <a:ext cx="5486411" cy="3657607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4C9BF143-9856-45C6-882B-A73561777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699" y="3391949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9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nsys - Slide Master">
  <a:themeElements>
    <a:clrScheme name="ANSYS 2021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resentation 2021 Confidential (1)" id="{BCE29331-CD87-4C7F-9347-8FFC45714815}" vid="{9A4FE274-3FD9-4EEB-80C5-5F4C7627D6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750F45CCFD714096BCEC03EBFBF9F4" ma:contentTypeVersion="3" ma:contentTypeDescription="Create a new document." ma:contentTypeScope="" ma:versionID="63842f2edf702293e00db5011ac37633">
  <xsd:schema xmlns:xsd="http://www.w3.org/2001/XMLSchema" xmlns:xs="http://www.w3.org/2001/XMLSchema" xmlns:p="http://schemas.microsoft.com/office/2006/metadata/properties" xmlns:ns2="743a423d-6da4-4288-a587-e1f6aaf83bb1" targetNamespace="http://schemas.microsoft.com/office/2006/metadata/properties" ma:root="true" ma:fieldsID="f39244d8dda3f67af006d83f9fb0b843" ns2:_="">
    <xsd:import namespace="743a423d-6da4-4288-a587-e1f6aaf83b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3a423d-6da4-4288-a587-e1f6aaf83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5FE876-BBFA-4E5E-8653-4E4CAC4320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878254-415C-4415-89F0-0280619A80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3a423d-6da4-4288-a587-e1f6aaf83b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4582C-3F01-4F8D-9460-F0A670A527E2}">
  <ds:schemaRefs>
    <ds:schemaRef ds:uri="http://schemas.microsoft.com/office/2006/metadata/properties"/>
    <ds:schemaRef ds:uri="http://schemas.microsoft.com/office/infopath/2007/PartnerControls"/>
    <ds:schemaRef ds:uri="85c8430c-fee3-4214-9d50-73af9b21873b"/>
    <ds:schemaRef ds:uri="428ec400-4636-4e04-9c38-2bf0895e06a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Presentation 2021 Confidential</Template>
  <TotalTime>263</TotalTime>
  <Words>470</Words>
  <Application>Microsoft Office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Wingdings</vt:lpstr>
      <vt:lpstr>Courier New</vt:lpstr>
      <vt:lpstr>Calibri</vt:lpstr>
      <vt:lpstr>Arial</vt:lpstr>
      <vt:lpstr>Ansys - Slide Master</vt:lpstr>
      <vt:lpstr>PowerPoint Presentation</vt:lpstr>
      <vt:lpstr>Comparison Summary</vt:lpstr>
      <vt:lpstr>Local PD Comparison</vt:lpstr>
      <vt:lpstr>1cm^2 Averaging Surface</vt:lpstr>
      <vt:lpstr>4cm^2 Averaging Surface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Arien Sligar</dc:creator>
  <cp:lastModifiedBy>Arien Sligar</cp:lastModifiedBy>
  <cp:revision>1</cp:revision>
  <dcterms:created xsi:type="dcterms:W3CDTF">2021-09-22T19:02:31Z</dcterms:created>
  <dcterms:modified xsi:type="dcterms:W3CDTF">2021-09-23T00:12:59Z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0x01010009750F45CCFD714096BCEC03EBFBF9F4</vt:lpwstr>
  </property>
  <property fmtid="{D5CDD505-2E9C-101B-9397-08002B2CF9AE}" pid="3" name="Content Category">
    <vt:lpwstr>1;#PowerPoint Templates|c716a2cd-6292-4dca-9eee-f93277774f7e</vt:lpwstr>
  </property>
</Properties>
</file>