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FD687-CF8E-4BB1-B49B-7EBCF576D2D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95E8A36E-FFF8-4B34-8904-8C2B34559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DD08771F-3579-4C49-8155-F667E5AA4DB9}"/>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5" name="Marcador de pie de página 4">
            <a:extLst>
              <a:ext uri="{FF2B5EF4-FFF2-40B4-BE49-F238E27FC236}">
                <a16:creationId xmlns:a16="http://schemas.microsoft.com/office/drawing/2014/main" id="{B78D08DB-C985-4DEB-86DE-DF113422140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46E15B77-7042-461C-AD6E-CCE9C2F06BD1}"/>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92722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85B41-F80D-4D11-A032-F55CB8A1F9EB}"/>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C5F9FE41-5E3B-49BB-9969-5C92E0D71F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3BD3B2A0-DDE4-4E80-8068-C4B3D446281C}"/>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5" name="Marcador de pie de página 4">
            <a:extLst>
              <a:ext uri="{FF2B5EF4-FFF2-40B4-BE49-F238E27FC236}">
                <a16:creationId xmlns:a16="http://schemas.microsoft.com/office/drawing/2014/main" id="{7AA24234-4AD9-481A-830C-F9793602F7F4}"/>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BC8484DB-83A5-4F1B-A1E1-C7260C3C9A1B}"/>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338744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57E0F5C-0544-4532-8BF7-571B8DB2315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6E292FE6-8B62-4A7B-9420-5B463ED66EF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E4D9C43-4BC9-4C22-8252-4CF07C18A075}"/>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5" name="Marcador de pie de página 4">
            <a:extLst>
              <a:ext uri="{FF2B5EF4-FFF2-40B4-BE49-F238E27FC236}">
                <a16:creationId xmlns:a16="http://schemas.microsoft.com/office/drawing/2014/main" id="{836511A5-D649-4BB1-B212-57B70E524B8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08B91E3-62B7-469B-811B-1C999F4655E9}"/>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25397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43CCD-56F4-4622-AE4D-7E5B7E7CC000}"/>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69A7C25-22E4-4D94-95AB-677E391F10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4DA83FCE-9336-4908-B1C5-D027678DBDAB}"/>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5" name="Marcador de pie de página 4">
            <a:extLst>
              <a:ext uri="{FF2B5EF4-FFF2-40B4-BE49-F238E27FC236}">
                <a16:creationId xmlns:a16="http://schemas.microsoft.com/office/drawing/2014/main" id="{3D146B5A-87B5-451D-AFFD-16CB4102D5E2}"/>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71411205-911B-4E74-88F3-36A48F5F2A6F}"/>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403674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87DD11-A96B-412D-828A-6CC750B2FF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AE1DD4AE-C3D2-40D5-AE59-8FFF1808FB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6DABD69-D926-4AB4-8AE8-5A26C61DF89C}"/>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5" name="Marcador de pie de página 4">
            <a:extLst>
              <a:ext uri="{FF2B5EF4-FFF2-40B4-BE49-F238E27FC236}">
                <a16:creationId xmlns:a16="http://schemas.microsoft.com/office/drawing/2014/main" id="{4C824E7A-D378-4CA0-ACFC-9ABEC09413D9}"/>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AF0BCE5F-D6AF-4F45-90FA-03A3E056411B}"/>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100870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DEBDB-1BC0-4976-9618-D0D70166B987}"/>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CA57970A-DE60-41FA-B3FF-E086B5BD254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4F2DEB0C-B5BE-4DB1-ABDC-8EDA61F0F29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8BC88F9A-76A6-44B3-8802-0A03E7B20DEB}"/>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6" name="Marcador de pie de página 5">
            <a:extLst>
              <a:ext uri="{FF2B5EF4-FFF2-40B4-BE49-F238E27FC236}">
                <a16:creationId xmlns:a16="http://schemas.microsoft.com/office/drawing/2014/main" id="{8E3F7211-2E4D-483F-B121-E0D677225F03}"/>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1D782CCD-FD37-44E5-8842-750243373A42}"/>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316593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13A3D-72A6-4878-B72E-C131C4095B2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851E487A-3EE9-4E77-8911-B9101963E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87794F1-DAD6-49AD-A303-95A264894AB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43A39ABF-ABDE-4091-AABB-C33FD336B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7DB0AE2-C33B-4579-A37F-B062BB838C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3D6F34D7-1776-4E65-A01A-CC26F3D7FB9C}"/>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8" name="Marcador de pie de página 7">
            <a:extLst>
              <a:ext uri="{FF2B5EF4-FFF2-40B4-BE49-F238E27FC236}">
                <a16:creationId xmlns:a16="http://schemas.microsoft.com/office/drawing/2014/main" id="{3F95EB75-8C69-4473-AE62-03E7CC6891F1}"/>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CE21D14C-200D-424E-B192-BE0A86DCB747}"/>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306588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C4102-D548-44CB-9CA7-F7B51D2363E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F2F53145-BC23-4E72-B5A6-612A849C763D}"/>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4" name="Marcador de pie de página 3">
            <a:extLst>
              <a:ext uri="{FF2B5EF4-FFF2-40B4-BE49-F238E27FC236}">
                <a16:creationId xmlns:a16="http://schemas.microsoft.com/office/drawing/2014/main" id="{415C2CBA-AC8D-40F4-95DE-294A433BADAD}"/>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DC1CD3D6-B986-48D9-845F-1583F7774578}"/>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385260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300E9A7-B750-4E49-BD72-CF5FCAEC5B8B}"/>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3" name="Marcador de pie de página 2">
            <a:extLst>
              <a:ext uri="{FF2B5EF4-FFF2-40B4-BE49-F238E27FC236}">
                <a16:creationId xmlns:a16="http://schemas.microsoft.com/office/drawing/2014/main" id="{8EA1CF6B-79E4-49DD-8F81-37029B9FF192}"/>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A67B4F93-C313-48D7-BA5C-CEFC8F68CD68}"/>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233336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33E5B-1890-496B-9EE3-6FEA3E9F7FB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AE06CFB3-438B-4922-9023-586434EEF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DBEF0BBE-B093-4AC6-B69A-C20E7FFBD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1783E5D-0A33-45F8-98A5-6AE48D034907}"/>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6" name="Marcador de pie de página 5">
            <a:extLst>
              <a:ext uri="{FF2B5EF4-FFF2-40B4-BE49-F238E27FC236}">
                <a16:creationId xmlns:a16="http://schemas.microsoft.com/office/drawing/2014/main" id="{3B97749A-E4CE-4C7D-A379-3C8892D53304}"/>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8C014AB4-CF33-4441-B68B-26DDFC5CB936}"/>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206255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BAB94-12C3-4980-BE45-F17EA8050D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FA650D25-169F-40D7-B8D9-321DF1718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1DC6FAE0-8169-46E3-BC18-10CA6E231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BA93D93-28E4-4143-9548-97FD2F357468}"/>
              </a:ext>
            </a:extLst>
          </p:cNvPr>
          <p:cNvSpPr>
            <a:spLocks noGrp="1"/>
          </p:cNvSpPr>
          <p:nvPr>
            <p:ph type="dt" sz="half" idx="10"/>
          </p:nvPr>
        </p:nvSpPr>
        <p:spPr/>
        <p:txBody>
          <a:bodyPr/>
          <a:lstStyle/>
          <a:p>
            <a:fld id="{4A5F95B7-03EC-4C3E-8954-696B2C288132}" type="datetimeFigureOut">
              <a:rPr lang="es-419" smtClean="0"/>
              <a:t>6/11/2021</a:t>
            </a:fld>
            <a:endParaRPr lang="es-419"/>
          </a:p>
        </p:txBody>
      </p:sp>
      <p:sp>
        <p:nvSpPr>
          <p:cNvPr id="6" name="Marcador de pie de página 5">
            <a:extLst>
              <a:ext uri="{FF2B5EF4-FFF2-40B4-BE49-F238E27FC236}">
                <a16:creationId xmlns:a16="http://schemas.microsoft.com/office/drawing/2014/main" id="{C3D4C6D2-E00D-4BBC-B67F-B2A6BB4F12C7}"/>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7B313DE4-DB25-4735-B489-055A966AE731}"/>
              </a:ext>
            </a:extLst>
          </p:cNvPr>
          <p:cNvSpPr>
            <a:spLocks noGrp="1"/>
          </p:cNvSpPr>
          <p:nvPr>
            <p:ph type="sldNum" sz="quarter" idx="12"/>
          </p:nvPr>
        </p:nvSpPr>
        <p:spPr/>
        <p:txBody>
          <a:bodyPr/>
          <a:lstStyle/>
          <a:p>
            <a:fld id="{9E811251-5ED3-4EA5-8F5B-F34FB14C0170}" type="slidenum">
              <a:rPr lang="es-419" smtClean="0"/>
              <a:t>‹Nº›</a:t>
            </a:fld>
            <a:endParaRPr lang="es-419"/>
          </a:p>
        </p:txBody>
      </p:sp>
    </p:spTree>
    <p:extLst>
      <p:ext uri="{BB962C8B-B14F-4D97-AF65-F5344CB8AC3E}">
        <p14:creationId xmlns:p14="http://schemas.microsoft.com/office/powerpoint/2010/main" val="330593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8F3FC43-B1AC-4FF8-92E9-4E5ED4441F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0BC11246-FABF-493F-96A5-725C158D8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90E5CEE-9B3B-4851-96C2-2FDCB09B3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F95B7-03EC-4C3E-8954-696B2C288132}" type="datetimeFigureOut">
              <a:rPr lang="es-419" smtClean="0"/>
              <a:t>6/11/2021</a:t>
            </a:fld>
            <a:endParaRPr lang="es-419"/>
          </a:p>
        </p:txBody>
      </p:sp>
      <p:sp>
        <p:nvSpPr>
          <p:cNvPr id="5" name="Marcador de pie de página 4">
            <a:extLst>
              <a:ext uri="{FF2B5EF4-FFF2-40B4-BE49-F238E27FC236}">
                <a16:creationId xmlns:a16="http://schemas.microsoft.com/office/drawing/2014/main" id="{93167CD2-13DD-4D17-910D-AF78CD271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8A6D389B-4B61-4210-A50E-66D53AAF4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11251-5ED3-4EA5-8F5B-F34FB14C0170}" type="slidenum">
              <a:rPr lang="es-419" smtClean="0"/>
              <a:t>‹Nº›</a:t>
            </a:fld>
            <a:endParaRPr lang="es-419"/>
          </a:p>
        </p:txBody>
      </p:sp>
    </p:spTree>
    <p:extLst>
      <p:ext uri="{BB962C8B-B14F-4D97-AF65-F5344CB8AC3E}">
        <p14:creationId xmlns:p14="http://schemas.microsoft.com/office/powerpoint/2010/main" val="976693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4.png"/><Relationship Id="rId26" Type="http://schemas.openxmlformats.org/officeDocument/2006/relationships/slide" Target="slide5.xml"/><Relationship Id="rId3" Type="http://schemas.openxmlformats.org/officeDocument/2006/relationships/image" Target="../media/image6.png"/><Relationship Id="rId21" Type="http://schemas.openxmlformats.org/officeDocument/2006/relationships/slide" Target="slide4.xml"/><Relationship Id="rId7" Type="http://schemas.openxmlformats.org/officeDocument/2006/relationships/image" Target="../media/image8.png"/><Relationship Id="rId12" Type="http://schemas.microsoft.com/office/2007/relationships/hdphoto" Target="../media/hdphoto7.wdp"/><Relationship Id="rId17" Type="http://schemas.openxmlformats.org/officeDocument/2006/relationships/image" Target="../media/image13.png"/><Relationship Id="rId25" Type="http://schemas.openxmlformats.org/officeDocument/2006/relationships/image" Target="../media/image18.png"/><Relationship Id="rId33" Type="http://schemas.openxmlformats.org/officeDocument/2006/relationships/slide" Target="slide6.xml"/><Relationship Id="rId2" Type="http://schemas.openxmlformats.org/officeDocument/2006/relationships/image" Target="../media/image5.png"/><Relationship Id="rId16" Type="http://schemas.microsoft.com/office/2007/relationships/hdphoto" Target="../media/hdphoto9.wdp"/><Relationship Id="rId20" Type="http://schemas.microsoft.com/office/2007/relationships/hdphoto" Target="../media/hdphoto10.wdp"/><Relationship Id="rId29" Type="http://schemas.openxmlformats.org/officeDocument/2006/relationships/image" Target="../media/image20.png"/><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image" Target="../media/image10.png"/><Relationship Id="rId24" Type="http://schemas.microsoft.com/office/2007/relationships/hdphoto" Target="../media/hdphoto11.wdp"/><Relationship Id="rId32" Type="http://schemas.openxmlformats.org/officeDocument/2006/relationships/slide" Target="slide3.xml"/><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7.png"/><Relationship Id="rId28" Type="http://schemas.microsoft.com/office/2007/relationships/hdphoto" Target="../media/hdphoto12.wdp"/><Relationship Id="rId10" Type="http://schemas.microsoft.com/office/2007/relationships/hdphoto" Target="../media/hdphoto6.wdp"/><Relationship Id="rId19" Type="http://schemas.openxmlformats.org/officeDocument/2006/relationships/image" Target="../media/image15.png"/><Relationship Id="rId31" Type="http://schemas.openxmlformats.org/officeDocument/2006/relationships/slide" Target="slide1.xml"/><Relationship Id="rId4" Type="http://schemas.microsoft.com/office/2007/relationships/hdphoto" Target="../media/hdphoto3.wdp"/><Relationship Id="rId9" Type="http://schemas.openxmlformats.org/officeDocument/2006/relationships/image" Target="../media/image9.png"/><Relationship Id="rId14" Type="http://schemas.microsoft.com/office/2007/relationships/hdphoto" Target="../media/hdphoto8.wdp"/><Relationship Id="rId22" Type="http://schemas.openxmlformats.org/officeDocument/2006/relationships/image" Target="../media/image16.png"/><Relationship Id="rId27" Type="http://schemas.openxmlformats.org/officeDocument/2006/relationships/image" Target="../media/image19.png"/><Relationship Id="rId30" Type="http://schemas.microsoft.com/office/2007/relationships/hdphoto" Target="../media/hdphoto13.wdp"/><Relationship Id="rId8" Type="http://schemas.microsoft.com/office/2007/relationships/hdphoto" Target="../media/hdphoto5.wdp"/></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11.png"/><Relationship Id="rId18" Type="http://schemas.openxmlformats.org/officeDocument/2006/relationships/image" Target="../media/image14.png"/><Relationship Id="rId26" Type="http://schemas.microsoft.com/office/2007/relationships/hdphoto" Target="../media/hdphoto14.wdp"/><Relationship Id="rId3" Type="http://schemas.openxmlformats.org/officeDocument/2006/relationships/image" Target="../media/image6.png"/><Relationship Id="rId21" Type="http://schemas.openxmlformats.org/officeDocument/2006/relationships/image" Target="../media/image19.png"/><Relationship Id="rId7" Type="http://schemas.openxmlformats.org/officeDocument/2006/relationships/image" Target="../media/image8.png"/><Relationship Id="rId12" Type="http://schemas.microsoft.com/office/2007/relationships/hdphoto" Target="../media/hdphoto7.wdp"/><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image" Target="../media/image5.png"/><Relationship Id="rId16" Type="http://schemas.microsoft.com/office/2007/relationships/hdphoto" Target="../media/hdphoto9.wdp"/><Relationship Id="rId20" Type="http://schemas.microsoft.com/office/2007/relationships/hdphoto" Target="../media/hdphoto10.wdp"/><Relationship Id="rId29" Type="http://schemas.openxmlformats.org/officeDocument/2006/relationships/slide" Target="slide6.xml"/><Relationship Id="rId1" Type="http://schemas.openxmlformats.org/officeDocument/2006/relationships/slideLayout" Target="../slideLayouts/slideLayout2.xml"/><Relationship Id="rId6" Type="http://schemas.microsoft.com/office/2007/relationships/hdphoto" Target="../media/hdphoto4.wdp"/><Relationship Id="rId11" Type="http://schemas.openxmlformats.org/officeDocument/2006/relationships/image" Target="../media/image10.png"/><Relationship Id="rId24" Type="http://schemas.microsoft.com/office/2007/relationships/hdphoto" Target="../media/hdphoto13.wdp"/><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slide" Target="slide3.xml"/><Relationship Id="rId10" Type="http://schemas.microsoft.com/office/2007/relationships/hdphoto" Target="../media/hdphoto6.wdp"/><Relationship Id="rId19" Type="http://schemas.openxmlformats.org/officeDocument/2006/relationships/image" Target="../media/image15.png"/><Relationship Id="rId4" Type="http://schemas.microsoft.com/office/2007/relationships/hdphoto" Target="../media/hdphoto3.wdp"/><Relationship Id="rId9" Type="http://schemas.openxmlformats.org/officeDocument/2006/relationships/image" Target="../media/image9.png"/><Relationship Id="rId14" Type="http://schemas.microsoft.com/office/2007/relationships/hdphoto" Target="../media/hdphoto8.wdp"/><Relationship Id="rId22" Type="http://schemas.microsoft.com/office/2007/relationships/hdphoto" Target="../media/hdphoto12.wdp"/><Relationship Id="rId27" Type="http://schemas.openxmlformats.org/officeDocument/2006/relationships/slide" Target="slide1.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1.png"/><Relationship Id="rId7" Type="http://schemas.openxmlformats.org/officeDocument/2006/relationships/slide" Target="slide3.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23.png"/><Relationship Id="rId4" Type="http://schemas.microsoft.com/office/2007/relationships/hdphoto" Target="../media/hdphoto14.wdp"/></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4464DBF1-8219-4AF5-877A-1001E8E9847E}"/>
              </a:ext>
            </a:extLst>
          </p:cNvPr>
          <p:cNvSpPr/>
          <p:nvPr/>
        </p:nvSpPr>
        <p:spPr>
          <a:xfrm>
            <a:off x="0" y="6431529"/>
            <a:ext cx="12192000" cy="41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esquinas redondeadas 13">
            <a:hlinkClick r:id="rId2" action="ppaction://hlinksldjump"/>
            <a:extLst>
              <a:ext uri="{FF2B5EF4-FFF2-40B4-BE49-F238E27FC236}">
                <a16:creationId xmlns:a16="http://schemas.microsoft.com/office/drawing/2014/main" id="{6162A8ED-4718-47C9-9C9D-7E113B27C821}"/>
              </a:ext>
            </a:extLst>
          </p:cNvPr>
          <p:cNvSpPr/>
          <p:nvPr/>
        </p:nvSpPr>
        <p:spPr>
          <a:xfrm>
            <a:off x="4027705" y="6525731"/>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Descripción</a:t>
            </a:r>
            <a:endParaRPr lang="es-419" sz="1100" dirty="0"/>
          </a:p>
        </p:txBody>
      </p:sp>
      <p:sp>
        <p:nvSpPr>
          <p:cNvPr id="15" name="Rectángulo: esquinas redondeadas 14">
            <a:hlinkClick r:id="rId3" action="ppaction://hlinksldjump"/>
            <a:extLst>
              <a:ext uri="{FF2B5EF4-FFF2-40B4-BE49-F238E27FC236}">
                <a16:creationId xmlns:a16="http://schemas.microsoft.com/office/drawing/2014/main" id="{C100C36D-CA1C-462C-80F6-0C4D2AF8EF1C}"/>
              </a:ext>
            </a:extLst>
          </p:cNvPr>
          <p:cNvSpPr/>
          <p:nvPr/>
        </p:nvSpPr>
        <p:spPr>
          <a:xfrm>
            <a:off x="6265552" y="6525731"/>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Arquitectura</a:t>
            </a:r>
            <a:endParaRPr lang="es-419" sz="1100" dirty="0"/>
          </a:p>
        </p:txBody>
      </p:sp>
      <p:sp>
        <p:nvSpPr>
          <p:cNvPr id="17" name="CuadroTexto 16">
            <a:extLst>
              <a:ext uri="{FF2B5EF4-FFF2-40B4-BE49-F238E27FC236}">
                <a16:creationId xmlns:a16="http://schemas.microsoft.com/office/drawing/2014/main" id="{67310634-A703-4753-B3B8-FAACB4F7A299}"/>
              </a:ext>
            </a:extLst>
          </p:cNvPr>
          <p:cNvSpPr txBox="1"/>
          <p:nvPr/>
        </p:nvSpPr>
        <p:spPr>
          <a:xfrm>
            <a:off x="5038415" y="512767"/>
            <a:ext cx="2454274" cy="707886"/>
          </a:xfrm>
          <a:prstGeom prst="rect">
            <a:avLst/>
          </a:prstGeom>
          <a:noFill/>
        </p:spPr>
        <p:txBody>
          <a:bodyPr wrap="square" rtlCol="0">
            <a:spAutoFit/>
          </a:bodyPr>
          <a:lstStyle/>
          <a:p>
            <a:r>
              <a:rPr lang="es-ES" sz="4000" b="1" dirty="0">
                <a:solidFill>
                  <a:srgbClr val="00B050"/>
                </a:solidFill>
                <a:latin typeface="Agency FB" panose="020B0503020202020204" pitchFamily="34" charset="0"/>
              </a:rPr>
              <a:t>FullMoney</a:t>
            </a:r>
            <a:endParaRPr lang="es-419" sz="4000" b="1" dirty="0">
              <a:solidFill>
                <a:srgbClr val="00B050"/>
              </a:solidFill>
              <a:latin typeface="Agency FB" panose="020B0503020202020204" pitchFamily="34" charset="0"/>
            </a:endParaRPr>
          </a:p>
        </p:txBody>
      </p:sp>
      <p:pic>
        <p:nvPicPr>
          <p:cNvPr id="18" name="Imagen 17">
            <a:extLst>
              <a:ext uri="{FF2B5EF4-FFF2-40B4-BE49-F238E27FC236}">
                <a16:creationId xmlns:a16="http://schemas.microsoft.com/office/drawing/2014/main" id="{B04C3DC0-BA64-4474-BAF8-1206121A549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743320" y="210906"/>
            <a:ext cx="1601025" cy="1311608"/>
          </a:xfrm>
          <a:prstGeom prst="rect">
            <a:avLst/>
          </a:prstGeom>
        </p:spPr>
      </p:pic>
      <p:sp>
        <p:nvSpPr>
          <p:cNvPr id="20" name="CuadroTexto 19">
            <a:extLst>
              <a:ext uri="{FF2B5EF4-FFF2-40B4-BE49-F238E27FC236}">
                <a16:creationId xmlns:a16="http://schemas.microsoft.com/office/drawing/2014/main" id="{7BEC833A-C247-44B0-9E0F-87F655DB9390}"/>
              </a:ext>
            </a:extLst>
          </p:cNvPr>
          <p:cNvSpPr txBox="1"/>
          <p:nvPr/>
        </p:nvSpPr>
        <p:spPr>
          <a:xfrm>
            <a:off x="1191739" y="2121697"/>
            <a:ext cx="6704185" cy="1384995"/>
          </a:xfrm>
          <a:prstGeom prst="rect">
            <a:avLst/>
          </a:prstGeom>
          <a:noFill/>
        </p:spPr>
        <p:txBody>
          <a:bodyPr wrap="square" rtlCol="0">
            <a:spAutoFit/>
          </a:bodyPr>
          <a:lstStyle/>
          <a:p>
            <a:r>
              <a:rPr lang="es-419" sz="1400" dirty="0"/>
              <a:t>FullMoney, es una aplicación que integra a varias personas en una plataforma donde pueden crear salas de apuestas de partidos de futbol  de cualquier índole , ademas puede participar en otras salas creadas por otros usuarios, además va tener la ventaja que pueden haber varias propuestas de salas cada una con una tarifa diferente de lo mínimo que se puede apostar, dandole al usuario una mejor comodidad para su presupuesto, ¡Super!, que esperas únete a</a:t>
            </a:r>
            <a:r>
              <a:rPr lang="es-419" sz="1400" b="1" dirty="0"/>
              <a:t> FULLMONEY  </a:t>
            </a:r>
            <a:r>
              <a:rPr lang="es-419" sz="1400" dirty="0"/>
              <a:t>.</a:t>
            </a:r>
            <a:r>
              <a:rPr lang="en-US" sz="1400" dirty="0"/>
              <a:t>.</a:t>
            </a:r>
            <a:endParaRPr lang="es-419" sz="1400" dirty="0"/>
          </a:p>
        </p:txBody>
      </p:sp>
      <p:sp>
        <p:nvSpPr>
          <p:cNvPr id="9" name="CuadroTexto 8">
            <a:extLst>
              <a:ext uri="{FF2B5EF4-FFF2-40B4-BE49-F238E27FC236}">
                <a16:creationId xmlns:a16="http://schemas.microsoft.com/office/drawing/2014/main" id="{42D286D5-DEDC-4B27-A82A-F3B3FD44B8AF}"/>
              </a:ext>
            </a:extLst>
          </p:cNvPr>
          <p:cNvSpPr txBox="1"/>
          <p:nvPr/>
        </p:nvSpPr>
        <p:spPr>
          <a:xfrm>
            <a:off x="1172398" y="1724511"/>
            <a:ext cx="2570922" cy="369332"/>
          </a:xfrm>
          <a:prstGeom prst="rect">
            <a:avLst/>
          </a:prstGeom>
          <a:noFill/>
        </p:spPr>
        <p:txBody>
          <a:bodyPr wrap="square" rtlCol="0">
            <a:spAutoFit/>
          </a:bodyPr>
          <a:lstStyle/>
          <a:p>
            <a:r>
              <a:rPr lang="es-ES" b="1" dirty="0">
                <a:solidFill>
                  <a:srgbClr val="C00000"/>
                </a:solidFill>
              </a:rPr>
              <a:t>De que se trata:</a:t>
            </a:r>
            <a:endParaRPr lang="es-419" b="1" dirty="0">
              <a:solidFill>
                <a:srgbClr val="C00000"/>
              </a:solidFill>
            </a:endParaRPr>
          </a:p>
        </p:txBody>
      </p:sp>
      <p:sp>
        <p:nvSpPr>
          <p:cNvPr id="22" name="CuadroTexto 21">
            <a:extLst>
              <a:ext uri="{FF2B5EF4-FFF2-40B4-BE49-F238E27FC236}">
                <a16:creationId xmlns:a16="http://schemas.microsoft.com/office/drawing/2014/main" id="{DD811FD3-3539-4763-B4E8-31CAF944C692}"/>
              </a:ext>
            </a:extLst>
          </p:cNvPr>
          <p:cNvSpPr txBox="1"/>
          <p:nvPr/>
        </p:nvSpPr>
        <p:spPr>
          <a:xfrm>
            <a:off x="1250667" y="3790288"/>
            <a:ext cx="2570922" cy="369332"/>
          </a:xfrm>
          <a:prstGeom prst="rect">
            <a:avLst/>
          </a:prstGeom>
          <a:noFill/>
        </p:spPr>
        <p:txBody>
          <a:bodyPr wrap="square" rtlCol="0">
            <a:spAutoFit/>
          </a:bodyPr>
          <a:lstStyle/>
          <a:p>
            <a:r>
              <a:rPr lang="es-ES" b="1" dirty="0">
                <a:solidFill>
                  <a:srgbClr val="C00000"/>
                </a:solidFill>
              </a:rPr>
              <a:t>Equipo de trabajo:</a:t>
            </a:r>
            <a:endParaRPr lang="es-419" b="1" dirty="0">
              <a:solidFill>
                <a:srgbClr val="C00000"/>
              </a:solidFill>
            </a:endParaRPr>
          </a:p>
        </p:txBody>
      </p:sp>
      <p:sp>
        <p:nvSpPr>
          <p:cNvPr id="21" name="CuadroTexto 20">
            <a:extLst>
              <a:ext uri="{FF2B5EF4-FFF2-40B4-BE49-F238E27FC236}">
                <a16:creationId xmlns:a16="http://schemas.microsoft.com/office/drawing/2014/main" id="{7139778E-7DC3-4C23-B0CD-F115CDFA7BAE}"/>
              </a:ext>
            </a:extLst>
          </p:cNvPr>
          <p:cNvSpPr txBox="1"/>
          <p:nvPr/>
        </p:nvSpPr>
        <p:spPr>
          <a:xfrm>
            <a:off x="1245788" y="4253822"/>
            <a:ext cx="2835966" cy="1477328"/>
          </a:xfrm>
          <a:prstGeom prst="rect">
            <a:avLst/>
          </a:prstGeom>
          <a:noFill/>
        </p:spPr>
        <p:txBody>
          <a:bodyPr wrap="square" rtlCol="0">
            <a:spAutoFit/>
          </a:bodyPr>
          <a:lstStyle/>
          <a:p>
            <a:pPr marL="285750" indent="-285750">
              <a:buFont typeface="Wingdings" panose="05000000000000000000" pitchFamily="2" charset="2"/>
              <a:buChar char="§"/>
            </a:pPr>
            <a:r>
              <a:rPr lang="es-ES" dirty="0"/>
              <a:t>Anyuli </a:t>
            </a:r>
          </a:p>
          <a:p>
            <a:pPr marL="285750" indent="-285750">
              <a:buFont typeface="Wingdings" panose="05000000000000000000" pitchFamily="2" charset="2"/>
              <a:buChar char="§"/>
            </a:pPr>
            <a:r>
              <a:rPr lang="es-ES" dirty="0"/>
              <a:t>Samuel Pizo</a:t>
            </a:r>
          </a:p>
          <a:p>
            <a:pPr marL="285750" indent="-285750">
              <a:buFont typeface="Wingdings" panose="05000000000000000000" pitchFamily="2" charset="2"/>
              <a:buChar char="§"/>
            </a:pPr>
            <a:r>
              <a:rPr lang="es-ES" dirty="0"/>
              <a:t>Juan Pablo </a:t>
            </a:r>
          </a:p>
          <a:p>
            <a:pPr marL="285750" indent="-285750">
              <a:buFont typeface="Wingdings" panose="05000000000000000000" pitchFamily="2" charset="2"/>
              <a:buChar char="§"/>
            </a:pPr>
            <a:r>
              <a:rPr lang="es-ES" dirty="0"/>
              <a:t>Juan Camilo</a:t>
            </a:r>
          </a:p>
          <a:p>
            <a:pPr marL="285750" indent="-285750">
              <a:buFont typeface="Wingdings" panose="05000000000000000000" pitchFamily="2" charset="2"/>
              <a:buChar char="§"/>
            </a:pPr>
            <a:r>
              <a:rPr lang="es-ES" dirty="0"/>
              <a:t>Daniel</a:t>
            </a:r>
          </a:p>
        </p:txBody>
      </p:sp>
      <p:sp>
        <p:nvSpPr>
          <p:cNvPr id="23" name="Rectángulo 22">
            <a:extLst>
              <a:ext uri="{FF2B5EF4-FFF2-40B4-BE49-F238E27FC236}">
                <a16:creationId xmlns:a16="http://schemas.microsoft.com/office/drawing/2014/main" id="{2DE1D8A7-8977-4DA1-88BE-F46EC4BD07BB}"/>
              </a:ext>
            </a:extLst>
          </p:cNvPr>
          <p:cNvSpPr/>
          <p:nvPr/>
        </p:nvSpPr>
        <p:spPr>
          <a:xfrm>
            <a:off x="8110247" y="1909177"/>
            <a:ext cx="3539746" cy="266368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s-419"/>
          </a:p>
        </p:txBody>
      </p:sp>
      <p:sp>
        <p:nvSpPr>
          <p:cNvPr id="24" name="CuadroTexto 23">
            <a:extLst>
              <a:ext uri="{FF2B5EF4-FFF2-40B4-BE49-F238E27FC236}">
                <a16:creationId xmlns:a16="http://schemas.microsoft.com/office/drawing/2014/main" id="{91032C82-3425-4565-A1F1-DCEA5EAC72A1}"/>
              </a:ext>
            </a:extLst>
          </p:cNvPr>
          <p:cNvSpPr txBox="1"/>
          <p:nvPr/>
        </p:nvSpPr>
        <p:spPr>
          <a:xfrm>
            <a:off x="8787784" y="1126429"/>
            <a:ext cx="2001078" cy="646331"/>
          </a:xfrm>
          <a:prstGeom prst="rect">
            <a:avLst/>
          </a:prstGeom>
          <a:noFill/>
        </p:spPr>
        <p:txBody>
          <a:bodyPr wrap="square" rtlCol="0">
            <a:spAutoFit/>
          </a:bodyPr>
          <a:lstStyle/>
          <a:p>
            <a:pPr algn="ctr"/>
            <a:r>
              <a:rPr lang="es-ES" b="1" dirty="0">
                <a:solidFill>
                  <a:srgbClr val="C00000"/>
                </a:solidFill>
              </a:rPr>
              <a:t>Historias de Usuario</a:t>
            </a:r>
            <a:endParaRPr lang="es-419" b="1" dirty="0">
              <a:solidFill>
                <a:srgbClr val="C00000"/>
              </a:solidFill>
            </a:endParaRPr>
          </a:p>
        </p:txBody>
      </p:sp>
      <p:pic>
        <p:nvPicPr>
          <p:cNvPr id="25" name="Imagen 24">
            <a:extLst>
              <a:ext uri="{FF2B5EF4-FFF2-40B4-BE49-F238E27FC236}">
                <a16:creationId xmlns:a16="http://schemas.microsoft.com/office/drawing/2014/main" id="{D01C9611-DCC2-461D-A79B-C01C415FFE46}"/>
              </a:ext>
            </a:extLst>
          </p:cNvPr>
          <p:cNvPicPr>
            <a:picLocks noChangeAspect="1"/>
          </p:cNvPicPr>
          <p:nvPr/>
        </p:nvPicPr>
        <p:blipFill>
          <a:blip r:embed="rId6"/>
          <a:stretch>
            <a:fillRect/>
          </a:stretch>
        </p:blipFill>
        <p:spPr>
          <a:xfrm>
            <a:off x="8301205" y="2003852"/>
            <a:ext cx="3157829" cy="2109429"/>
          </a:xfrm>
          <a:prstGeom prst="rect">
            <a:avLst/>
          </a:prstGeom>
        </p:spPr>
      </p:pic>
      <p:sp>
        <p:nvSpPr>
          <p:cNvPr id="26" name="Rectángulo: esquinas redondeadas 25">
            <a:hlinkClick r:id="rId7" action="ppaction://hlinksldjump"/>
            <a:extLst>
              <a:ext uri="{FF2B5EF4-FFF2-40B4-BE49-F238E27FC236}">
                <a16:creationId xmlns:a16="http://schemas.microsoft.com/office/drawing/2014/main" id="{1FB46498-D667-42FD-A900-01C55C20CD75}"/>
              </a:ext>
            </a:extLst>
          </p:cNvPr>
          <p:cNvSpPr/>
          <p:nvPr/>
        </p:nvSpPr>
        <p:spPr>
          <a:xfrm>
            <a:off x="9369910" y="4203143"/>
            <a:ext cx="1020417" cy="27985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200" dirty="0"/>
              <a:t>Ver</a:t>
            </a:r>
            <a:endParaRPr lang="es-419" sz="1200" dirty="0"/>
          </a:p>
        </p:txBody>
      </p:sp>
    </p:spTree>
    <p:extLst>
      <p:ext uri="{BB962C8B-B14F-4D97-AF65-F5344CB8AC3E}">
        <p14:creationId xmlns:p14="http://schemas.microsoft.com/office/powerpoint/2010/main" val="340974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ángulo 48">
            <a:extLst>
              <a:ext uri="{FF2B5EF4-FFF2-40B4-BE49-F238E27FC236}">
                <a16:creationId xmlns:a16="http://schemas.microsoft.com/office/drawing/2014/main" id="{68E6F9A4-A2C1-455C-B0B3-AF6E5109C982}"/>
              </a:ext>
            </a:extLst>
          </p:cNvPr>
          <p:cNvSpPr/>
          <p:nvPr/>
        </p:nvSpPr>
        <p:spPr>
          <a:xfrm>
            <a:off x="0" y="6431529"/>
            <a:ext cx="12192000" cy="41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0" name="Rectángulo: esquinas redondeadas 49">
            <a:hlinkClick r:id="rId2" action="ppaction://hlinksldjump"/>
            <a:extLst>
              <a:ext uri="{FF2B5EF4-FFF2-40B4-BE49-F238E27FC236}">
                <a16:creationId xmlns:a16="http://schemas.microsoft.com/office/drawing/2014/main" id="{DEC01BA0-9953-41D9-909C-80547ADB5333}"/>
              </a:ext>
            </a:extLst>
          </p:cNvPr>
          <p:cNvSpPr/>
          <p:nvPr/>
        </p:nvSpPr>
        <p:spPr>
          <a:xfrm>
            <a:off x="3099346" y="6525732"/>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Descripción</a:t>
            </a:r>
            <a:endParaRPr lang="es-419" sz="1100" dirty="0"/>
          </a:p>
        </p:txBody>
      </p:sp>
      <p:sp>
        <p:nvSpPr>
          <p:cNvPr id="51" name="Rectángulo: esquinas redondeadas 50">
            <a:hlinkClick r:id="rId3" action="ppaction://hlinksldjump"/>
            <a:extLst>
              <a:ext uri="{FF2B5EF4-FFF2-40B4-BE49-F238E27FC236}">
                <a16:creationId xmlns:a16="http://schemas.microsoft.com/office/drawing/2014/main" id="{9071B65B-D3DD-46B8-AB9F-0C0991F2C7F6}"/>
              </a:ext>
            </a:extLst>
          </p:cNvPr>
          <p:cNvSpPr/>
          <p:nvPr/>
        </p:nvSpPr>
        <p:spPr>
          <a:xfrm>
            <a:off x="5408661" y="6537350"/>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Arquitectura</a:t>
            </a:r>
            <a:endParaRPr lang="es-419" sz="1100" dirty="0"/>
          </a:p>
        </p:txBody>
      </p:sp>
      <p:pic>
        <p:nvPicPr>
          <p:cNvPr id="3" name="Imagen 2">
            <a:extLst>
              <a:ext uri="{FF2B5EF4-FFF2-40B4-BE49-F238E27FC236}">
                <a16:creationId xmlns:a16="http://schemas.microsoft.com/office/drawing/2014/main" id="{6FF05DFB-A12E-4253-A65E-633656BBF8C4}"/>
              </a:ext>
            </a:extLst>
          </p:cNvPr>
          <p:cNvPicPr>
            <a:picLocks noChangeAspect="1"/>
          </p:cNvPicPr>
          <p:nvPr/>
        </p:nvPicPr>
        <p:blipFill rotWithShape="1">
          <a:blip r:embed="rId4"/>
          <a:srcRect l="7065" t="5002" r="7826" b="7572"/>
          <a:stretch/>
        </p:blipFill>
        <p:spPr>
          <a:xfrm>
            <a:off x="3099346" y="463826"/>
            <a:ext cx="6063117" cy="35016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CuadroTexto 4">
            <a:extLst>
              <a:ext uri="{FF2B5EF4-FFF2-40B4-BE49-F238E27FC236}">
                <a16:creationId xmlns:a16="http://schemas.microsoft.com/office/drawing/2014/main" id="{CE290141-D464-4657-82F7-F9AC9C813CC8}"/>
              </a:ext>
            </a:extLst>
          </p:cNvPr>
          <p:cNvSpPr txBox="1"/>
          <p:nvPr/>
        </p:nvSpPr>
        <p:spPr>
          <a:xfrm>
            <a:off x="178904" y="4581821"/>
            <a:ext cx="11834192" cy="1569660"/>
          </a:xfrm>
          <a:prstGeom prst="rect">
            <a:avLst/>
          </a:prstGeom>
          <a:noFill/>
        </p:spPr>
        <p:txBody>
          <a:bodyPr wrap="square" rtlCol="0">
            <a:spAutoFit/>
          </a:bodyPr>
          <a:lstStyle/>
          <a:p>
            <a:r>
              <a:rPr lang="es-ES" sz="1600" dirty="0"/>
              <a:t>Para llevar a cabo el proyecto, nos basaremos en una arquitectura de microservicios, donde en un principio se va a dividir en dos,  un microservicio será el que manejara la creación y autenticación de usuarios y el otro será el que llevara cabo la administración del dinero de la cuenta como tambien podrá crear salas de apuestas y ademas participar de las apuestas de las salas que estén publicadas en FULLMONEY, el microservicio </a:t>
            </a:r>
            <a:r>
              <a:rPr lang="es-ES" sz="1600" b="1" dirty="0"/>
              <a:t>USUARIO</a:t>
            </a:r>
            <a:r>
              <a:rPr lang="es-ES" sz="1600" dirty="0"/>
              <a:t> utilizara como lenguaje Python y con su respectiva base de datos en postgre SQL y el segundo microservicio usara java a través  de springBoot y su base de datos en mongo DB , por ultimo estos dos microservicios se unirán a través del Api Gateway y ya para concluir se usara vue para hacer la vista con que va a interactuar el usuario</a:t>
            </a:r>
            <a:endParaRPr lang="es-419" sz="1600" dirty="0"/>
          </a:p>
        </p:txBody>
      </p:sp>
      <p:sp>
        <p:nvSpPr>
          <p:cNvPr id="7" name="CuadroTexto 6">
            <a:extLst>
              <a:ext uri="{FF2B5EF4-FFF2-40B4-BE49-F238E27FC236}">
                <a16:creationId xmlns:a16="http://schemas.microsoft.com/office/drawing/2014/main" id="{1A0097C4-197C-492E-B0C6-D5D3B63C10D2}"/>
              </a:ext>
            </a:extLst>
          </p:cNvPr>
          <p:cNvSpPr txBox="1"/>
          <p:nvPr/>
        </p:nvSpPr>
        <p:spPr>
          <a:xfrm>
            <a:off x="5249635" y="4209442"/>
            <a:ext cx="2820939" cy="369332"/>
          </a:xfrm>
          <a:prstGeom prst="rect">
            <a:avLst/>
          </a:prstGeom>
          <a:noFill/>
        </p:spPr>
        <p:txBody>
          <a:bodyPr wrap="square" rtlCol="0">
            <a:spAutoFit/>
          </a:bodyPr>
          <a:lstStyle/>
          <a:p>
            <a:r>
              <a:rPr lang="es-ES" b="1" dirty="0">
                <a:solidFill>
                  <a:srgbClr val="C00000"/>
                </a:solidFill>
              </a:rPr>
              <a:t>Arquitectura de proyecto</a:t>
            </a:r>
            <a:endParaRPr lang="es-419" b="1" dirty="0">
              <a:solidFill>
                <a:srgbClr val="C00000"/>
              </a:solidFill>
            </a:endParaRPr>
          </a:p>
        </p:txBody>
      </p:sp>
      <p:pic>
        <p:nvPicPr>
          <p:cNvPr id="13" name="Imagen 12">
            <a:hlinkClick r:id="rId3" action="ppaction://hlinksldjump"/>
            <a:extLst>
              <a:ext uri="{FF2B5EF4-FFF2-40B4-BE49-F238E27FC236}">
                <a16:creationId xmlns:a16="http://schemas.microsoft.com/office/drawing/2014/main" id="{72462937-A505-43E2-A5CC-3C108879AF5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49609" y1="29004" x2="55957" y2="68555"/>
                        <a14:foregroundMark x1="36426" y1="49316" x2="80176" y2="51758"/>
                        <a14:foregroundMark x1="50391" y1="65137" x2="49414" y2="57422"/>
                        <a14:foregroundMark x1="49414" y1="57422" x2="24902" y2="51172"/>
                        <a14:foregroundMark x1="44043" y1="43848" x2="46289" y2="32520"/>
                        <a14:foregroundMark x1="46289" y1="32520" x2="52246" y2="24805"/>
                        <a14:foregroundMark x1="52246" y1="24805" x2="59082" y2="26465"/>
                        <a14:foregroundMark x1="48242" y1="45801" x2="46094" y2="47363"/>
                        <a14:foregroundMark x1="52148" y1="74023" x2="45117" y2="68359"/>
                        <a14:foregroundMark x1="45117" y1="68359" x2="43457" y2="62402"/>
                      </a14:backgroundRemoval>
                    </a14:imgEffect>
                  </a14:imgLayer>
                </a14:imgProps>
              </a:ext>
            </a:extLst>
          </a:blip>
          <a:stretch>
            <a:fillRect/>
          </a:stretch>
        </p:blipFill>
        <p:spPr>
          <a:xfrm>
            <a:off x="8893158" y="3760117"/>
            <a:ext cx="538609" cy="538609"/>
          </a:xfrm>
          <a:prstGeom prst="rect">
            <a:avLst/>
          </a:prstGeom>
          <a:ln>
            <a:noFill/>
          </a:ln>
          <a:effectLst>
            <a:outerShdw blurRad="292100" dist="139700" dir="2700000" algn="tl" rotWithShape="0">
              <a:srgbClr val="333333">
                <a:alpha val="65000"/>
              </a:srgbClr>
            </a:outerShdw>
          </a:effectLst>
        </p:spPr>
      </p:pic>
      <p:sp>
        <p:nvSpPr>
          <p:cNvPr id="41" name="Rectángulo: esquinas redondeadas 40">
            <a:hlinkClick r:id="rId7" action="ppaction://hlinksldjump"/>
            <a:extLst>
              <a:ext uri="{FF2B5EF4-FFF2-40B4-BE49-F238E27FC236}">
                <a16:creationId xmlns:a16="http://schemas.microsoft.com/office/drawing/2014/main" id="{2339E795-3482-4DCC-8A19-DE33C7F1176F}"/>
              </a:ext>
            </a:extLst>
          </p:cNvPr>
          <p:cNvSpPr/>
          <p:nvPr/>
        </p:nvSpPr>
        <p:spPr>
          <a:xfrm>
            <a:off x="7717976" y="6545083"/>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Historia de usuarios</a:t>
            </a:r>
            <a:endParaRPr lang="es-419" sz="1100" dirty="0"/>
          </a:p>
        </p:txBody>
      </p:sp>
    </p:spTree>
    <p:extLst>
      <p:ext uri="{BB962C8B-B14F-4D97-AF65-F5344CB8AC3E}">
        <p14:creationId xmlns:p14="http://schemas.microsoft.com/office/powerpoint/2010/main" val="163010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83A37C6-A41A-4A2F-ADF4-E1B6F5CFC6AA}"/>
              </a:ext>
            </a:extLst>
          </p:cNvPr>
          <p:cNvSpPr/>
          <p:nvPr/>
        </p:nvSpPr>
        <p:spPr>
          <a:xfrm>
            <a:off x="3430248" y="4012167"/>
            <a:ext cx="1656519" cy="192954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419"/>
          </a:p>
        </p:txBody>
      </p:sp>
      <p:sp>
        <p:nvSpPr>
          <p:cNvPr id="6" name="Rectángulo: esquinas redondeadas 5">
            <a:extLst>
              <a:ext uri="{FF2B5EF4-FFF2-40B4-BE49-F238E27FC236}">
                <a16:creationId xmlns:a16="http://schemas.microsoft.com/office/drawing/2014/main" id="{332EB696-BA97-44E3-A6F6-41C3C255CBBF}"/>
              </a:ext>
            </a:extLst>
          </p:cNvPr>
          <p:cNvSpPr/>
          <p:nvPr/>
        </p:nvSpPr>
        <p:spPr>
          <a:xfrm>
            <a:off x="3951631" y="2399552"/>
            <a:ext cx="4662281" cy="1023699"/>
          </a:xfrm>
          <a:prstGeom prst="roundRect">
            <a:avLst/>
          </a:prstGeom>
          <a:solidFill>
            <a:schemeClr val="bg2">
              <a:lumMod val="90000"/>
            </a:schemeClr>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419" sz="2000" b="1" i="1" dirty="0"/>
          </a:p>
        </p:txBody>
      </p:sp>
      <p:pic>
        <p:nvPicPr>
          <p:cNvPr id="8" name="Imagen 7">
            <a:extLst>
              <a:ext uri="{FF2B5EF4-FFF2-40B4-BE49-F238E27FC236}">
                <a16:creationId xmlns:a16="http://schemas.microsoft.com/office/drawing/2014/main" id="{DDAA89B9-1E48-420D-8E80-CE837B4C0183}"/>
              </a:ext>
            </a:extLst>
          </p:cNvPr>
          <p:cNvPicPr>
            <a:picLocks noChangeAspect="1"/>
          </p:cNvPicPr>
          <p:nvPr/>
        </p:nvPicPr>
        <p:blipFill rotWithShape="1">
          <a:blip r:embed="rId2"/>
          <a:srcRect l="23478" t="21822" r="8914" b="10125"/>
          <a:stretch/>
        </p:blipFill>
        <p:spPr>
          <a:xfrm>
            <a:off x="5378311" y="827600"/>
            <a:ext cx="1808923" cy="1023699"/>
          </a:xfrm>
          <a:prstGeom prst="rect">
            <a:avLst/>
          </a:prstGeom>
        </p:spPr>
      </p:pic>
      <p:pic>
        <p:nvPicPr>
          <p:cNvPr id="9" name="Imagen 8">
            <a:extLst>
              <a:ext uri="{FF2B5EF4-FFF2-40B4-BE49-F238E27FC236}">
                <a16:creationId xmlns:a16="http://schemas.microsoft.com/office/drawing/2014/main" id="{CC0EAA2C-EF03-4FF5-BE1A-F4087C0633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571007" y="517814"/>
            <a:ext cx="1232453" cy="821635"/>
          </a:xfrm>
          <a:prstGeom prst="rect">
            <a:avLst/>
          </a:prstGeom>
        </p:spPr>
      </p:pic>
      <p:pic>
        <p:nvPicPr>
          <p:cNvPr id="10" name="Imagen 9">
            <a:extLst>
              <a:ext uri="{FF2B5EF4-FFF2-40B4-BE49-F238E27FC236}">
                <a16:creationId xmlns:a16="http://schemas.microsoft.com/office/drawing/2014/main" id="{72472641-C8B7-4400-B0AA-0CD8608A3BE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1556" y1="57929" x2="31889" y2="48220"/>
                        <a14:foregroundMark x1="16556" y1="51780" x2="17889" y2="44660"/>
                        <a14:foregroundMark x1="27556" y1="27508" x2="27111" y2="26861"/>
                        <a14:foregroundMark x1="59222" y1="45631" x2="59222" y2="49191"/>
                        <a14:foregroundMark x1="71000" y1="45955" x2="71000" y2="48867"/>
                        <a14:foregroundMark x1="84667" y1="37217" x2="86333" y2="37217"/>
                      </a14:backgroundRemoval>
                    </a14:imgEffect>
                  </a14:imgLayer>
                </a14:imgProps>
              </a:ext>
            </a:extLst>
          </a:blip>
          <a:stretch>
            <a:fillRect/>
          </a:stretch>
        </p:blipFill>
        <p:spPr>
          <a:xfrm>
            <a:off x="4427258" y="2804145"/>
            <a:ext cx="1572041" cy="539734"/>
          </a:xfrm>
          <a:prstGeom prst="rect">
            <a:avLst/>
          </a:prstGeom>
        </p:spPr>
      </p:pic>
      <p:sp>
        <p:nvSpPr>
          <p:cNvPr id="11" name="CuadroTexto 10">
            <a:extLst>
              <a:ext uri="{FF2B5EF4-FFF2-40B4-BE49-F238E27FC236}">
                <a16:creationId xmlns:a16="http://schemas.microsoft.com/office/drawing/2014/main" id="{22DE594D-0512-442C-A43F-057411849114}"/>
              </a:ext>
            </a:extLst>
          </p:cNvPr>
          <p:cNvSpPr txBox="1"/>
          <p:nvPr/>
        </p:nvSpPr>
        <p:spPr>
          <a:xfrm>
            <a:off x="5402331" y="2467457"/>
            <a:ext cx="1702903" cy="677108"/>
          </a:xfrm>
          <a:prstGeom prst="rect">
            <a:avLst/>
          </a:prstGeom>
          <a:noFill/>
        </p:spPr>
        <p:txBody>
          <a:bodyPr wrap="square" rtlCol="0">
            <a:spAutoFit/>
          </a:bodyPr>
          <a:lstStyle/>
          <a:p>
            <a:r>
              <a:rPr lang="es-ES" sz="2000" b="1" i="1" dirty="0">
                <a:solidFill>
                  <a:srgbClr val="002060"/>
                </a:solidFill>
              </a:rPr>
              <a:t>API GATEWAY</a:t>
            </a:r>
            <a:endParaRPr lang="es-419" sz="2000" b="1" i="1" dirty="0">
              <a:solidFill>
                <a:srgbClr val="002060"/>
              </a:solidFill>
            </a:endParaRPr>
          </a:p>
          <a:p>
            <a:endParaRPr lang="es-419" dirty="0"/>
          </a:p>
        </p:txBody>
      </p:sp>
      <p:pic>
        <p:nvPicPr>
          <p:cNvPr id="12" name="Imagen 11">
            <a:extLst>
              <a:ext uri="{FF2B5EF4-FFF2-40B4-BE49-F238E27FC236}">
                <a16:creationId xmlns:a16="http://schemas.microsoft.com/office/drawing/2014/main" id="{8851F386-50B2-489E-9BA2-8094024182AD}"/>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025" b="94946" l="5000" r="97381">
                        <a14:foregroundMark x1="5238" y1="39711" x2="5238" y2="39711"/>
                        <a14:foregroundMark x1="14167" y1="94946" x2="14167" y2="94946"/>
                        <a14:foregroundMark x1="35238" y1="59206" x2="35238" y2="59206"/>
                        <a14:foregroundMark x1="46071" y1="61011" x2="46071" y2="61011"/>
                        <a14:foregroundMark x1="50952" y1="65343" x2="50952" y2="65343"/>
                        <a14:foregroundMark x1="60476" y1="46570" x2="60476" y2="46570"/>
                        <a14:foregroundMark x1="70595" y1="70758" x2="70595" y2="70758"/>
                        <a14:foregroundMark x1="87262" y1="73646" x2="87262" y2="73646"/>
                        <a14:foregroundMark x1="97381" y1="70397" x2="97381" y2="70397"/>
                      </a14:backgroundRemoval>
                    </a14:imgEffect>
                  </a14:imgLayer>
                </a14:imgProps>
              </a:ext>
            </a:extLst>
          </a:blip>
          <a:stretch>
            <a:fillRect/>
          </a:stretch>
        </p:blipFill>
        <p:spPr>
          <a:xfrm>
            <a:off x="6810762" y="2824707"/>
            <a:ext cx="1608271" cy="530346"/>
          </a:xfrm>
          <a:prstGeom prst="rect">
            <a:avLst/>
          </a:prstGeom>
        </p:spPr>
      </p:pic>
      <p:cxnSp>
        <p:nvCxnSpPr>
          <p:cNvPr id="14" name="Conector recto 13">
            <a:extLst>
              <a:ext uri="{FF2B5EF4-FFF2-40B4-BE49-F238E27FC236}">
                <a16:creationId xmlns:a16="http://schemas.microsoft.com/office/drawing/2014/main" id="{09A2360D-16BA-405D-9F82-FC3E8CDDF082}"/>
              </a:ext>
            </a:extLst>
          </p:cNvPr>
          <p:cNvCxnSpPr>
            <a:cxnSpLocks/>
            <a:stCxn id="8" idx="2"/>
            <a:endCxn id="6" idx="0"/>
          </p:cNvCxnSpPr>
          <p:nvPr/>
        </p:nvCxnSpPr>
        <p:spPr>
          <a:xfrm flipH="1">
            <a:off x="6282772" y="1851299"/>
            <a:ext cx="1" cy="548253"/>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67C4F8D6-DD6B-4820-B908-33D6BB3670F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461" b="98315" l="2889" r="96778">
                        <a14:foregroundMark x1="10111" y1="47191" x2="3889" y2="54831"/>
                        <a14:foregroundMark x1="3889" y1="54831" x2="2889" y2="67303"/>
                        <a14:foregroundMark x1="2889" y1="67303" x2="4667" y2="72472"/>
                        <a14:foregroundMark x1="22111" y1="8090" x2="30889" y2="8652"/>
                        <a14:foregroundMark x1="54778" y1="7303" x2="68000" y2="6180"/>
                        <a14:foregroundMark x1="68000" y1="6180" x2="68000" y2="6180"/>
                        <a14:foregroundMark x1="60111" y1="79213" x2="79889" y2="88090"/>
                        <a14:foregroundMark x1="79889" y1="88090" x2="87111" y2="76966"/>
                        <a14:foregroundMark x1="87111" y1="76966" x2="84222" y2="69213"/>
                        <a14:foregroundMark x1="84222" y1="69213" x2="83444" y2="68427"/>
                        <a14:foregroundMark x1="28444" y1="90225" x2="44000" y2="98202"/>
                        <a14:foregroundMark x1="44000" y1="98202" x2="61333" y2="98427"/>
                        <a14:foregroundMark x1="61333" y1="98427" x2="91111" y2="93933"/>
                        <a14:foregroundMark x1="91111" y1="93933" x2="98333" y2="86854"/>
                        <a14:foregroundMark x1="98333" y1="86854" x2="90222" y2="60337"/>
                        <a14:foregroundMark x1="90222" y1="60337" x2="77556" y2="41910"/>
                        <a14:foregroundMark x1="92444" y1="64944" x2="96778" y2="83708"/>
                        <a14:foregroundMark x1="96778" y1="83708" x2="96778" y2="85955"/>
                        <a14:foregroundMark x1="84000" y1="25506" x2="82889" y2="15056"/>
                        <a14:foregroundMark x1="82889" y1="15056" x2="78333" y2="7753"/>
                        <a14:foregroundMark x1="78333" y1="7753" x2="70444" y2="2247"/>
                        <a14:foregroundMark x1="70444" y1="2247" x2="56889" y2="1573"/>
                        <a14:foregroundMark x1="34111" y1="94494" x2="64444" y2="98315"/>
                        <a14:foregroundMark x1="64444" y1="98315" x2="82889" y2="97416"/>
                        <a14:foregroundMark x1="40667" y1="38876" x2="39111" y2="31910"/>
                        <a14:foregroundMark x1="39111" y1="31910" x2="41556" y2="30337"/>
                      </a14:backgroundRemoval>
                    </a14:imgEffect>
                  </a14:imgLayer>
                </a14:imgProps>
              </a:ext>
            </a:extLst>
          </a:blip>
          <a:stretch>
            <a:fillRect/>
          </a:stretch>
        </p:blipFill>
        <p:spPr>
          <a:xfrm>
            <a:off x="3878339" y="4135265"/>
            <a:ext cx="845025" cy="835636"/>
          </a:xfrm>
          <a:prstGeom prst="rect">
            <a:avLst/>
          </a:prstGeom>
        </p:spPr>
      </p:pic>
      <p:sp>
        <p:nvSpPr>
          <p:cNvPr id="21" name="CuadroTexto 20">
            <a:extLst>
              <a:ext uri="{FF2B5EF4-FFF2-40B4-BE49-F238E27FC236}">
                <a16:creationId xmlns:a16="http://schemas.microsoft.com/office/drawing/2014/main" id="{8763F908-44AA-41EE-BDCB-3F6D35E9ED28}"/>
              </a:ext>
            </a:extLst>
          </p:cNvPr>
          <p:cNvSpPr txBox="1"/>
          <p:nvPr/>
        </p:nvSpPr>
        <p:spPr>
          <a:xfrm>
            <a:off x="3796343" y="5025652"/>
            <a:ext cx="1157068" cy="370404"/>
          </a:xfrm>
          <a:prstGeom prst="rect">
            <a:avLst/>
          </a:prstGeom>
          <a:noFill/>
        </p:spPr>
        <p:txBody>
          <a:bodyPr wrap="square" rtlCol="0">
            <a:spAutoFit/>
          </a:bodyPr>
          <a:lstStyle/>
          <a:p>
            <a:r>
              <a:rPr lang="es-ES" b="1" dirty="0">
                <a:solidFill>
                  <a:schemeClr val="bg1"/>
                </a:solidFill>
              </a:rPr>
              <a:t>Usuarios</a:t>
            </a:r>
            <a:endParaRPr lang="es-419" b="1" dirty="0">
              <a:solidFill>
                <a:schemeClr val="bg1"/>
              </a:solidFill>
            </a:endParaRPr>
          </a:p>
        </p:txBody>
      </p:sp>
      <p:sp>
        <p:nvSpPr>
          <p:cNvPr id="22" name="Rectángulo: esquinas redondeadas 21">
            <a:extLst>
              <a:ext uri="{FF2B5EF4-FFF2-40B4-BE49-F238E27FC236}">
                <a16:creationId xmlns:a16="http://schemas.microsoft.com/office/drawing/2014/main" id="{A23615D7-3275-425D-BE10-3C8B076F9BC9}"/>
              </a:ext>
            </a:extLst>
          </p:cNvPr>
          <p:cNvSpPr/>
          <p:nvPr/>
        </p:nvSpPr>
        <p:spPr>
          <a:xfrm>
            <a:off x="7449790" y="4012167"/>
            <a:ext cx="1656519" cy="192954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419"/>
          </a:p>
        </p:txBody>
      </p:sp>
      <p:pic>
        <p:nvPicPr>
          <p:cNvPr id="23" name="Imagen 22">
            <a:extLst>
              <a:ext uri="{FF2B5EF4-FFF2-40B4-BE49-F238E27FC236}">
                <a16:creationId xmlns:a16="http://schemas.microsoft.com/office/drawing/2014/main" id="{489C63D5-0CAF-4B28-A061-B4BC2D5F8A71}"/>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38000" y1="39778" x2="55556" y2="31778"/>
                        <a14:foregroundMark x1="55556" y1="31778" x2="60889" y2="44889"/>
                        <a14:foregroundMark x1="60889" y1="44889" x2="62889" y2="61778"/>
                        <a14:foregroundMark x1="64889" y1="75778" x2="36889" y2="70222"/>
                        <a14:foregroundMark x1="36889" y1="70222" x2="29556" y2="46000"/>
                        <a14:foregroundMark x1="29556" y1="46000" x2="36667" y2="29556"/>
                        <a14:foregroundMark x1="36667" y1="29556" x2="56000" y2="28889"/>
                        <a14:foregroundMark x1="56000" y1="28889" x2="63556" y2="42444"/>
                        <a14:foregroundMark x1="63556" y1="42444" x2="64889" y2="76667"/>
                        <a14:foregroundMark x1="64889" y1="77556" x2="48000" y2="72889"/>
                        <a14:foregroundMark x1="48000" y1="72889" x2="42667" y2="60000"/>
                        <a14:foregroundMark x1="42667" y1="60000" x2="59333" y2="60222"/>
                        <a14:foregroundMark x1="59333" y1="60222" x2="60444" y2="74889"/>
                        <a14:foregroundMark x1="60444" y1="74889" x2="60000" y2="76889"/>
                        <a14:foregroundMark x1="54222" y1="69778" x2="45778" y2="65778"/>
                        <a14:foregroundMark x1="62667" y1="77556" x2="36444" y2="76444"/>
                        <a14:foregroundMark x1="46667" y1="76667" x2="54222" y2="76000"/>
                        <a14:foregroundMark x1="60889" y1="56667" x2="38222" y2="54000"/>
                        <a14:foregroundMark x1="42889" y1="45333" x2="47111" y2="45111"/>
                        <a14:foregroundMark x1="45111" y1="46667" x2="57333" y2="43333"/>
                        <a14:foregroundMark x1="57333" y1="43333" x2="58667" y2="42444"/>
                        <a14:foregroundMark x1="55333" y1="46444" x2="51333" y2="48444"/>
                      </a14:backgroundRemoval>
                    </a14:imgEffect>
                  </a14:imgLayer>
                </a14:imgProps>
              </a:ext>
            </a:extLst>
          </a:blip>
          <a:stretch>
            <a:fillRect/>
          </a:stretch>
        </p:blipFill>
        <p:spPr>
          <a:xfrm>
            <a:off x="7681082" y="3981509"/>
            <a:ext cx="1198908" cy="1198908"/>
          </a:xfrm>
          <a:prstGeom prst="rect">
            <a:avLst/>
          </a:prstGeom>
        </p:spPr>
      </p:pic>
      <p:sp>
        <p:nvSpPr>
          <p:cNvPr id="24" name="CuadroTexto 23">
            <a:extLst>
              <a:ext uri="{FF2B5EF4-FFF2-40B4-BE49-F238E27FC236}">
                <a16:creationId xmlns:a16="http://schemas.microsoft.com/office/drawing/2014/main" id="{6535427F-55D4-4274-A29E-49000FF8BBBB}"/>
              </a:ext>
            </a:extLst>
          </p:cNvPr>
          <p:cNvSpPr txBox="1"/>
          <p:nvPr/>
        </p:nvSpPr>
        <p:spPr>
          <a:xfrm>
            <a:off x="7847568" y="5025873"/>
            <a:ext cx="1032422" cy="370404"/>
          </a:xfrm>
          <a:prstGeom prst="rect">
            <a:avLst/>
          </a:prstGeom>
          <a:noFill/>
        </p:spPr>
        <p:txBody>
          <a:bodyPr wrap="square" rtlCol="0">
            <a:spAutoFit/>
          </a:bodyPr>
          <a:lstStyle/>
          <a:p>
            <a:r>
              <a:rPr lang="es-ES" b="1" dirty="0">
                <a:solidFill>
                  <a:schemeClr val="bg1"/>
                </a:solidFill>
              </a:rPr>
              <a:t>Cuenta</a:t>
            </a:r>
            <a:endParaRPr lang="es-419" b="1" dirty="0">
              <a:solidFill>
                <a:schemeClr val="bg1"/>
              </a:solidFill>
            </a:endParaRPr>
          </a:p>
        </p:txBody>
      </p:sp>
      <p:sp>
        <p:nvSpPr>
          <p:cNvPr id="26" name="Rectángulo: esquinas redondeadas 25">
            <a:extLst>
              <a:ext uri="{FF2B5EF4-FFF2-40B4-BE49-F238E27FC236}">
                <a16:creationId xmlns:a16="http://schemas.microsoft.com/office/drawing/2014/main" id="{7B9F1B8D-6D80-48DA-A7C3-EB3A364D21F0}"/>
              </a:ext>
            </a:extLst>
          </p:cNvPr>
          <p:cNvSpPr/>
          <p:nvPr/>
        </p:nvSpPr>
        <p:spPr>
          <a:xfrm>
            <a:off x="3607787" y="5445182"/>
            <a:ext cx="1345624" cy="3704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419"/>
          </a:p>
        </p:txBody>
      </p:sp>
      <p:pic>
        <p:nvPicPr>
          <p:cNvPr id="19" name="Imagen 18">
            <a:extLst>
              <a:ext uri="{FF2B5EF4-FFF2-40B4-BE49-F238E27FC236}">
                <a16:creationId xmlns:a16="http://schemas.microsoft.com/office/drawing/2014/main" id="{24F94C99-D165-42DB-A032-71CC79598BC9}"/>
              </a:ext>
            </a:extLst>
          </p:cNvPr>
          <p:cNvPicPr>
            <a:picLocks noChangeAspect="1"/>
          </p:cNvPicPr>
          <p:nvPr/>
        </p:nvPicPr>
        <p:blipFill rotWithShape="1">
          <a:blip r:embed="rId13">
            <a:extLst>
              <a:ext uri="{BEBA8EAE-BF5A-486C-A8C5-ECC9F3942E4B}">
                <a14:imgProps xmlns:a14="http://schemas.microsoft.com/office/drawing/2010/main">
                  <a14:imgLayer r:embed="rId14">
                    <a14:imgEffect>
                      <a14:backgroundRemoval t="10000" b="90000" l="10000" r="90000">
                        <a14:foregroundMark x1="36667" y1="57576" x2="37667" y2="54091"/>
                        <a14:foregroundMark x1="45333" y1="54545" x2="45667" y2="51061"/>
                        <a14:foregroundMark x1="36667" y1="41667" x2="36667" y2="41667"/>
                        <a14:foregroundMark x1="38222" y1="40303" x2="36889" y2="39242"/>
                        <a14:foregroundMark x1="29444" y1="53182" x2="30667" y2="45000"/>
                        <a14:foregroundMark x1="30667" y1="45000" x2="30667" y2="45000"/>
                        <a14:foregroundMark x1="33444" y1="51515" x2="33444" y2="44394"/>
                        <a14:foregroundMark x1="55222" y1="54697" x2="54333" y2="50758"/>
                        <a14:foregroundMark x1="43333" y1="45455" x2="44778" y2="45909"/>
                        <a14:foregroundMark x1="60222" y1="54091" x2="57444" y2="50909"/>
                        <a14:foregroundMark x1="52778" y1="46818" x2="48778" y2="45606"/>
                        <a14:foregroundMark x1="62667" y1="45455" x2="63556" y2="53030"/>
                        <a14:foregroundMark x1="71444" y1="53636" x2="72778" y2="49697"/>
                        <a14:foregroundMark x1="61111" y1="60152" x2="58000" y2="60606"/>
                        <a14:foregroundMark x1="71778" y1="48182" x2="66889" y2="52424"/>
                        <a14:foregroundMark x1="66889" y1="52424" x2="68111" y2="53636"/>
                        <a14:foregroundMark x1="37222" y1="50303" x2="37333" y2="45606"/>
                      </a14:backgroundRemoval>
                    </a14:imgEffect>
                  </a14:imgLayer>
                </a14:imgProps>
              </a:ext>
            </a:extLst>
          </a:blip>
          <a:srcRect l="16918" t="29831" r="18155" b="26970"/>
          <a:stretch/>
        </p:blipFill>
        <p:spPr>
          <a:xfrm>
            <a:off x="4228622" y="5504534"/>
            <a:ext cx="713209" cy="347989"/>
          </a:xfrm>
          <a:prstGeom prst="rect">
            <a:avLst/>
          </a:prstGeom>
        </p:spPr>
      </p:pic>
      <p:pic>
        <p:nvPicPr>
          <p:cNvPr id="18" name="Imagen 17">
            <a:extLst>
              <a:ext uri="{FF2B5EF4-FFF2-40B4-BE49-F238E27FC236}">
                <a16:creationId xmlns:a16="http://schemas.microsoft.com/office/drawing/2014/main" id="{F3BF6476-C4E1-4123-89F6-C1D7D4426ADA}"/>
              </a:ext>
            </a:extLst>
          </p:cNvPr>
          <p:cNvPicPr>
            <a:picLocks noChangeAspect="1"/>
          </p:cNvPicPr>
          <p:nvPr/>
        </p:nvPicPr>
        <p:blipFill rotWithShape="1">
          <a:blip r:embed="rId15">
            <a:extLst>
              <a:ext uri="{BEBA8EAE-BF5A-486C-A8C5-ECC9F3942E4B}">
                <a14:imgProps xmlns:a14="http://schemas.microsoft.com/office/drawing/2010/main">
                  <a14:imgLayer r:embed="rId16">
                    <a14:imgEffect>
                      <a14:backgroundRemoval t="10000" b="90000" l="10000" r="90000"/>
                    </a14:imgEffect>
                  </a14:imgLayer>
                </a14:imgProps>
              </a:ext>
            </a:extLst>
          </a:blip>
          <a:srcRect l="32069" t="14649" r="32183" b="20066"/>
          <a:stretch/>
        </p:blipFill>
        <p:spPr>
          <a:xfrm>
            <a:off x="3717591" y="5431582"/>
            <a:ext cx="366095" cy="386279"/>
          </a:xfrm>
          <a:prstGeom prst="rect">
            <a:avLst/>
          </a:prstGeom>
        </p:spPr>
      </p:pic>
      <p:sp>
        <p:nvSpPr>
          <p:cNvPr id="27" name="Rectángulo: esquinas redondeadas 26">
            <a:extLst>
              <a:ext uri="{FF2B5EF4-FFF2-40B4-BE49-F238E27FC236}">
                <a16:creationId xmlns:a16="http://schemas.microsoft.com/office/drawing/2014/main" id="{33E018E7-4961-4E6A-A8AE-D70F92CB468B}"/>
              </a:ext>
            </a:extLst>
          </p:cNvPr>
          <p:cNvSpPr/>
          <p:nvPr/>
        </p:nvSpPr>
        <p:spPr>
          <a:xfrm>
            <a:off x="7649257" y="5411041"/>
            <a:ext cx="1345624" cy="3704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419"/>
          </a:p>
        </p:txBody>
      </p:sp>
      <p:pic>
        <p:nvPicPr>
          <p:cNvPr id="25" name="Imagen 24">
            <a:extLst>
              <a:ext uri="{FF2B5EF4-FFF2-40B4-BE49-F238E27FC236}">
                <a16:creationId xmlns:a16="http://schemas.microsoft.com/office/drawing/2014/main" id="{AA1B89D6-DF79-4EA3-9507-97DA54B9820C}"/>
              </a:ext>
            </a:extLst>
          </p:cNvPr>
          <p:cNvPicPr>
            <a:picLocks noChangeAspect="1"/>
          </p:cNvPicPr>
          <p:nvPr/>
        </p:nvPicPr>
        <p:blipFill>
          <a:blip r:embed="rId17"/>
          <a:stretch>
            <a:fillRect/>
          </a:stretch>
        </p:blipFill>
        <p:spPr>
          <a:xfrm>
            <a:off x="7847568" y="5464770"/>
            <a:ext cx="262946" cy="262946"/>
          </a:xfrm>
          <a:prstGeom prst="rect">
            <a:avLst/>
          </a:prstGeom>
        </p:spPr>
      </p:pic>
      <p:pic>
        <p:nvPicPr>
          <p:cNvPr id="28" name="Imagen 27">
            <a:extLst>
              <a:ext uri="{FF2B5EF4-FFF2-40B4-BE49-F238E27FC236}">
                <a16:creationId xmlns:a16="http://schemas.microsoft.com/office/drawing/2014/main" id="{E0CFCEAE-4B3C-4674-833A-342120CD0A8A}"/>
              </a:ext>
            </a:extLst>
          </p:cNvPr>
          <p:cNvPicPr>
            <a:picLocks noChangeAspect="1"/>
          </p:cNvPicPr>
          <p:nvPr/>
        </p:nvPicPr>
        <p:blipFill>
          <a:blip r:embed="rId18"/>
          <a:stretch>
            <a:fillRect/>
          </a:stretch>
        </p:blipFill>
        <p:spPr>
          <a:xfrm>
            <a:off x="8195598" y="5529838"/>
            <a:ext cx="731848" cy="194126"/>
          </a:xfrm>
          <a:prstGeom prst="rect">
            <a:avLst/>
          </a:prstGeom>
        </p:spPr>
      </p:pic>
      <p:pic>
        <p:nvPicPr>
          <p:cNvPr id="29" name="Imagen 28">
            <a:extLst>
              <a:ext uri="{FF2B5EF4-FFF2-40B4-BE49-F238E27FC236}">
                <a16:creationId xmlns:a16="http://schemas.microsoft.com/office/drawing/2014/main" id="{322E8398-0458-4083-8A6B-1B5763D1C922}"/>
              </a:ext>
            </a:extLst>
          </p:cNvPr>
          <p:cNvPicPr>
            <a:picLocks noChangeAspect="1"/>
          </p:cNvPicPr>
          <p:nvPr/>
        </p:nvPicPr>
        <p:blipFill>
          <a:blip r:embed="rId19">
            <a:extLst>
              <a:ext uri="{BEBA8EAE-BF5A-486C-A8C5-ECC9F3942E4B}">
                <a14:imgProps xmlns:a14="http://schemas.microsoft.com/office/drawing/2010/main">
                  <a14:imgLayer r:embed="rId20">
                    <a14:imgEffect>
                      <a14:backgroundRemoval t="5664" b="93359" l="10000" r="90000">
                        <a14:foregroundMark x1="35889" y1="5859" x2="39000" y2="5859"/>
                        <a14:foregroundMark x1="36111" y1="87109" x2="44000" y2="93359"/>
                      </a14:backgroundRemoval>
                    </a14:imgEffect>
                  </a14:imgLayer>
                </a14:imgProps>
              </a:ext>
            </a:extLst>
          </a:blip>
          <a:stretch>
            <a:fillRect/>
          </a:stretch>
        </p:blipFill>
        <p:spPr>
          <a:xfrm>
            <a:off x="3390628" y="868261"/>
            <a:ext cx="1656519" cy="942375"/>
          </a:xfrm>
          <a:prstGeom prst="rect">
            <a:avLst/>
          </a:prstGeom>
        </p:spPr>
      </p:pic>
      <p:sp>
        <p:nvSpPr>
          <p:cNvPr id="35" name="CuadroTexto 34">
            <a:extLst>
              <a:ext uri="{FF2B5EF4-FFF2-40B4-BE49-F238E27FC236}">
                <a16:creationId xmlns:a16="http://schemas.microsoft.com/office/drawing/2014/main" id="{B4543608-A070-44BF-8763-834A60A861C1}"/>
              </a:ext>
            </a:extLst>
          </p:cNvPr>
          <p:cNvSpPr txBox="1"/>
          <p:nvPr/>
        </p:nvSpPr>
        <p:spPr>
          <a:xfrm>
            <a:off x="4874798" y="1154782"/>
            <a:ext cx="424070" cy="369332"/>
          </a:xfrm>
          <a:prstGeom prst="rect">
            <a:avLst/>
          </a:prstGeom>
          <a:noFill/>
        </p:spPr>
        <p:txBody>
          <a:bodyPr wrap="square" rtlCol="0">
            <a:spAutoFit/>
          </a:bodyPr>
          <a:lstStyle/>
          <a:p>
            <a:r>
              <a:rPr lang="es-ES" b="1" dirty="0">
                <a:solidFill>
                  <a:schemeClr val="accent1"/>
                </a:solidFill>
              </a:rPr>
              <a:t>=</a:t>
            </a:r>
            <a:endParaRPr lang="es-419" b="1" dirty="0">
              <a:solidFill>
                <a:schemeClr val="accent1"/>
              </a:solidFill>
            </a:endParaRPr>
          </a:p>
        </p:txBody>
      </p:sp>
      <p:cxnSp>
        <p:nvCxnSpPr>
          <p:cNvPr id="37" name="Conector recto 36">
            <a:extLst>
              <a:ext uri="{FF2B5EF4-FFF2-40B4-BE49-F238E27FC236}">
                <a16:creationId xmlns:a16="http://schemas.microsoft.com/office/drawing/2014/main" id="{010C2357-3306-48A7-9C54-95A6A932E3F0}"/>
              </a:ext>
            </a:extLst>
          </p:cNvPr>
          <p:cNvCxnSpPr>
            <a:stCxn id="6" idx="2"/>
            <a:endCxn id="4" idx="0"/>
          </p:cNvCxnSpPr>
          <p:nvPr/>
        </p:nvCxnSpPr>
        <p:spPr>
          <a:xfrm flipH="1">
            <a:off x="4258508" y="3423251"/>
            <a:ext cx="2024264" cy="588916"/>
          </a:xfrm>
          <a:prstGeom prst="line">
            <a:avLst/>
          </a:prstGeom>
        </p:spPr>
        <p:style>
          <a:lnRef idx="1">
            <a:schemeClr val="dk1"/>
          </a:lnRef>
          <a:fillRef idx="0">
            <a:schemeClr val="dk1"/>
          </a:fillRef>
          <a:effectRef idx="0">
            <a:schemeClr val="dk1"/>
          </a:effectRef>
          <a:fontRef idx="minor">
            <a:schemeClr val="tx1"/>
          </a:fontRef>
        </p:style>
      </p:cxnSp>
      <p:cxnSp>
        <p:nvCxnSpPr>
          <p:cNvPr id="39" name="Conector recto 38">
            <a:extLst>
              <a:ext uri="{FF2B5EF4-FFF2-40B4-BE49-F238E27FC236}">
                <a16:creationId xmlns:a16="http://schemas.microsoft.com/office/drawing/2014/main" id="{BFF8BFFE-A31F-428D-A30B-DD58FB5BDD3D}"/>
              </a:ext>
            </a:extLst>
          </p:cNvPr>
          <p:cNvCxnSpPr>
            <a:stCxn id="6" idx="2"/>
            <a:endCxn id="23" idx="0"/>
          </p:cNvCxnSpPr>
          <p:nvPr/>
        </p:nvCxnSpPr>
        <p:spPr>
          <a:xfrm>
            <a:off x="6282772" y="3423251"/>
            <a:ext cx="1997764" cy="558258"/>
          </a:xfrm>
          <a:prstGeom prst="line">
            <a:avLst/>
          </a:prstGeom>
        </p:spPr>
        <p:style>
          <a:lnRef idx="1">
            <a:schemeClr val="dk1"/>
          </a:lnRef>
          <a:fillRef idx="0">
            <a:schemeClr val="dk1"/>
          </a:fillRef>
          <a:effectRef idx="0">
            <a:schemeClr val="dk1"/>
          </a:effectRef>
          <a:fontRef idx="minor">
            <a:schemeClr val="tx1"/>
          </a:fontRef>
        </p:style>
      </p:cxnSp>
      <p:pic>
        <p:nvPicPr>
          <p:cNvPr id="42" name="Imagen 41">
            <a:hlinkClick r:id="rId21" action="ppaction://hlinksldjump"/>
            <a:extLst>
              <a:ext uri="{FF2B5EF4-FFF2-40B4-BE49-F238E27FC236}">
                <a16:creationId xmlns:a16="http://schemas.microsoft.com/office/drawing/2014/main" id="{23084B94-FB62-4F00-B318-2F2BDE9E352E}"/>
              </a:ext>
            </a:extLst>
          </p:cNvPr>
          <p:cNvPicPr>
            <a:picLocks noChangeAspect="1"/>
          </p:cNvPicPr>
          <p:nvPr/>
        </p:nvPicPr>
        <p:blipFill>
          <a:blip r:embed="rId22"/>
          <a:stretch>
            <a:fillRect/>
          </a:stretch>
        </p:blipFill>
        <p:spPr>
          <a:xfrm>
            <a:off x="1732225" y="4334486"/>
            <a:ext cx="1446959" cy="1446959"/>
          </a:xfrm>
          <a:prstGeom prst="rect">
            <a:avLst/>
          </a:prstGeom>
        </p:spPr>
      </p:pic>
      <p:pic>
        <p:nvPicPr>
          <p:cNvPr id="43" name="Imagen 42">
            <a:extLst>
              <a:ext uri="{FF2B5EF4-FFF2-40B4-BE49-F238E27FC236}">
                <a16:creationId xmlns:a16="http://schemas.microsoft.com/office/drawing/2014/main" id="{22851748-ACB4-41EF-B8C7-1A9F5CEAFAAE}"/>
              </a:ext>
            </a:extLst>
          </p:cNvPr>
          <p:cNvPicPr>
            <a:picLocks noChangeAspect="1"/>
          </p:cNvPicPr>
          <p:nvPr/>
        </p:nvPicPr>
        <p:blipFill rotWithShape="1">
          <a:blip r:embed="rId23">
            <a:extLst>
              <a:ext uri="{BEBA8EAE-BF5A-486C-A8C5-ECC9F3942E4B}">
                <a14:imgProps xmlns:a14="http://schemas.microsoft.com/office/drawing/2010/main">
                  <a14:imgLayer r:embed="rId24">
                    <a14:imgEffect>
                      <a14:backgroundRemoval t="4643" b="92024" l="6333" r="90000">
                        <a14:foregroundMark x1="39222" y1="31310" x2="39222" y2="31310"/>
                        <a14:foregroundMark x1="61778" y1="31667" x2="61778" y2="31667"/>
                        <a14:foregroundMark x1="70000" y1="21667" x2="70000" y2="21667"/>
                        <a14:foregroundMark x1="22000" y1="19167" x2="22000" y2="19167"/>
                        <a14:foregroundMark x1="18667" y1="21786" x2="18667" y2="21786"/>
                        <a14:foregroundMark x1="18667" y1="11071" x2="18667" y2="11071"/>
                        <a14:foregroundMark x1="21889" y1="7976" x2="25778" y2="6786"/>
                        <a14:foregroundMark x1="20444" y1="34405" x2="19667" y2="30476"/>
                        <a14:foregroundMark x1="18444" y1="28810" x2="17889" y2="19405"/>
                        <a14:foregroundMark x1="17889" y1="19405" x2="18667" y2="16190"/>
                        <a14:foregroundMark x1="21111" y1="12619" x2="26778" y2="8929"/>
                        <a14:foregroundMark x1="26778" y1="8929" x2="31778" y2="8333"/>
                        <a14:foregroundMark x1="43667" y1="48452" x2="39222" y2="51071"/>
                        <a14:foregroundMark x1="36444" y1="41548" x2="34667" y2="28929"/>
                        <a14:foregroundMark x1="64778" y1="30357" x2="64556" y2="24405"/>
                        <a14:foregroundMark x1="66778" y1="47738" x2="69889" y2="46786"/>
                        <a14:foregroundMark x1="72778" y1="26071" x2="73444" y2="17024"/>
                        <a14:foregroundMark x1="73444" y1="17024" x2="68889" y2="10000"/>
                        <a14:foregroundMark x1="68889" y1="10000" x2="62667" y2="7738"/>
                        <a14:foregroundMark x1="62667" y1="7738" x2="53333" y2="7619"/>
                        <a14:foregroundMark x1="53333" y1="7619" x2="58444" y2="12619"/>
                        <a14:foregroundMark x1="58444" y1="12619" x2="59222" y2="12976"/>
                        <a14:foregroundMark x1="52000" y1="7500" x2="44111" y2="8333"/>
                        <a14:foregroundMark x1="44111" y1="8333" x2="38444" y2="13452"/>
                        <a14:foregroundMark x1="38444" y1="13452" x2="33556" y2="27381"/>
                        <a14:foregroundMark x1="37222" y1="23810" x2="44111" y2="25595"/>
                        <a14:foregroundMark x1="44111" y1="25595" x2="44222" y2="37143"/>
                        <a14:foregroundMark x1="61889" y1="14881" x2="64222" y2="21667"/>
                        <a14:foregroundMark x1="60111" y1="23333" x2="56889" y2="29524"/>
                        <a14:foregroundMark x1="60111" y1="35119" x2="61889" y2="38810"/>
                        <a14:foregroundMark x1="65556" y1="34048" x2="64444" y2="40952"/>
                        <a14:foregroundMark x1="64444" y1="40952" x2="64222" y2="40952"/>
                        <a14:foregroundMark x1="45111" y1="26667" x2="45111" y2="32500"/>
                        <a14:foregroundMark x1="45111" y1="35000" x2="43667" y2="39643"/>
                        <a14:foregroundMark x1="43111" y1="42857" x2="38667" y2="48452"/>
                        <a14:foregroundMark x1="37000" y1="42738" x2="39333" y2="43810"/>
                        <a14:foregroundMark x1="35778" y1="45238" x2="30556" y2="50000"/>
                        <a14:foregroundMark x1="30556" y1="50000" x2="25000" y2="46190"/>
                        <a14:foregroundMark x1="25000" y1="46190" x2="21667" y2="37143"/>
                        <a14:foregroundMark x1="71444" y1="30000" x2="62111" y2="48690"/>
                        <a14:foregroundMark x1="71667" y1="48929" x2="71778" y2="44881"/>
                        <a14:foregroundMark x1="38111" y1="53333" x2="36444" y2="49643"/>
                        <a14:foregroundMark x1="45333" y1="50000" x2="46889" y2="62857"/>
                        <a14:foregroundMark x1="62667" y1="53095" x2="61556" y2="60833"/>
                        <a14:foregroundMark x1="61556" y1="60833" x2="56667" y2="67381"/>
                        <a14:foregroundMark x1="56667" y1="67381" x2="55444" y2="67857"/>
                        <a14:foregroundMark x1="48000" y1="67381" x2="51222" y2="67857"/>
                        <a14:foregroundMark x1="18111" y1="12024" x2="21000" y2="9286"/>
                        <a14:foregroundMark x1="28000" y1="5952" x2="34667" y2="6310"/>
                        <a14:foregroundMark x1="34667" y1="6310" x2="47111" y2="5000"/>
                        <a14:foregroundMark x1="53111" y1="5595" x2="59778" y2="4643"/>
                        <a14:foregroundMark x1="59778" y1="4643" x2="67667" y2="5952"/>
                        <a14:foregroundMark x1="6333" y1="92024" x2="6889" y2="90000"/>
                        <a14:foregroundMark x1="6333" y1="88333" x2="6667" y2="84286"/>
                        <a14:foregroundMark x1="13889" y1="86429" x2="13333" y2="83095"/>
                      </a14:backgroundRemoval>
                    </a14:imgEffect>
                  </a14:imgLayer>
                </a14:imgProps>
              </a:ext>
            </a:extLst>
          </a:blip>
          <a:srcRect l="12570" r="18385" b="24462"/>
          <a:stretch/>
        </p:blipFill>
        <p:spPr>
          <a:xfrm>
            <a:off x="1272495" y="4119104"/>
            <a:ext cx="919459" cy="938861"/>
          </a:xfrm>
          <a:prstGeom prst="rect">
            <a:avLst/>
          </a:prstGeom>
        </p:spPr>
      </p:pic>
      <p:pic>
        <p:nvPicPr>
          <p:cNvPr id="44" name="Imagen 43">
            <a:extLst>
              <a:ext uri="{FF2B5EF4-FFF2-40B4-BE49-F238E27FC236}">
                <a16:creationId xmlns:a16="http://schemas.microsoft.com/office/drawing/2014/main" id="{AB685E34-52BE-4F8B-A19A-6277F1313FC2}"/>
              </a:ext>
            </a:extLst>
          </p:cNvPr>
          <p:cNvPicPr>
            <a:picLocks noChangeAspect="1"/>
          </p:cNvPicPr>
          <p:nvPr/>
        </p:nvPicPr>
        <p:blipFill rotWithShape="1">
          <a:blip r:embed="rId25"/>
          <a:srcRect t="70779"/>
          <a:stretch/>
        </p:blipFill>
        <p:spPr>
          <a:xfrm>
            <a:off x="1046176" y="4843886"/>
            <a:ext cx="643559" cy="141292"/>
          </a:xfrm>
          <a:prstGeom prst="rect">
            <a:avLst/>
          </a:prstGeom>
        </p:spPr>
      </p:pic>
      <p:sp>
        <p:nvSpPr>
          <p:cNvPr id="45" name="CuadroTexto 44">
            <a:extLst>
              <a:ext uri="{FF2B5EF4-FFF2-40B4-BE49-F238E27FC236}">
                <a16:creationId xmlns:a16="http://schemas.microsoft.com/office/drawing/2014/main" id="{15FA2C63-D617-43EE-AD80-64EF72E0C76F}"/>
              </a:ext>
            </a:extLst>
          </p:cNvPr>
          <p:cNvSpPr txBox="1"/>
          <p:nvPr/>
        </p:nvSpPr>
        <p:spPr>
          <a:xfrm>
            <a:off x="2949395" y="4659220"/>
            <a:ext cx="424070" cy="369332"/>
          </a:xfrm>
          <a:prstGeom prst="rect">
            <a:avLst/>
          </a:prstGeom>
          <a:noFill/>
        </p:spPr>
        <p:txBody>
          <a:bodyPr wrap="square" rtlCol="0">
            <a:spAutoFit/>
          </a:bodyPr>
          <a:lstStyle/>
          <a:p>
            <a:r>
              <a:rPr lang="es-ES" b="1" dirty="0">
                <a:solidFill>
                  <a:schemeClr val="accent1"/>
                </a:solidFill>
              </a:rPr>
              <a:t>=</a:t>
            </a:r>
            <a:endParaRPr lang="es-419" b="1" dirty="0">
              <a:solidFill>
                <a:schemeClr val="accent1"/>
              </a:solidFill>
            </a:endParaRPr>
          </a:p>
        </p:txBody>
      </p:sp>
      <p:sp>
        <p:nvSpPr>
          <p:cNvPr id="46" name="CuadroTexto 45">
            <a:extLst>
              <a:ext uri="{FF2B5EF4-FFF2-40B4-BE49-F238E27FC236}">
                <a16:creationId xmlns:a16="http://schemas.microsoft.com/office/drawing/2014/main" id="{D8877186-4EED-4EF4-8EA2-9EE8BF1B73CD}"/>
              </a:ext>
            </a:extLst>
          </p:cNvPr>
          <p:cNvSpPr txBox="1"/>
          <p:nvPr/>
        </p:nvSpPr>
        <p:spPr>
          <a:xfrm>
            <a:off x="9234020" y="4729866"/>
            <a:ext cx="424070" cy="369332"/>
          </a:xfrm>
          <a:prstGeom prst="rect">
            <a:avLst/>
          </a:prstGeom>
          <a:noFill/>
        </p:spPr>
        <p:txBody>
          <a:bodyPr wrap="square" rtlCol="0">
            <a:spAutoFit/>
          </a:bodyPr>
          <a:lstStyle/>
          <a:p>
            <a:r>
              <a:rPr lang="es-ES" b="1" dirty="0">
                <a:solidFill>
                  <a:schemeClr val="accent1"/>
                </a:solidFill>
              </a:rPr>
              <a:t>=</a:t>
            </a:r>
            <a:endParaRPr lang="es-419" b="1" dirty="0">
              <a:solidFill>
                <a:schemeClr val="accent1"/>
              </a:solidFill>
            </a:endParaRPr>
          </a:p>
        </p:txBody>
      </p:sp>
      <p:pic>
        <p:nvPicPr>
          <p:cNvPr id="48" name="Imagen 47">
            <a:hlinkClick r:id="rId26" action="ppaction://hlinksldjump"/>
            <a:extLst>
              <a:ext uri="{FF2B5EF4-FFF2-40B4-BE49-F238E27FC236}">
                <a16:creationId xmlns:a16="http://schemas.microsoft.com/office/drawing/2014/main" id="{CF63BDD2-F6A4-40D2-B4FB-8866A93DC42C}"/>
              </a:ext>
            </a:extLst>
          </p:cNvPr>
          <p:cNvPicPr>
            <a:picLocks noChangeAspect="1"/>
          </p:cNvPicPr>
          <p:nvPr/>
        </p:nvPicPr>
        <p:blipFill>
          <a:blip r:embed="rId27">
            <a:extLst>
              <a:ext uri="{BEBA8EAE-BF5A-486C-A8C5-ECC9F3942E4B}">
                <a14:imgProps xmlns:a14="http://schemas.microsoft.com/office/drawing/2010/main">
                  <a14:imgLayer r:embed="rId28">
                    <a14:imgEffect>
                      <a14:backgroundRemoval t="8000" b="94222" l="9778" r="89778">
                        <a14:foregroundMark x1="44444" y1="8000" x2="46667" y2="8000"/>
                        <a14:foregroundMark x1="53778" y1="52000" x2="57778" y2="51556"/>
                        <a14:foregroundMark x1="59556" y1="67556" x2="65333" y2="66222"/>
                        <a14:foregroundMark x1="59111" y1="84889" x2="67111" y2="84000"/>
                        <a14:foregroundMark x1="49333" y1="94222" x2="52889" y2="92000"/>
                      </a14:backgroundRemoval>
                    </a14:imgEffect>
                  </a14:imgLayer>
                </a14:imgProps>
              </a:ext>
            </a:extLst>
          </a:blip>
          <a:stretch>
            <a:fillRect/>
          </a:stretch>
        </p:blipFill>
        <p:spPr>
          <a:xfrm>
            <a:off x="9537028" y="4241423"/>
            <a:ext cx="1233718" cy="1233718"/>
          </a:xfrm>
          <a:prstGeom prst="rect">
            <a:avLst/>
          </a:prstGeom>
        </p:spPr>
      </p:pic>
      <p:pic>
        <p:nvPicPr>
          <p:cNvPr id="47" name="Imagen 46">
            <a:hlinkClick r:id="rId26" action="ppaction://hlinksldjump"/>
            <a:extLst>
              <a:ext uri="{FF2B5EF4-FFF2-40B4-BE49-F238E27FC236}">
                <a16:creationId xmlns:a16="http://schemas.microsoft.com/office/drawing/2014/main" id="{3B68D65B-E559-404E-B860-A638F804E110}"/>
              </a:ext>
            </a:extLst>
          </p:cNvPr>
          <p:cNvPicPr>
            <a:picLocks noChangeAspect="1"/>
          </p:cNvPicPr>
          <p:nvPr/>
        </p:nvPicPr>
        <p:blipFill>
          <a:blip r:embed="rId29">
            <a:extLst>
              <a:ext uri="{BEBA8EAE-BF5A-486C-A8C5-ECC9F3942E4B}">
                <a14:imgProps xmlns:a14="http://schemas.microsoft.com/office/drawing/2010/main">
                  <a14:imgLayer r:embed="rId30">
                    <a14:imgEffect>
                      <a14:backgroundRemoval t="9877" b="92181" l="9662" r="89855">
                        <a14:foregroundMark x1="11111" y1="79424" x2="72464" y2="81481"/>
                        <a14:foregroundMark x1="72464" y1="81481" x2="84058" y2="80658"/>
                        <a14:foregroundMark x1="12560" y1="81481" x2="41546" y2="74486"/>
                        <a14:foregroundMark x1="41546" y1="74486" x2="90338" y2="77778"/>
                        <a14:foregroundMark x1="90338" y1="77778" x2="74879" y2="89712"/>
                        <a14:foregroundMark x1="74879" y1="89712" x2="25121" y2="92181"/>
                        <a14:foregroundMark x1="25121" y1="92181" x2="13527" y2="83128"/>
                        <a14:foregroundMark x1="50242" y1="88477" x2="47343" y2="86831"/>
                        <a14:foregroundMark x1="57971" y1="83951" x2="43961" y2="86831"/>
                        <a14:foregroundMark x1="88406" y1="76955" x2="66184" y2="76955"/>
                        <a14:foregroundMark x1="18357" y1="79424" x2="13043" y2="78189"/>
                        <a14:foregroundMark x1="12560" y1="86831" x2="12560" y2="86831"/>
                      </a14:backgroundRemoval>
                    </a14:imgEffect>
                  </a14:imgLayer>
                </a14:imgProps>
              </a:ext>
            </a:extLst>
          </a:blip>
          <a:stretch>
            <a:fillRect/>
          </a:stretch>
        </p:blipFill>
        <p:spPr>
          <a:xfrm>
            <a:off x="10016302" y="3810094"/>
            <a:ext cx="1057452" cy="1241357"/>
          </a:xfrm>
          <a:prstGeom prst="rect">
            <a:avLst/>
          </a:prstGeom>
        </p:spPr>
      </p:pic>
      <p:sp>
        <p:nvSpPr>
          <p:cNvPr id="49" name="Rectángulo 48">
            <a:extLst>
              <a:ext uri="{FF2B5EF4-FFF2-40B4-BE49-F238E27FC236}">
                <a16:creationId xmlns:a16="http://schemas.microsoft.com/office/drawing/2014/main" id="{68E6F9A4-A2C1-455C-B0B3-AF6E5109C982}"/>
              </a:ext>
            </a:extLst>
          </p:cNvPr>
          <p:cNvSpPr/>
          <p:nvPr/>
        </p:nvSpPr>
        <p:spPr>
          <a:xfrm>
            <a:off x="0" y="6431529"/>
            <a:ext cx="12192000" cy="41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0" name="Rectángulo: esquinas redondeadas 49">
            <a:hlinkClick r:id="rId31" action="ppaction://hlinksldjump"/>
            <a:extLst>
              <a:ext uri="{FF2B5EF4-FFF2-40B4-BE49-F238E27FC236}">
                <a16:creationId xmlns:a16="http://schemas.microsoft.com/office/drawing/2014/main" id="{DEC01BA0-9953-41D9-909C-80547ADB5333}"/>
              </a:ext>
            </a:extLst>
          </p:cNvPr>
          <p:cNvSpPr/>
          <p:nvPr/>
        </p:nvSpPr>
        <p:spPr>
          <a:xfrm>
            <a:off x="3099346" y="6525732"/>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Descripción</a:t>
            </a:r>
            <a:endParaRPr lang="es-419" sz="1100" dirty="0"/>
          </a:p>
        </p:txBody>
      </p:sp>
      <p:sp>
        <p:nvSpPr>
          <p:cNvPr id="51" name="Rectángulo: esquinas redondeadas 50">
            <a:hlinkClick r:id="rId32" action="ppaction://hlinksldjump"/>
            <a:extLst>
              <a:ext uri="{FF2B5EF4-FFF2-40B4-BE49-F238E27FC236}">
                <a16:creationId xmlns:a16="http://schemas.microsoft.com/office/drawing/2014/main" id="{9071B65B-D3DD-46B8-AB9F-0C0991F2C7F6}"/>
              </a:ext>
            </a:extLst>
          </p:cNvPr>
          <p:cNvSpPr/>
          <p:nvPr/>
        </p:nvSpPr>
        <p:spPr>
          <a:xfrm>
            <a:off x="5408661" y="6537350"/>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Arquitectura</a:t>
            </a:r>
            <a:endParaRPr lang="es-419" sz="1100" dirty="0"/>
          </a:p>
        </p:txBody>
      </p:sp>
      <p:sp>
        <p:nvSpPr>
          <p:cNvPr id="53" name="Rectángulo: esquinas redondeadas 52">
            <a:hlinkClick r:id="rId33" action="ppaction://hlinksldjump"/>
            <a:extLst>
              <a:ext uri="{FF2B5EF4-FFF2-40B4-BE49-F238E27FC236}">
                <a16:creationId xmlns:a16="http://schemas.microsoft.com/office/drawing/2014/main" id="{5EF64EE6-4176-4039-81C7-8081E1799292}"/>
              </a:ext>
            </a:extLst>
          </p:cNvPr>
          <p:cNvSpPr/>
          <p:nvPr/>
        </p:nvSpPr>
        <p:spPr>
          <a:xfrm>
            <a:off x="7717976" y="6545083"/>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Historia de usuarios</a:t>
            </a:r>
            <a:endParaRPr lang="es-419" sz="1100" dirty="0"/>
          </a:p>
        </p:txBody>
      </p:sp>
    </p:spTree>
    <p:extLst>
      <p:ext uri="{BB962C8B-B14F-4D97-AF65-F5344CB8AC3E}">
        <p14:creationId xmlns:p14="http://schemas.microsoft.com/office/powerpoint/2010/main" val="386942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F83A37C6-A41A-4A2F-ADF4-E1B6F5CFC6AA}"/>
              </a:ext>
            </a:extLst>
          </p:cNvPr>
          <p:cNvSpPr/>
          <p:nvPr/>
        </p:nvSpPr>
        <p:spPr>
          <a:xfrm>
            <a:off x="3430248" y="4012167"/>
            <a:ext cx="1656519" cy="192954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419"/>
          </a:p>
        </p:txBody>
      </p:sp>
      <p:sp>
        <p:nvSpPr>
          <p:cNvPr id="6" name="Rectángulo: esquinas redondeadas 5">
            <a:extLst>
              <a:ext uri="{FF2B5EF4-FFF2-40B4-BE49-F238E27FC236}">
                <a16:creationId xmlns:a16="http://schemas.microsoft.com/office/drawing/2014/main" id="{332EB696-BA97-44E3-A6F6-41C3C255CBBF}"/>
              </a:ext>
            </a:extLst>
          </p:cNvPr>
          <p:cNvSpPr/>
          <p:nvPr/>
        </p:nvSpPr>
        <p:spPr>
          <a:xfrm>
            <a:off x="3951631" y="2399552"/>
            <a:ext cx="4662281" cy="1023699"/>
          </a:xfrm>
          <a:prstGeom prst="roundRect">
            <a:avLst/>
          </a:prstGeom>
          <a:solidFill>
            <a:schemeClr val="bg2">
              <a:lumMod val="90000"/>
            </a:schemeClr>
          </a:solidFill>
          <a:ln>
            <a:solidFill>
              <a:schemeClr val="accent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419" sz="2000" b="1" i="1" dirty="0"/>
          </a:p>
        </p:txBody>
      </p:sp>
      <p:pic>
        <p:nvPicPr>
          <p:cNvPr id="8" name="Imagen 7">
            <a:extLst>
              <a:ext uri="{FF2B5EF4-FFF2-40B4-BE49-F238E27FC236}">
                <a16:creationId xmlns:a16="http://schemas.microsoft.com/office/drawing/2014/main" id="{DDAA89B9-1E48-420D-8E80-CE837B4C0183}"/>
              </a:ext>
            </a:extLst>
          </p:cNvPr>
          <p:cNvPicPr>
            <a:picLocks noChangeAspect="1"/>
          </p:cNvPicPr>
          <p:nvPr/>
        </p:nvPicPr>
        <p:blipFill rotWithShape="1">
          <a:blip r:embed="rId2"/>
          <a:srcRect l="23478" t="21822" r="8914" b="10125"/>
          <a:stretch/>
        </p:blipFill>
        <p:spPr>
          <a:xfrm>
            <a:off x="5378311" y="827600"/>
            <a:ext cx="1808923" cy="1023699"/>
          </a:xfrm>
          <a:prstGeom prst="rect">
            <a:avLst/>
          </a:prstGeom>
        </p:spPr>
      </p:pic>
      <p:pic>
        <p:nvPicPr>
          <p:cNvPr id="9" name="Imagen 8">
            <a:extLst>
              <a:ext uri="{FF2B5EF4-FFF2-40B4-BE49-F238E27FC236}">
                <a16:creationId xmlns:a16="http://schemas.microsoft.com/office/drawing/2014/main" id="{CC0EAA2C-EF03-4FF5-BE1A-F4087C06339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571007" y="517814"/>
            <a:ext cx="1232453" cy="821635"/>
          </a:xfrm>
          <a:prstGeom prst="rect">
            <a:avLst/>
          </a:prstGeom>
        </p:spPr>
      </p:pic>
      <p:pic>
        <p:nvPicPr>
          <p:cNvPr id="10" name="Imagen 9">
            <a:extLst>
              <a:ext uri="{FF2B5EF4-FFF2-40B4-BE49-F238E27FC236}">
                <a16:creationId xmlns:a16="http://schemas.microsoft.com/office/drawing/2014/main" id="{72472641-C8B7-4400-B0AA-0CD8608A3BE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1556" y1="57929" x2="31889" y2="48220"/>
                        <a14:foregroundMark x1="16556" y1="51780" x2="17889" y2="44660"/>
                        <a14:foregroundMark x1="27556" y1="27508" x2="27111" y2="26861"/>
                        <a14:foregroundMark x1="59222" y1="45631" x2="59222" y2="49191"/>
                        <a14:foregroundMark x1="71000" y1="45955" x2="71000" y2="48867"/>
                        <a14:foregroundMark x1="84667" y1="37217" x2="86333" y2="37217"/>
                      </a14:backgroundRemoval>
                    </a14:imgEffect>
                  </a14:imgLayer>
                </a14:imgProps>
              </a:ext>
            </a:extLst>
          </a:blip>
          <a:stretch>
            <a:fillRect/>
          </a:stretch>
        </p:blipFill>
        <p:spPr>
          <a:xfrm>
            <a:off x="4427258" y="2804145"/>
            <a:ext cx="1572041" cy="539734"/>
          </a:xfrm>
          <a:prstGeom prst="rect">
            <a:avLst/>
          </a:prstGeom>
        </p:spPr>
      </p:pic>
      <p:sp>
        <p:nvSpPr>
          <p:cNvPr id="11" name="CuadroTexto 10">
            <a:extLst>
              <a:ext uri="{FF2B5EF4-FFF2-40B4-BE49-F238E27FC236}">
                <a16:creationId xmlns:a16="http://schemas.microsoft.com/office/drawing/2014/main" id="{22DE594D-0512-442C-A43F-057411849114}"/>
              </a:ext>
            </a:extLst>
          </p:cNvPr>
          <p:cNvSpPr txBox="1"/>
          <p:nvPr/>
        </p:nvSpPr>
        <p:spPr>
          <a:xfrm>
            <a:off x="5402331" y="2467457"/>
            <a:ext cx="1702903" cy="677108"/>
          </a:xfrm>
          <a:prstGeom prst="rect">
            <a:avLst/>
          </a:prstGeom>
          <a:noFill/>
        </p:spPr>
        <p:txBody>
          <a:bodyPr wrap="square" rtlCol="0">
            <a:spAutoFit/>
          </a:bodyPr>
          <a:lstStyle/>
          <a:p>
            <a:r>
              <a:rPr lang="es-ES" sz="2000" b="1" i="1" dirty="0">
                <a:solidFill>
                  <a:srgbClr val="002060"/>
                </a:solidFill>
              </a:rPr>
              <a:t>API GATEWAY</a:t>
            </a:r>
            <a:endParaRPr lang="es-419" sz="2000" b="1" i="1" dirty="0">
              <a:solidFill>
                <a:srgbClr val="002060"/>
              </a:solidFill>
            </a:endParaRPr>
          </a:p>
          <a:p>
            <a:endParaRPr lang="es-419" dirty="0"/>
          </a:p>
        </p:txBody>
      </p:sp>
      <p:pic>
        <p:nvPicPr>
          <p:cNvPr id="12" name="Imagen 11">
            <a:extLst>
              <a:ext uri="{FF2B5EF4-FFF2-40B4-BE49-F238E27FC236}">
                <a16:creationId xmlns:a16="http://schemas.microsoft.com/office/drawing/2014/main" id="{8851F386-50B2-489E-9BA2-8094024182AD}"/>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025" b="94946" l="5000" r="97381">
                        <a14:foregroundMark x1="5238" y1="39711" x2="5238" y2="39711"/>
                        <a14:foregroundMark x1="14167" y1="94946" x2="14167" y2="94946"/>
                        <a14:foregroundMark x1="35238" y1="59206" x2="35238" y2="59206"/>
                        <a14:foregroundMark x1="46071" y1="61011" x2="46071" y2="61011"/>
                        <a14:foregroundMark x1="50952" y1="65343" x2="50952" y2="65343"/>
                        <a14:foregroundMark x1="60476" y1="46570" x2="60476" y2="46570"/>
                        <a14:foregroundMark x1="70595" y1="70758" x2="70595" y2="70758"/>
                        <a14:foregroundMark x1="87262" y1="73646" x2="87262" y2="73646"/>
                        <a14:foregroundMark x1="97381" y1="70397" x2="97381" y2="70397"/>
                      </a14:backgroundRemoval>
                    </a14:imgEffect>
                  </a14:imgLayer>
                </a14:imgProps>
              </a:ext>
            </a:extLst>
          </a:blip>
          <a:stretch>
            <a:fillRect/>
          </a:stretch>
        </p:blipFill>
        <p:spPr>
          <a:xfrm>
            <a:off x="6810762" y="2824707"/>
            <a:ext cx="1608271" cy="530346"/>
          </a:xfrm>
          <a:prstGeom prst="rect">
            <a:avLst/>
          </a:prstGeom>
        </p:spPr>
      </p:pic>
      <p:cxnSp>
        <p:nvCxnSpPr>
          <p:cNvPr id="14" name="Conector recto 13">
            <a:extLst>
              <a:ext uri="{FF2B5EF4-FFF2-40B4-BE49-F238E27FC236}">
                <a16:creationId xmlns:a16="http://schemas.microsoft.com/office/drawing/2014/main" id="{09A2360D-16BA-405D-9F82-FC3E8CDDF082}"/>
              </a:ext>
            </a:extLst>
          </p:cNvPr>
          <p:cNvCxnSpPr>
            <a:cxnSpLocks/>
            <a:stCxn id="8" idx="2"/>
            <a:endCxn id="6" idx="0"/>
          </p:cNvCxnSpPr>
          <p:nvPr/>
        </p:nvCxnSpPr>
        <p:spPr>
          <a:xfrm flipH="1">
            <a:off x="6282772" y="1851299"/>
            <a:ext cx="1" cy="548253"/>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67C4F8D6-DD6B-4820-B908-33D6BB3670F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461" b="98315" l="2889" r="96778">
                        <a14:foregroundMark x1="10111" y1="47191" x2="3889" y2="54831"/>
                        <a14:foregroundMark x1="3889" y1="54831" x2="2889" y2="67303"/>
                        <a14:foregroundMark x1="2889" y1="67303" x2="4667" y2="72472"/>
                        <a14:foregroundMark x1="22111" y1="8090" x2="30889" y2="8652"/>
                        <a14:foregroundMark x1="54778" y1="7303" x2="68000" y2="6180"/>
                        <a14:foregroundMark x1="68000" y1="6180" x2="68000" y2="6180"/>
                        <a14:foregroundMark x1="60111" y1="79213" x2="79889" y2="88090"/>
                        <a14:foregroundMark x1="79889" y1="88090" x2="87111" y2="76966"/>
                        <a14:foregroundMark x1="87111" y1="76966" x2="84222" y2="69213"/>
                        <a14:foregroundMark x1="84222" y1="69213" x2="83444" y2="68427"/>
                        <a14:foregroundMark x1="28444" y1="90225" x2="44000" y2="98202"/>
                        <a14:foregroundMark x1="44000" y1="98202" x2="61333" y2="98427"/>
                        <a14:foregroundMark x1="61333" y1="98427" x2="91111" y2="93933"/>
                        <a14:foregroundMark x1="91111" y1="93933" x2="98333" y2="86854"/>
                        <a14:foregroundMark x1="98333" y1="86854" x2="90222" y2="60337"/>
                        <a14:foregroundMark x1="90222" y1="60337" x2="77556" y2="41910"/>
                        <a14:foregroundMark x1="92444" y1="64944" x2="96778" y2="83708"/>
                        <a14:foregroundMark x1="96778" y1="83708" x2="96778" y2="85955"/>
                        <a14:foregroundMark x1="84000" y1="25506" x2="82889" y2="15056"/>
                        <a14:foregroundMark x1="82889" y1="15056" x2="78333" y2="7753"/>
                        <a14:foregroundMark x1="78333" y1="7753" x2="70444" y2="2247"/>
                        <a14:foregroundMark x1="70444" y1="2247" x2="56889" y2="1573"/>
                        <a14:foregroundMark x1="34111" y1="94494" x2="64444" y2="98315"/>
                        <a14:foregroundMark x1="64444" y1="98315" x2="82889" y2="97416"/>
                        <a14:foregroundMark x1="40667" y1="38876" x2="39111" y2="31910"/>
                        <a14:foregroundMark x1="39111" y1="31910" x2="41556" y2="30337"/>
                      </a14:backgroundRemoval>
                    </a14:imgEffect>
                  </a14:imgLayer>
                </a14:imgProps>
              </a:ext>
            </a:extLst>
          </a:blip>
          <a:stretch>
            <a:fillRect/>
          </a:stretch>
        </p:blipFill>
        <p:spPr>
          <a:xfrm>
            <a:off x="3878339" y="4135265"/>
            <a:ext cx="845025" cy="835636"/>
          </a:xfrm>
          <a:prstGeom prst="rect">
            <a:avLst/>
          </a:prstGeom>
        </p:spPr>
      </p:pic>
      <p:sp>
        <p:nvSpPr>
          <p:cNvPr id="21" name="CuadroTexto 20">
            <a:extLst>
              <a:ext uri="{FF2B5EF4-FFF2-40B4-BE49-F238E27FC236}">
                <a16:creationId xmlns:a16="http://schemas.microsoft.com/office/drawing/2014/main" id="{8763F908-44AA-41EE-BDCB-3F6D35E9ED28}"/>
              </a:ext>
            </a:extLst>
          </p:cNvPr>
          <p:cNvSpPr txBox="1"/>
          <p:nvPr/>
        </p:nvSpPr>
        <p:spPr>
          <a:xfrm>
            <a:off x="3796343" y="5025652"/>
            <a:ext cx="1157068" cy="370404"/>
          </a:xfrm>
          <a:prstGeom prst="rect">
            <a:avLst/>
          </a:prstGeom>
          <a:noFill/>
        </p:spPr>
        <p:txBody>
          <a:bodyPr wrap="square" rtlCol="0">
            <a:spAutoFit/>
          </a:bodyPr>
          <a:lstStyle/>
          <a:p>
            <a:r>
              <a:rPr lang="es-ES" b="1" dirty="0">
                <a:solidFill>
                  <a:schemeClr val="bg1"/>
                </a:solidFill>
              </a:rPr>
              <a:t>Usuarios</a:t>
            </a:r>
            <a:endParaRPr lang="es-419" b="1" dirty="0">
              <a:solidFill>
                <a:schemeClr val="bg1"/>
              </a:solidFill>
            </a:endParaRPr>
          </a:p>
        </p:txBody>
      </p:sp>
      <p:sp>
        <p:nvSpPr>
          <p:cNvPr id="22" name="Rectángulo: esquinas redondeadas 21">
            <a:extLst>
              <a:ext uri="{FF2B5EF4-FFF2-40B4-BE49-F238E27FC236}">
                <a16:creationId xmlns:a16="http://schemas.microsoft.com/office/drawing/2014/main" id="{A23615D7-3275-425D-BE10-3C8B076F9BC9}"/>
              </a:ext>
            </a:extLst>
          </p:cNvPr>
          <p:cNvSpPr/>
          <p:nvPr/>
        </p:nvSpPr>
        <p:spPr>
          <a:xfrm>
            <a:off x="7449790" y="4012167"/>
            <a:ext cx="1656519" cy="192954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s-419"/>
          </a:p>
        </p:txBody>
      </p:sp>
      <p:pic>
        <p:nvPicPr>
          <p:cNvPr id="23" name="Imagen 22">
            <a:extLst>
              <a:ext uri="{FF2B5EF4-FFF2-40B4-BE49-F238E27FC236}">
                <a16:creationId xmlns:a16="http://schemas.microsoft.com/office/drawing/2014/main" id="{489C63D5-0CAF-4B28-A061-B4BC2D5F8A71}"/>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38000" y1="39778" x2="55556" y2="31778"/>
                        <a14:foregroundMark x1="55556" y1="31778" x2="60889" y2="44889"/>
                        <a14:foregroundMark x1="60889" y1="44889" x2="62889" y2="61778"/>
                        <a14:foregroundMark x1="64889" y1="75778" x2="36889" y2="70222"/>
                        <a14:foregroundMark x1="36889" y1="70222" x2="29556" y2="46000"/>
                        <a14:foregroundMark x1="29556" y1="46000" x2="36667" y2="29556"/>
                        <a14:foregroundMark x1="36667" y1="29556" x2="56000" y2="28889"/>
                        <a14:foregroundMark x1="56000" y1="28889" x2="63556" y2="42444"/>
                        <a14:foregroundMark x1="63556" y1="42444" x2="64889" y2="76667"/>
                        <a14:foregroundMark x1="64889" y1="77556" x2="48000" y2="72889"/>
                        <a14:foregroundMark x1="48000" y1="72889" x2="42667" y2="60000"/>
                        <a14:foregroundMark x1="42667" y1="60000" x2="59333" y2="60222"/>
                        <a14:foregroundMark x1="59333" y1="60222" x2="60444" y2="74889"/>
                        <a14:foregroundMark x1="60444" y1="74889" x2="60000" y2="76889"/>
                        <a14:foregroundMark x1="54222" y1="69778" x2="45778" y2="65778"/>
                        <a14:foregroundMark x1="62667" y1="77556" x2="36444" y2="76444"/>
                        <a14:foregroundMark x1="46667" y1="76667" x2="54222" y2="76000"/>
                        <a14:foregroundMark x1="60889" y1="56667" x2="38222" y2="54000"/>
                        <a14:foregroundMark x1="42889" y1="45333" x2="47111" y2="45111"/>
                        <a14:foregroundMark x1="45111" y1="46667" x2="57333" y2="43333"/>
                        <a14:foregroundMark x1="57333" y1="43333" x2="58667" y2="42444"/>
                        <a14:foregroundMark x1="55333" y1="46444" x2="51333" y2="48444"/>
                      </a14:backgroundRemoval>
                    </a14:imgEffect>
                  </a14:imgLayer>
                </a14:imgProps>
              </a:ext>
            </a:extLst>
          </a:blip>
          <a:stretch>
            <a:fillRect/>
          </a:stretch>
        </p:blipFill>
        <p:spPr>
          <a:xfrm>
            <a:off x="7681082" y="3981509"/>
            <a:ext cx="1198908" cy="1198908"/>
          </a:xfrm>
          <a:prstGeom prst="rect">
            <a:avLst/>
          </a:prstGeom>
        </p:spPr>
      </p:pic>
      <p:sp>
        <p:nvSpPr>
          <p:cNvPr id="24" name="CuadroTexto 23">
            <a:extLst>
              <a:ext uri="{FF2B5EF4-FFF2-40B4-BE49-F238E27FC236}">
                <a16:creationId xmlns:a16="http://schemas.microsoft.com/office/drawing/2014/main" id="{6535427F-55D4-4274-A29E-49000FF8BBBB}"/>
              </a:ext>
            </a:extLst>
          </p:cNvPr>
          <p:cNvSpPr txBox="1"/>
          <p:nvPr/>
        </p:nvSpPr>
        <p:spPr>
          <a:xfrm>
            <a:off x="7847568" y="5025873"/>
            <a:ext cx="1032422" cy="370404"/>
          </a:xfrm>
          <a:prstGeom prst="rect">
            <a:avLst/>
          </a:prstGeom>
          <a:noFill/>
        </p:spPr>
        <p:txBody>
          <a:bodyPr wrap="square" rtlCol="0">
            <a:spAutoFit/>
          </a:bodyPr>
          <a:lstStyle/>
          <a:p>
            <a:r>
              <a:rPr lang="es-ES" b="1" dirty="0">
                <a:solidFill>
                  <a:schemeClr val="bg1"/>
                </a:solidFill>
              </a:rPr>
              <a:t>Cuenta</a:t>
            </a:r>
            <a:endParaRPr lang="es-419" b="1" dirty="0">
              <a:solidFill>
                <a:schemeClr val="bg1"/>
              </a:solidFill>
            </a:endParaRPr>
          </a:p>
        </p:txBody>
      </p:sp>
      <p:sp>
        <p:nvSpPr>
          <p:cNvPr id="26" name="Rectángulo: esquinas redondeadas 25">
            <a:extLst>
              <a:ext uri="{FF2B5EF4-FFF2-40B4-BE49-F238E27FC236}">
                <a16:creationId xmlns:a16="http://schemas.microsoft.com/office/drawing/2014/main" id="{7B9F1B8D-6D80-48DA-A7C3-EB3A364D21F0}"/>
              </a:ext>
            </a:extLst>
          </p:cNvPr>
          <p:cNvSpPr/>
          <p:nvPr/>
        </p:nvSpPr>
        <p:spPr>
          <a:xfrm>
            <a:off x="3607787" y="5445182"/>
            <a:ext cx="1345624" cy="3704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419"/>
          </a:p>
        </p:txBody>
      </p:sp>
      <p:pic>
        <p:nvPicPr>
          <p:cNvPr id="19" name="Imagen 18">
            <a:extLst>
              <a:ext uri="{FF2B5EF4-FFF2-40B4-BE49-F238E27FC236}">
                <a16:creationId xmlns:a16="http://schemas.microsoft.com/office/drawing/2014/main" id="{24F94C99-D165-42DB-A032-71CC79598BC9}"/>
              </a:ext>
            </a:extLst>
          </p:cNvPr>
          <p:cNvPicPr>
            <a:picLocks noChangeAspect="1"/>
          </p:cNvPicPr>
          <p:nvPr/>
        </p:nvPicPr>
        <p:blipFill rotWithShape="1">
          <a:blip r:embed="rId13">
            <a:extLst>
              <a:ext uri="{BEBA8EAE-BF5A-486C-A8C5-ECC9F3942E4B}">
                <a14:imgProps xmlns:a14="http://schemas.microsoft.com/office/drawing/2010/main">
                  <a14:imgLayer r:embed="rId14">
                    <a14:imgEffect>
                      <a14:backgroundRemoval t="10000" b="90000" l="10000" r="90000">
                        <a14:foregroundMark x1="36667" y1="57576" x2="37667" y2="54091"/>
                        <a14:foregroundMark x1="45333" y1="54545" x2="45667" y2="51061"/>
                        <a14:foregroundMark x1="36667" y1="41667" x2="36667" y2="41667"/>
                        <a14:foregroundMark x1="38222" y1="40303" x2="36889" y2="39242"/>
                        <a14:foregroundMark x1="29444" y1="53182" x2="30667" y2="45000"/>
                        <a14:foregroundMark x1="30667" y1="45000" x2="30667" y2="45000"/>
                        <a14:foregroundMark x1="33444" y1="51515" x2="33444" y2="44394"/>
                        <a14:foregroundMark x1="55222" y1="54697" x2="54333" y2="50758"/>
                        <a14:foregroundMark x1="43333" y1="45455" x2="44778" y2="45909"/>
                        <a14:foregroundMark x1="60222" y1="54091" x2="57444" y2="50909"/>
                        <a14:foregroundMark x1="52778" y1="46818" x2="48778" y2="45606"/>
                        <a14:foregroundMark x1="62667" y1="45455" x2="63556" y2="53030"/>
                        <a14:foregroundMark x1="71444" y1="53636" x2="72778" y2="49697"/>
                        <a14:foregroundMark x1="61111" y1="60152" x2="58000" y2="60606"/>
                        <a14:foregroundMark x1="71778" y1="48182" x2="66889" y2="52424"/>
                        <a14:foregroundMark x1="66889" y1="52424" x2="68111" y2="53636"/>
                        <a14:foregroundMark x1="37222" y1="50303" x2="37333" y2="45606"/>
                      </a14:backgroundRemoval>
                    </a14:imgEffect>
                  </a14:imgLayer>
                </a14:imgProps>
              </a:ext>
            </a:extLst>
          </a:blip>
          <a:srcRect l="16918" t="29831" r="18155" b="26970"/>
          <a:stretch/>
        </p:blipFill>
        <p:spPr>
          <a:xfrm>
            <a:off x="4228622" y="5504534"/>
            <a:ext cx="713209" cy="347989"/>
          </a:xfrm>
          <a:prstGeom prst="rect">
            <a:avLst/>
          </a:prstGeom>
        </p:spPr>
      </p:pic>
      <p:pic>
        <p:nvPicPr>
          <p:cNvPr id="18" name="Imagen 17">
            <a:extLst>
              <a:ext uri="{FF2B5EF4-FFF2-40B4-BE49-F238E27FC236}">
                <a16:creationId xmlns:a16="http://schemas.microsoft.com/office/drawing/2014/main" id="{F3BF6476-C4E1-4123-89F6-C1D7D4426ADA}"/>
              </a:ext>
            </a:extLst>
          </p:cNvPr>
          <p:cNvPicPr>
            <a:picLocks noChangeAspect="1"/>
          </p:cNvPicPr>
          <p:nvPr/>
        </p:nvPicPr>
        <p:blipFill rotWithShape="1">
          <a:blip r:embed="rId15">
            <a:extLst>
              <a:ext uri="{BEBA8EAE-BF5A-486C-A8C5-ECC9F3942E4B}">
                <a14:imgProps xmlns:a14="http://schemas.microsoft.com/office/drawing/2010/main">
                  <a14:imgLayer r:embed="rId16">
                    <a14:imgEffect>
                      <a14:backgroundRemoval t="10000" b="90000" l="10000" r="90000"/>
                    </a14:imgEffect>
                  </a14:imgLayer>
                </a14:imgProps>
              </a:ext>
            </a:extLst>
          </a:blip>
          <a:srcRect l="32069" t="14649" r="32183" b="20066"/>
          <a:stretch/>
        </p:blipFill>
        <p:spPr>
          <a:xfrm>
            <a:off x="3717591" y="5431582"/>
            <a:ext cx="366095" cy="386279"/>
          </a:xfrm>
          <a:prstGeom prst="rect">
            <a:avLst/>
          </a:prstGeom>
        </p:spPr>
      </p:pic>
      <p:sp>
        <p:nvSpPr>
          <p:cNvPr id="27" name="Rectángulo: esquinas redondeadas 26">
            <a:extLst>
              <a:ext uri="{FF2B5EF4-FFF2-40B4-BE49-F238E27FC236}">
                <a16:creationId xmlns:a16="http://schemas.microsoft.com/office/drawing/2014/main" id="{33E018E7-4961-4E6A-A8AE-D70F92CB468B}"/>
              </a:ext>
            </a:extLst>
          </p:cNvPr>
          <p:cNvSpPr/>
          <p:nvPr/>
        </p:nvSpPr>
        <p:spPr>
          <a:xfrm>
            <a:off x="7649257" y="5411041"/>
            <a:ext cx="1345624" cy="3704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419"/>
          </a:p>
        </p:txBody>
      </p:sp>
      <p:pic>
        <p:nvPicPr>
          <p:cNvPr id="25" name="Imagen 24">
            <a:extLst>
              <a:ext uri="{FF2B5EF4-FFF2-40B4-BE49-F238E27FC236}">
                <a16:creationId xmlns:a16="http://schemas.microsoft.com/office/drawing/2014/main" id="{AA1B89D6-DF79-4EA3-9507-97DA54B9820C}"/>
              </a:ext>
            </a:extLst>
          </p:cNvPr>
          <p:cNvPicPr>
            <a:picLocks noChangeAspect="1"/>
          </p:cNvPicPr>
          <p:nvPr/>
        </p:nvPicPr>
        <p:blipFill>
          <a:blip r:embed="rId17"/>
          <a:stretch>
            <a:fillRect/>
          </a:stretch>
        </p:blipFill>
        <p:spPr>
          <a:xfrm>
            <a:off x="7847568" y="5464770"/>
            <a:ext cx="262946" cy="262946"/>
          </a:xfrm>
          <a:prstGeom prst="rect">
            <a:avLst/>
          </a:prstGeom>
        </p:spPr>
      </p:pic>
      <p:pic>
        <p:nvPicPr>
          <p:cNvPr id="28" name="Imagen 27">
            <a:extLst>
              <a:ext uri="{FF2B5EF4-FFF2-40B4-BE49-F238E27FC236}">
                <a16:creationId xmlns:a16="http://schemas.microsoft.com/office/drawing/2014/main" id="{E0CFCEAE-4B3C-4674-833A-342120CD0A8A}"/>
              </a:ext>
            </a:extLst>
          </p:cNvPr>
          <p:cNvPicPr>
            <a:picLocks noChangeAspect="1"/>
          </p:cNvPicPr>
          <p:nvPr/>
        </p:nvPicPr>
        <p:blipFill>
          <a:blip r:embed="rId18"/>
          <a:stretch>
            <a:fillRect/>
          </a:stretch>
        </p:blipFill>
        <p:spPr>
          <a:xfrm>
            <a:off x="8195598" y="5529838"/>
            <a:ext cx="731848" cy="194126"/>
          </a:xfrm>
          <a:prstGeom prst="rect">
            <a:avLst/>
          </a:prstGeom>
        </p:spPr>
      </p:pic>
      <p:pic>
        <p:nvPicPr>
          <p:cNvPr id="29" name="Imagen 28">
            <a:extLst>
              <a:ext uri="{FF2B5EF4-FFF2-40B4-BE49-F238E27FC236}">
                <a16:creationId xmlns:a16="http://schemas.microsoft.com/office/drawing/2014/main" id="{322E8398-0458-4083-8A6B-1B5763D1C922}"/>
              </a:ext>
            </a:extLst>
          </p:cNvPr>
          <p:cNvPicPr>
            <a:picLocks noChangeAspect="1"/>
          </p:cNvPicPr>
          <p:nvPr/>
        </p:nvPicPr>
        <p:blipFill>
          <a:blip r:embed="rId19">
            <a:extLst>
              <a:ext uri="{BEBA8EAE-BF5A-486C-A8C5-ECC9F3942E4B}">
                <a14:imgProps xmlns:a14="http://schemas.microsoft.com/office/drawing/2010/main">
                  <a14:imgLayer r:embed="rId20">
                    <a14:imgEffect>
                      <a14:backgroundRemoval t="5664" b="93359" l="10000" r="90000">
                        <a14:foregroundMark x1="35889" y1="5859" x2="39000" y2="5859"/>
                        <a14:foregroundMark x1="36111" y1="87109" x2="44000" y2="93359"/>
                      </a14:backgroundRemoval>
                    </a14:imgEffect>
                  </a14:imgLayer>
                </a14:imgProps>
              </a:ext>
            </a:extLst>
          </a:blip>
          <a:stretch>
            <a:fillRect/>
          </a:stretch>
        </p:blipFill>
        <p:spPr>
          <a:xfrm>
            <a:off x="3390628" y="868261"/>
            <a:ext cx="1656519" cy="942375"/>
          </a:xfrm>
          <a:prstGeom prst="rect">
            <a:avLst/>
          </a:prstGeom>
        </p:spPr>
      </p:pic>
      <p:sp>
        <p:nvSpPr>
          <p:cNvPr id="35" name="CuadroTexto 34">
            <a:extLst>
              <a:ext uri="{FF2B5EF4-FFF2-40B4-BE49-F238E27FC236}">
                <a16:creationId xmlns:a16="http://schemas.microsoft.com/office/drawing/2014/main" id="{B4543608-A070-44BF-8763-834A60A861C1}"/>
              </a:ext>
            </a:extLst>
          </p:cNvPr>
          <p:cNvSpPr txBox="1"/>
          <p:nvPr/>
        </p:nvSpPr>
        <p:spPr>
          <a:xfrm>
            <a:off x="4874798" y="1154782"/>
            <a:ext cx="424070" cy="369332"/>
          </a:xfrm>
          <a:prstGeom prst="rect">
            <a:avLst/>
          </a:prstGeom>
          <a:noFill/>
        </p:spPr>
        <p:txBody>
          <a:bodyPr wrap="square" rtlCol="0">
            <a:spAutoFit/>
          </a:bodyPr>
          <a:lstStyle/>
          <a:p>
            <a:r>
              <a:rPr lang="es-ES" b="1" dirty="0">
                <a:solidFill>
                  <a:schemeClr val="accent1"/>
                </a:solidFill>
              </a:rPr>
              <a:t>=</a:t>
            </a:r>
            <a:endParaRPr lang="es-419" b="1" dirty="0">
              <a:solidFill>
                <a:schemeClr val="accent1"/>
              </a:solidFill>
            </a:endParaRPr>
          </a:p>
        </p:txBody>
      </p:sp>
      <p:cxnSp>
        <p:nvCxnSpPr>
          <p:cNvPr id="37" name="Conector recto 36">
            <a:extLst>
              <a:ext uri="{FF2B5EF4-FFF2-40B4-BE49-F238E27FC236}">
                <a16:creationId xmlns:a16="http://schemas.microsoft.com/office/drawing/2014/main" id="{010C2357-3306-48A7-9C54-95A6A932E3F0}"/>
              </a:ext>
            </a:extLst>
          </p:cNvPr>
          <p:cNvCxnSpPr>
            <a:stCxn id="6" idx="2"/>
            <a:endCxn id="4" idx="0"/>
          </p:cNvCxnSpPr>
          <p:nvPr/>
        </p:nvCxnSpPr>
        <p:spPr>
          <a:xfrm flipH="1">
            <a:off x="4258508" y="3423251"/>
            <a:ext cx="2024264" cy="588916"/>
          </a:xfrm>
          <a:prstGeom prst="line">
            <a:avLst/>
          </a:prstGeom>
        </p:spPr>
        <p:style>
          <a:lnRef idx="1">
            <a:schemeClr val="dk1"/>
          </a:lnRef>
          <a:fillRef idx="0">
            <a:schemeClr val="dk1"/>
          </a:fillRef>
          <a:effectRef idx="0">
            <a:schemeClr val="dk1"/>
          </a:effectRef>
          <a:fontRef idx="minor">
            <a:schemeClr val="tx1"/>
          </a:fontRef>
        </p:style>
      </p:cxnSp>
      <p:cxnSp>
        <p:nvCxnSpPr>
          <p:cNvPr id="39" name="Conector recto 38">
            <a:extLst>
              <a:ext uri="{FF2B5EF4-FFF2-40B4-BE49-F238E27FC236}">
                <a16:creationId xmlns:a16="http://schemas.microsoft.com/office/drawing/2014/main" id="{BFF8BFFE-A31F-428D-A30B-DD58FB5BDD3D}"/>
              </a:ext>
            </a:extLst>
          </p:cNvPr>
          <p:cNvCxnSpPr>
            <a:stCxn id="6" idx="2"/>
            <a:endCxn id="23" idx="0"/>
          </p:cNvCxnSpPr>
          <p:nvPr/>
        </p:nvCxnSpPr>
        <p:spPr>
          <a:xfrm>
            <a:off x="6282772" y="3423251"/>
            <a:ext cx="1997764" cy="558258"/>
          </a:xfrm>
          <a:prstGeom prst="line">
            <a:avLst/>
          </a:prstGeom>
        </p:spPr>
        <p:style>
          <a:lnRef idx="1">
            <a:schemeClr val="dk1"/>
          </a:lnRef>
          <a:fillRef idx="0">
            <a:schemeClr val="dk1"/>
          </a:fillRef>
          <a:effectRef idx="0">
            <a:schemeClr val="dk1"/>
          </a:effectRef>
          <a:fontRef idx="minor">
            <a:schemeClr val="tx1"/>
          </a:fontRef>
        </p:style>
      </p:cxnSp>
      <p:sp>
        <p:nvSpPr>
          <p:cNvPr id="45" name="CuadroTexto 44">
            <a:extLst>
              <a:ext uri="{FF2B5EF4-FFF2-40B4-BE49-F238E27FC236}">
                <a16:creationId xmlns:a16="http://schemas.microsoft.com/office/drawing/2014/main" id="{15FA2C63-D617-43EE-AD80-64EF72E0C76F}"/>
              </a:ext>
            </a:extLst>
          </p:cNvPr>
          <p:cNvSpPr txBox="1"/>
          <p:nvPr/>
        </p:nvSpPr>
        <p:spPr>
          <a:xfrm>
            <a:off x="2949395" y="4659220"/>
            <a:ext cx="424070" cy="369332"/>
          </a:xfrm>
          <a:prstGeom prst="rect">
            <a:avLst/>
          </a:prstGeom>
          <a:noFill/>
        </p:spPr>
        <p:txBody>
          <a:bodyPr wrap="square" rtlCol="0">
            <a:spAutoFit/>
          </a:bodyPr>
          <a:lstStyle/>
          <a:p>
            <a:r>
              <a:rPr lang="es-ES" b="1" dirty="0">
                <a:solidFill>
                  <a:schemeClr val="accent1"/>
                </a:solidFill>
              </a:rPr>
              <a:t>=</a:t>
            </a:r>
            <a:endParaRPr lang="es-419" b="1" dirty="0">
              <a:solidFill>
                <a:schemeClr val="accent1"/>
              </a:solidFill>
            </a:endParaRPr>
          </a:p>
        </p:txBody>
      </p:sp>
      <p:sp>
        <p:nvSpPr>
          <p:cNvPr id="46" name="CuadroTexto 45">
            <a:extLst>
              <a:ext uri="{FF2B5EF4-FFF2-40B4-BE49-F238E27FC236}">
                <a16:creationId xmlns:a16="http://schemas.microsoft.com/office/drawing/2014/main" id="{D8877186-4EED-4EF4-8EA2-9EE8BF1B73CD}"/>
              </a:ext>
            </a:extLst>
          </p:cNvPr>
          <p:cNvSpPr txBox="1"/>
          <p:nvPr/>
        </p:nvSpPr>
        <p:spPr>
          <a:xfrm>
            <a:off x="9234020" y="4729866"/>
            <a:ext cx="424070" cy="369332"/>
          </a:xfrm>
          <a:prstGeom prst="rect">
            <a:avLst/>
          </a:prstGeom>
          <a:noFill/>
        </p:spPr>
        <p:txBody>
          <a:bodyPr wrap="square" rtlCol="0">
            <a:spAutoFit/>
          </a:bodyPr>
          <a:lstStyle/>
          <a:p>
            <a:r>
              <a:rPr lang="es-ES" b="1" dirty="0">
                <a:solidFill>
                  <a:schemeClr val="accent1"/>
                </a:solidFill>
              </a:rPr>
              <a:t>=</a:t>
            </a:r>
            <a:endParaRPr lang="es-419" b="1" dirty="0">
              <a:solidFill>
                <a:schemeClr val="accent1"/>
              </a:solidFill>
            </a:endParaRPr>
          </a:p>
        </p:txBody>
      </p:sp>
      <p:pic>
        <p:nvPicPr>
          <p:cNvPr id="48" name="Imagen 47">
            <a:extLst>
              <a:ext uri="{FF2B5EF4-FFF2-40B4-BE49-F238E27FC236}">
                <a16:creationId xmlns:a16="http://schemas.microsoft.com/office/drawing/2014/main" id="{CF63BDD2-F6A4-40D2-B4FB-8866A93DC42C}"/>
              </a:ext>
            </a:extLst>
          </p:cNvPr>
          <p:cNvPicPr>
            <a:picLocks noChangeAspect="1"/>
          </p:cNvPicPr>
          <p:nvPr/>
        </p:nvPicPr>
        <p:blipFill>
          <a:blip r:embed="rId21">
            <a:extLst>
              <a:ext uri="{BEBA8EAE-BF5A-486C-A8C5-ECC9F3942E4B}">
                <a14:imgProps xmlns:a14="http://schemas.microsoft.com/office/drawing/2010/main">
                  <a14:imgLayer r:embed="rId22">
                    <a14:imgEffect>
                      <a14:backgroundRemoval t="8000" b="94222" l="9778" r="89778">
                        <a14:foregroundMark x1="44444" y1="8000" x2="46667" y2="8000"/>
                        <a14:foregroundMark x1="53778" y1="52000" x2="57778" y2="51556"/>
                        <a14:foregroundMark x1="59556" y1="67556" x2="65333" y2="66222"/>
                        <a14:foregroundMark x1="59111" y1="84889" x2="67111" y2="84000"/>
                        <a14:foregroundMark x1="49333" y1="94222" x2="52889" y2="92000"/>
                      </a14:backgroundRemoval>
                    </a14:imgEffect>
                  </a14:imgLayer>
                </a14:imgProps>
              </a:ext>
            </a:extLst>
          </a:blip>
          <a:stretch>
            <a:fillRect/>
          </a:stretch>
        </p:blipFill>
        <p:spPr>
          <a:xfrm>
            <a:off x="9537028" y="4241423"/>
            <a:ext cx="1233718" cy="1233718"/>
          </a:xfrm>
          <a:prstGeom prst="rect">
            <a:avLst/>
          </a:prstGeom>
        </p:spPr>
      </p:pic>
      <p:pic>
        <p:nvPicPr>
          <p:cNvPr id="47" name="Imagen 46">
            <a:extLst>
              <a:ext uri="{FF2B5EF4-FFF2-40B4-BE49-F238E27FC236}">
                <a16:creationId xmlns:a16="http://schemas.microsoft.com/office/drawing/2014/main" id="{3B68D65B-E559-404E-B860-A638F804E110}"/>
              </a:ext>
            </a:extLst>
          </p:cNvPr>
          <p:cNvPicPr>
            <a:picLocks noChangeAspect="1"/>
          </p:cNvPicPr>
          <p:nvPr/>
        </p:nvPicPr>
        <p:blipFill>
          <a:blip r:embed="rId23">
            <a:extLst>
              <a:ext uri="{BEBA8EAE-BF5A-486C-A8C5-ECC9F3942E4B}">
                <a14:imgProps xmlns:a14="http://schemas.microsoft.com/office/drawing/2010/main">
                  <a14:imgLayer r:embed="rId24">
                    <a14:imgEffect>
                      <a14:backgroundRemoval t="9877" b="92181" l="9662" r="89855">
                        <a14:foregroundMark x1="11111" y1="79424" x2="72464" y2="81481"/>
                        <a14:foregroundMark x1="72464" y1="81481" x2="84058" y2="80658"/>
                        <a14:foregroundMark x1="12560" y1="81481" x2="41546" y2="74486"/>
                        <a14:foregroundMark x1="41546" y1="74486" x2="90338" y2="77778"/>
                        <a14:foregroundMark x1="90338" y1="77778" x2="74879" y2="89712"/>
                        <a14:foregroundMark x1="74879" y1="89712" x2="25121" y2="92181"/>
                        <a14:foregroundMark x1="25121" y1="92181" x2="13527" y2="83128"/>
                        <a14:foregroundMark x1="50242" y1="88477" x2="47343" y2="86831"/>
                        <a14:foregroundMark x1="57971" y1="83951" x2="43961" y2="86831"/>
                        <a14:foregroundMark x1="88406" y1="76955" x2="66184" y2="76955"/>
                        <a14:foregroundMark x1="18357" y1="79424" x2="13043" y2="78189"/>
                        <a14:foregroundMark x1="12560" y1="86831" x2="12560" y2="86831"/>
                      </a14:backgroundRemoval>
                    </a14:imgEffect>
                  </a14:imgLayer>
                </a14:imgProps>
              </a:ext>
            </a:extLst>
          </a:blip>
          <a:stretch>
            <a:fillRect/>
          </a:stretch>
        </p:blipFill>
        <p:spPr>
          <a:xfrm>
            <a:off x="10016302" y="3810094"/>
            <a:ext cx="1057452" cy="1241357"/>
          </a:xfrm>
          <a:prstGeom prst="rect">
            <a:avLst/>
          </a:prstGeom>
        </p:spPr>
      </p:pic>
      <p:graphicFrame>
        <p:nvGraphicFramePr>
          <p:cNvPr id="32" name="Tabla 4">
            <a:extLst>
              <a:ext uri="{FF2B5EF4-FFF2-40B4-BE49-F238E27FC236}">
                <a16:creationId xmlns:a16="http://schemas.microsoft.com/office/drawing/2014/main" id="{10BD18B0-D62A-477A-AABE-AF3F29FEFC25}"/>
              </a:ext>
            </a:extLst>
          </p:cNvPr>
          <p:cNvGraphicFramePr>
            <a:graphicFrameLocks noGrp="1"/>
          </p:cNvGraphicFramePr>
          <p:nvPr>
            <p:extLst>
              <p:ext uri="{D42A27DB-BD31-4B8C-83A1-F6EECF244321}">
                <p14:modId xmlns:p14="http://schemas.microsoft.com/office/powerpoint/2010/main" val="1037864833"/>
              </p:ext>
            </p:extLst>
          </p:nvPr>
        </p:nvGraphicFramePr>
        <p:xfrm>
          <a:off x="616363" y="3952061"/>
          <a:ext cx="2124766" cy="1854200"/>
        </p:xfrm>
        <a:graphic>
          <a:graphicData uri="http://schemas.openxmlformats.org/drawingml/2006/table">
            <a:tbl>
              <a:tblPr firstRow="1" bandRow="1">
                <a:tableStyleId>{5C22544A-7EE6-4342-B048-85BDC9FD1C3A}</a:tableStyleId>
              </a:tblPr>
              <a:tblGrid>
                <a:gridCol w="2124766">
                  <a:extLst>
                    <a:ext uri="{9D8B030D-6E8A-4147-A177-3AD203B41FA5}">
                      <a16:colId xmlns:a16="http://schemas.microsoft.com/office/drawing/2014/main" val="2198037204"/>
                    </a:ext>
                  </a:extLst>
                </a:gridCol>
              </a:tblGrid>
              <a:tr h="370840">
                <a:tc>
                  <a:txBody>
                    <a:bodyPr/>
                    <a:lstStyle/>
                    <a:p>
                      <a:r>
                        <a:rPr lang="es-ES" sz="1200" dirty="0"/>
                        <a:t>Usuario</a:t>
                      </a:r>
                      <a:endParaRPr lang="es-419" sz="1200" dirty="0"/>
                    </a:p>
                  </a:txBody>
                  <a:tcPr/>
                </a:tc>
                <a:extLst>
                  <a:ext uri="{0D108BD9-81ED-4DB2-BD59-A6C34878D82A}">
                    <a16:rowId xmlns:a16="http://schemas.microsoft.com/office/drawing/2014/main" val="4265663131"/>
                  </a:ext>
                </a:extLst>
              </a:tr>
              <a:tr h="370840">
                <a:tc>
                  <a:txBody>
                    <a:bodyPr/>
                    <a:lstStyle/>
                    <a:p>
                      <a:pPr algn="ctr"/>
                      <a:r>
                        <a:rPr lang="es-ES" sz="1200" dirty="0"/>
                        <a:t>ID</a:t>
                      </a:r>
                      <a:endParaRPr lang="es-419" sz="1200" dirty="0"/>
                    </a:p>
                  </a:txBody>
                  <a:tcPr/>
                </a:tc>
                <a:extLst>
                  <a:ext uri="{0D108BD9-81ED-4DB2-BD59-A6C34878D82A}">
                    <a16:rowId xmlns:a16="http://schemas.microsoft.com/office/drawing/2014/main" val="1216799215"/>
                  </a:ext>
                </a:extLst>
              </a:tr>
              <a:tr h="370840">
                <a:tc>
                  <a:txBody>
                    <a:bodyPr/>
                    <a:lstStyle/>
                    <a:p>
                      <a:pPr algn="ctr"/>
                      <a:r>
                        <a:rPr lang="es-ES" sz="1200" dirty="0"/>
                        <a:t>Username </a:t>
                      </a:r>
                      <a:endParaRPr lang="es-419" sz="1200" dirty="0"/>
                    </a:p>
                  </a:txBody>
                  <a:tcPr/>
                </a:tc>
                <a:extLst>
                  <a:ext uri="{0D108BD9-81ED-4DB2-BD59-A6C34878D82A}">
                    <a16:rowId xmlns:a16="http://schemas.microsoft.com/office/drawing/2014/main" val="456999030"/>
                  </a:ext>
                </a:extLst>
              </a:tr>
              <a:tr h="370840">
                <a:tc>
                  <a:txBody>
                    <a:bodyPr/>
                    <a:lstStyle/>
                    <a:p>
                      <a:pPr algn="ctr"/>
                      <a:r>
                        <a:rPr lang="es-ES" sz="1200" dirty="0"/>
                        <a:t>Pasword</a:t>
                      </a:r>
                      <a:endParaRPr lang="es-419" sz="1200" dirty="0"/>
                    </a:p>
                  </a:txBody>
                  <a:tcPr/>
                </a:tc>
                <a:extLst>
                  <a:ext uri="{0D108BD9-81ED-4DB2-BD59-A6C34878D82A}">
                    <a16:rowId xmlns:a16="http://schemas.microsoft.com/office/drawing/2014/main" val="3587395909"/>
                  </a:ext>
                </a:extLst>
              </a:tr>
              <a:tr h="370840">
                <a:tc>
                  <a:txBody>
                    <a:bodyPr/>
                    <a:lstStyle/>
                    <a:p>
                      <a:pPr algn="ctr"/>
                      <a:r>
                        <a:rPr lang="es-ES" sz="1200" dirty="0"/>
                        <a:t>Nombre</a:t>
                      </a:r>
                      <a:endParaRPr lang="es-419" sz="1200" dirty="0"/>
                    </a:p>
                  </a:txBody>
                  <a:tcPr/>
                </a:tc>
                <a:extLst>
                  <a:ext uri="{0D108BD9-81ED-4DB2-BD59-A6C34878D82A}">
                    <a16:rowId xmlns:a16="http://schemas.microsoft.com/office/drawing/2014/main" val="1507227178"/>
                  </a:ext>
                </a:extLst>
              </a:tr>
            </a:tbl>
          </a:graphicData>
        </a:graphic>
      </p:graphicFrame>
      <p:pic>
        <p:nvPicPr>
          <p:cNvPr id="33" name="Imagen 32">
            <a:extLst>
              <a:ext uri="{FF2B5EF4-FFF2-40B4-BE49-F238E27FC236}">
                <a16:creationId xmlns:a16="http://schemas.microsoft.com/office/drawing/2014/main" id="{8C2DF581-C288-45EA-B357-931C4BF3007E}"/>
              </a:ext>
            </a:extLst>
          </p:cNvPr>
          <p:cNvPicPr>
            <a:picLocks noChangeAspect="1"/>
          </p:cNvPicPr>
          <p:nvPr/>
        </p:nvPicPr>
        <p:blipFill rotWithShape="1">
          <a:blip r:embed="rId25">
            <a:extLst>
              <a:ext uri="{BEBA8EAE-BF5A-486C-A8C5-ECC9F3942E4B}">
                <a14:imgProps xmlns:a14="http://schemas.microsoft.com/office/drawing/2010/main">
                  <a14:imgLayer r:embed="rId26">
                    <a14:imgEffect>
                      <a14:backgroundRemoval t="30282" b="71362" l="4625" r="30875">
                        <a14:foregroundMark x1="4625" y1="47183" x2="4625" y2="50000"/>
                        <a14:foregroundMark x1="8125" y1="51174" x2="7250" y2="50939"/>
                        <a14:foregroundMark x1="8875" y1="50939" x2="7875" y2="53286"/>
                        <a14:foregroundMark x1="6000" y1="71362" x2="6000" y2="69014"/>
                        <a14:foregroundMark x1="9625" y1="68545" x2="9625" y2="70892"/>
                        <a14:foregroundMark x1="13375" y1="69718" x2="13375" y2="67136"/>
                        <a14:foregroundMark x1="15250" y1="67136" x2="15250" y2="68310"/>
                        <a14:foregroundMark x1="19750" y1="69718" x2="19750" y2="69249"/>
                        <a14:foregroundMark x1="23875" y1="69249" x2="23625" y2="69249"/>
                        <a14:foregroundMark x1="27250" y1="67840" x2="27250" y2="67840"/>
                        <a14:foregroundMark x1="30875" y1="67371" x2="30875" y2="67840"/>
                        <a14:foregroundMark x1="8375" y1="51174" x2="7375" y2="47887"/>
                      </a14:backgroundRemoval>
                    </a14:imgEffect>
                  </a14:imgLayer>
                </a14:imgProps>
              </a:ext>
            </a:extLst>
          </a:blip>
          <a:srcRect l="2471" t="25940" r="68087" b="24117"/>
          <a:stretch/>
        </p:blipFill>
        <p:spPr>
          <a:xfrm>
            <a:off x="683727" y="4342448"/>
            <a:ext cx="359447" cy="324677"/>
          </a:xfrm>
          <a:prstGeom prst="rect">
            <a:avLst/>
          </a:prstGeom>
        </p:spPr>
      </p:pic>
      <p:sp>
        <p:nvSpPr>
          <p:cNvPr id="34" name="Rectángulo 33">
            <a:extLst>
              <a:ext uri="{FF2B5EF4-FFF2-40B4-BE49-F238E27FC236}">
                <a16:creationId xmlns:a16="http://schemas.microsoft.com/office/drawing/2014/main" id="{1061C6B2-2A05-44B9-9BFF-114F08CDA29C}"/>
              </a:ext>
            </a:extLst>
          </p:cNvPr>
          <p:cNvSpPr/>
          <p:nvPr/>
        </p:nvSpPr>
        <p:spPr>
          <a:xfrm>
            <a:off x="0" y="6431529"/>
            <a:ext cx="12192000" cy="41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6" name="Rectángulo: esquinas redondeadas 35">
            <a:hlinkClick r:id="rId27" action="ppaction://hlinksldjump"/>
            <a:extLst>
              <a:ext uri="{FF2B5EF4-FFF2-40B4-BE49-F238E27FC236}">
                <a16:creationId xmlns:a16="http://schemas.microsoft.com/office/drawing/2014/main" id="{6FE1F353-2FB0-4923-BA76-43430C4B78CC}"/>
              </a:ext>
            </a:extLst>
          </p:cNvPr>
          <p:cNvSpPr/>
          <p:nvPr/>
        </p:nvSpPr>
        <p:spPr>
          <a:xfrm>
            <a:off x="3099346" y="6525732"/>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Descripción</a:t>
            </a:r>
            <a:endParaRPr lang="es-419" sz="1100" dirty="0"/>
          </a:p>
        </p:txBody>
      </p:sp>
      <p:sp>
        <p:nvSpPr>
          <p:cNvPr id="38" name="Rectángulo: esquinas redondeadas 37">
            <a:hlinkClick r:id="rId28" action="ppaction://hlinksldjump"/>
            <a:extLst>
              <a:ext uri="{FF2B5EF4-FFF2-40B4-BE49-F238E27FC236}">
                <a16:creationId xmlns:a16="http://schemas.microsoft.com/office/drawing/2014/main" id="{D9281451-6D06-432A-BF9B-72B11FB68E03}"/>
              </a:ext>
            </a:extLst>
          </p:cNvPr>
          <p:cNvSpPr/>
          <p:nvPr/>
        </p:nvSpPr>
        <p:spPr>
          <a:xfrm>
            <a:off x="5408661" y="6537350"/>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Arquitectura</a:t>
            </a:r>
            <a:endParaRPr lang="es-419" sz="1100" dirty="0"/>
          </a:p>
        </p:txBody>
      </p:sp>
      <p:sp>
        <p:nvSpPr>
          <p:cNvPr id="41" name="Rectángulo: esquinas redondeadas 40">
            <a:hlinkClick r:id="rId29" action="ppaction://hlinksldjump"/>
            <a:extLst>
              <a:ext uri="{FF2B5EF4-FFF2-40B4-BE49-F238E27FC236}">
                <a16:creationId xmlns:a16="http://schemas.microsoft.com/office/drawing/2014/main" id="{8C69FCB3-4B70-4C50-993D-11C123A09502}"/>
              </a:ext>
            </a:extLst>
          </p:cNvPr>
          <p:cNvSpPr/>
          <p:nvPr/>
        </p:nvSpPr>
        <p:spPr>
          <a:xfrm>
            <a:off x="7717976" y="6545083"/>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Historia de usuarios</a:t>
            </a:r>
            <a:endParaRPr lang="es-419" sz="1100" dirty="0"/>
          </a:p>
        </p:txBody>
      </p:sp>
    </p:spTree>
    <p:extLst>
      <p:ext uri="{BB962C8B-B14F-4D97-AF65-F5344CB8AC3E}">
        <p14:creationId xmlns:p14="http://schemas.microsoft.com/office/powerpoint/2010/main" val="49806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53C6530-2124-4C9B-86ED-D354B7D294E5}"/>
              </a:ext>
            </a:extLst>
          </p:cNvPr>
          <p:cNvPicPr>
            <a:picLocks noChangeAspect="1"/>
          </p:cNvPicPr>
          <p:nvPr/>
        </p:nvPicPr>
        <p:blipFill rotWithShape="1">
          <a:blip r:embed="rId2"/>
          <a:srcRect l="23913" t="23175" r="29659" b="13799"/>
          <a:stretch/>
        </p:blipFill>
        <p:spPr>
          <a:xfrm>
            <a:off x="732961" y="2288171"/>
            <a:ext cx="5106257" cy="3897216"/>
          </a:xfrm>
          <a:prstGeom prst="rect">
            <a:avLst/>
          </a:prstGeom>
        </p:spPr>
      </p:pic>
      <p:graphicFrame>
        <p:nvGraphicFramePr>
          <p:cNvPr id="38" name="Tabla 37">
            <a:extLst>
              <a:ext uri="{FF2B5EF4-FFF2-40B4-BE49-F238E27FC236}">
                <a16:creationId xmlns:a16="http://schemas.microsoft.com/office/drawing/2014/main" id="{EF9CF5A9-DCBC-4681-BD68-C069DE37AE4F}"/>
              </a:ext>
            </a:extLst>
          </p:cNvPr>
          <p:cNvGraphicFramePr>
            <a:graphicFrameLocks noGrp="1"/>
          </p:cNvGraphicFramePr>
          <p:nvPr>
            <p:extLst>
              <p:ext uri="{D42A27DB-BD31-4B8C-83A1-F6EECF244321}">
                <p14:modId xmlns:p14="http://schemas.microsoft.com/office/powerpoint/2010/main" val="151807140"/>
              </p:ext>
            </p:extLst>
          </p:nvPr>
        </p:nvGraphicFramePr>
        <p:xfrm>
          <a:off x="4543833" y="188011"/>
          <a:ext cx="2124767" cy="1483360"/>
        </p:xfrm>
        <a:graphic>
          <a:graphicData uri="http://schemas.openxmlformats.org/drawingml/2006/table">
            <a:tbl>
              <a:tblPr firstRow="1" bandRow="1">
                <a:tableStyleId>{21E4AEA4-8DFA-4A89-87EB-49C32662AFE0}</a:tableStyleId>
              </a:tblPr>
              <a:tblGrid>
                <a:gridCol w="2124767">
                  <a:extLst>
                    <a:ext uri="{9D8B030D-6E8A-4147-A177-3AD203B41FA5}">
                      <a16:colId xmlns:a16="http://schemas.microsoft.com/office/drawing/2014/main" val="2198037204"/>
                    </a:ext>
                  </a:extLst>
                </a:gridCol>
              </a:tblGrid>
              <a:tr h="370840">
                <a:tc>
                  <a:txBody>
                    <a:bodyPr/>
                    <a:lstStyle/>
                    <a:p>
                      <a:r>
                        <a:rPr lang="es-ES" sz="1200" dirty="0"/>
                        <a:t>Cuenta </a:t>
                      </a:r>
                      <a:endParaRPr lang="es-419" sz="1200" dirty="0"/>
                    </a:p>
                  </a:txBody>
                  <a:tcPr/>
                </a:tc>
                <a:extLst>
                  <a:ext uri="{0D108BD9-81ED-4DB2-BD59-A6C34878D82A}">
                    <a16:rowId xmlns:a16="http://schemas.microsoft.com/office/drawing/2014/main" val="4265663131"/>
                  </a:ext>
                </a:extLst>
              </a:tr>
              <a:tr h="370840">
                <a:tc>
                  <a:txBody>
                    <a:bodyPr/>
                    <a:lstStyle/>
                    <a:p>
                      <a:pPr algn="ctr"/>
                      <a:r>
                        <a:rPr lang="es-ES" sz="1200" dirty="0"/>
                        <a:t>Código</a:t>
                      </a:r>
                      <a:endParaRPr lang="es-419" sz="1200" dirty="0"/>
                    </a:p>
                  </a:txBody>
                  <a:tcPr/>
                </a:tc>
                <a:extLst>
                  <a:ext uri="{0D108BD9-81ED-4DB2-BD59-A6C34878D82A}">
                    <a16:rowId xmlns:a16="http://schemas.microsoft.com/office/drawing/2014/main" val="3186740507"/>
                  </a:ext>
                </a:extLst>
              </a:tr>
              <a:tr h="370840">
                <a:tc>
                  <a:txBody>
                    <a:bodyPr/>
                    <a:lstStyle/>
                    <a:p>
                      <a:pPr algn="ctr"/>
                      <a:r>
                        <a:rPr lang="es-ES" sz="1200" dirty="0"/>
                        <a:t>ID de usuario</a:t>
                      </a:r>
                      <a:endParaRPr lang="es-419" sz="1200" dirty="0"/>
                    </a:p>
                  </a:txBody>
                  <a:tcPr/>
                </a:tc>
                <a:extLst>
                  <a:ext uri="{0D108BD9-81ED-4DB2-BD59-A6C34878D82A}">
                    <a16:rowId xmlns:a16="http://schemas.microsoft.com/office/drawing/2014/main" val="1216799215"/>
                  </a:ext>
                </a:extLst>
              </a:tr>
              <a:tr h="370840">
                <a:tc>
                  <a:txBody>
                    <a:bodyPr/>
                    <a:lstStyle/>
                    <a:p>
                      <a:pPr algn="ctr"/>
                      <a:r>
                        <a:rPr lang="es-ES" sz="1200" dirty="0"/>
                        <a:t>Dinero</a:t>
                      </a:r>
                      <a:endParaRPr lang="es-419" sz="1200" dirty="0"/>
                    </a:p>
                  </a:txBody>
                  <a:tcPr/>
                </a:tc>
                <a:extLst>
                  <a:ext uri="{0D108BD9-81ED-4DB2-BD59-A6C34878D82A}">
                    <a16:rowId xmlns:a16="http://schemas.microsoft.com/office/drawing/2014/main" val="456999030"/>
                  </a:ext>
                </a:extLst>
              </a:tr>
            </a:tbl>
          </a:graphicData>
        </a:graphic>
      </p:graphicFrame>
      <p:pic>
        <p:nvPicPr>
          <p:cNvPr id="40" name="Imagen 39">
            <a:extLst>
              <a:ext uri="{FF2B5EF4-FFF2-40B4-BE49-F238E27FC236}">
                <a16:creationId xmlns:a16="http://schemas.microsoft.com/office/drawing/2014/main" id="{D6E3B25E-3621-43C5-AA19-FAC2DEE509C9}"/>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0282" b="71362" l="4625" r="30875">
                        <a14:foregroundMark x1="4625" y1="47183" x2="4625" y2="50000"/>
                        <a14:foregroundMark x1="8125" y1="51174" x2="7250" y2="50939"/>
                        <a14:foregroundMark x1="8875" y1="50939" x2="7875" y2="53286"/>
                        <a14:foregroundMark x1="6000" y1="71362" x2="6000" y2="69014"/>
                        <a14:foregroundMark x1="9625" y1="68545" x2="9625" y2="70892"/>
                        <a14:foregroundMark x1="13375" y1="69718" x2="13375" y2="67136"/>
                        <a14:foregroundMark x1="15250" y1="67136" x2="15250" y2="68310"/>
                        <a14:foregroundMark x1="19750" y1="69718" x2="19750" y2="69249"/>
                        <a14:foregroundMark x1="23875" y1="69249" x2="23625" y2="69249"/>
                        <a14:foregroundMark x1="27250" y1="67840" x2="27250" y2="67840"/>
                        <a14:foregroundMark x1="30875" y1="67371" x2="30875" y2="67840"/>
                        <a14:foregroundMark x1="8375" y1="51174" x2="7375" y2="47887"/>
                      </a14:backgroundRemoval>
                    </a14:imgEffect>
                  </a14:imgLayer>
                </a14:imgProps>
              </a:ext>
            </a:extLst>
          </a:blip>
          <a:srcRect l="2471" t="25940" r="68087" b="24117"/>
          <a:stretch/>
        </p:blipFill>
        <p:spPr>
          <a:xfrm>
            <a:off x="4855544" y="555095"/>
            <a:ext cx="359447" cy="324677"/>
          </a:xfrm>
          <a:prstGeom prst="rect">
            <a:avLst/>
          </a:prstGeom>
        </p:spPr>
      </p:pic>
      <p:pic>
        <p:nvPicPr>
          <p:cNvPr id="41" name="Picture 2" descr="Diferencia entre Llave Primaria y Llave foranea - Impartiendo Conocimiento">
            <a:extLst>
              <a:ext uri="{FF2B5EF4-FFF2-40B4-BE49-F238E27FC236}">
                <a16:creationId xmlns:a16="http://schemas.microsoft.com/office/drawing/2014/main" id="{2E838F38-BEC9-4651-AD71-2D2C24E17F34}"/>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9390" b="89437" l="10000" r="96125">
                        <a14:foregroundMark x1="85875" y1="44601" x2="91375" y2="50000"/>
                        <a14:foregroundMark x1="95750" y1="53756" x2="95750" y2="45540"/>
                        <a14:foregroundMark x1="71375" y1="68779" x2="71375" y2="69718"/>
                        <a14:foregroundMark x1="74375" y1="69718" x2="74375" y2="69014"/>
                        <a14:foregroundMark x1="78750" y1="69718" x2="78750" y2="67371"/>
                        <a14:foregroundMark x1="82750" y1="68779" x2="83250" y2="67371"/>
                        <a14:foregroundMark x1="85977" y1="69249" x2="85875" y2="67136"/>
                        <a14:foregroundMark x1="86000" y1="69718" x2="85977" y2="69249"/>
                        <a14:foregroundMark x1="90500" y1="69718" x2="90500" y2="69718"/>
                        <a14:foregroundMark x1="96125" y1="69953" x2="95625" y2="69953"/>
                        <a14:foregroundMark x1="92375" y1="52347" x2="92750" y2="49061"/>
                        <a14:foregroundMark x1="83875" y1="43192" x2="75875" y2="37089"/>
                        <a14:foregroundMark x1="75875" y1="37089" x2="74875" y2="37089"/>
                        <a14:backgroundMark x1="85625" y1="69249" x2="85625" y2="69249"/>
                        <a14:backgroundMark x1="64250" y1="63146" x2="44625" y2="45070"/>
                      </a14:backgroundRemoval>
                    </a14:imgEffect>
                  </a14:imgLayer>
                </a14:imgProps>
              </a:ext>
              <a:ext uri="{28A0092B-C50C-407E-A947-70E740481C1C}">
                <a14:useLocalDpi xmlns:a14="http://schemas.microsoft.com/office/drawing/2010/main" val="0"/>
              </a:ext>
            </a:extLst>
          </a:blip>
          <a:srcRect l="68956" t="23627" b="17586"/>
          <a:stretch/>
        </p:blipFill>
        <p:spPr bwMode="auto">
          <a:xfrm>
            <a:off x="4811587" y="929691"/>
            <a:ext cx="394252" cy="397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5" name="Tabla 54">
            <a:extLst>
              <a:ext uri="{FF2B5EF4-FFF2-40B4-BE49-F238E27FC236}">
                <a16:creationId xmlns:a16="http://schemas.microsoft.com/office/drawing/2014/main" id="{42FFE224-FB70-40D0-BF0A-97030BFE1CC9}"/>
              </a:ext>
            </a:extLst>
          </p:cNvPr>
          <p:cNvGraphicFramePr>
            <a:graphicFrameLocks noGrp="1"/>
          </p:cNvGraphicFramePr>
          <p:nvPr>
            <p:extLst>
              <p:ext uri="{D42A27DB-BD31-4B8C-83A1-F6EECF244321}">
                <p14:modId xmlns:p14="http://schemas.microsoft.com/office/powerpoint/2010/main" val="4224652791"/>
              </p:ext>
            </p:extLst>
          </p:nvPr>
        </p:nvGraphicFramePr>
        <p:xfrm>
          <a:off x="6853148" y="150880"/>
          <a:ext cx="2243484" cy="6164691"/>
        </p:xfrm>
        <a:graphic>
          <a:graphicData uri="http://schemas.openxmlformats.org/drawingml/2006/table">
            <a:tbl>
              <a:tblPr firstRow="1" bandRow="1">
                <a:tableStyleId>{93296810-A885-4BE3-A3E7-6D5BEEA58F35}</a:tableStyleId>
              </a:tblPr>
              <a:tblGrid>
                <a:gridCol w="2243484">
                  <a:extLst>
                    <a:ext uri="{9D8B030D-6E8A-4147-A177-3AD203B41FA5}">
                      <a16:colId xmlns:a16="http://schemas.microsoft.com/office/drawing/2014/main" val="2198037204"/>
                    </a:ext>
                  </a:extLst>
                </a:gridCol>
              </a:tblGrid>
              <a:tr h="474207">
                <a:tc>
                  <a:txBody>
                    <a:bodyPr/>
                    <a:lstStyle/>
                    <a:p>
                      <a:r>
                        <a:rPr lang="es-ES" sz="1200" dirty="0"/>
                        <a:t>Salas</a:t>
                      </a:r>
                      <a:endParaRPr lang="es-419" sz="1200" dirty="0"/>
                    </a:p>
                  </a:txBody>
                  <a:tcPr/>
                </a:tc>
                <a:extLst>
                  <a:ext uri="{0D108BD9-81ED-4DB2-BD59-A6C34878D82A}">
                    <a16:rowId xmlns:a16="http://schemas.microsoft.com/office/drawing/2014/main" val="4265663131"/>
                  </a:ext>
                </a:extLst>
              </a:tr>
              <a:tr h="474207">
                <a:tc>
                  <a:txBody>
                    <a:bodyPr/>
                    <a:lstStyle/>
                    <a:p>
                      <a:pPr algn="ctr"/>
                      <a:r>
                        <a:rPr lang="es-ES" sz="1200" dirty="0"/>
                        <a:t>Código</a:t>
                      </a:r>
                      <a:endParaRPr lang="es-419" sz="1200" dirty="0"/>
                    </a:p>
                  </a:txBody>
                  <a:tcPr/>
                </a:tc>
                <a:extLst>
                  <a:ext uri="{0D108BD9-81ED-4DB2-BD59-A6C34878D82A}">
                    <a16:rowId xmlns:a16="http://schemas.microsoft.com/office/drawing/2014/main" val="1764899339"/>
                  </a:ext>
                </a:extLst>
              </a:tr>
              <a:tr h="474207">
                <a:tc>
                  <a:txBody>
                    <a:bodyPr/>
                    <a:lstStyle/>
                    <a:p>
                      <a:pPr algn="ctr"/>
                      <a:r>
                        <a:rPr lang="es-ES" sz="1200" dirty="0"/>
                        <a:t>ID de usuario</a:t>
                      </a:r>
                      <a:endParaRPr lang="es-419" sz="1200" dirty="0"/>
                    </a:p>
                  </a:txBody>
                  <a:tcPr/>
                </a:tc>
                <a:extLst>
                  <a:ext uri="{0D108BD9-81ED-4DB2-BD59-A6C34878D82A}">
                    <a16:rowId xmlns:a16="http://schemas.microsoft.com/office/drawing/2014/main" val="1216799215"/>
                  </a:ext>
                </a:extLst>
              </a:tr>
              <a:tr h="474207">
                <a:tc>
                  <a:txBody>
                    <a:bodyPr/>
                    <a:lstStyle/>
                    <a:p>
                      <a:pPr algn="ctr"/>
                      <a:r>
                        <a:rPr lang="es-ES" sz="1200" dirty="0"/>
                        <a:t>Cuenta</a:t>
                      </a:r>
                      <a:endParaRPr lang="es-419" sz="1200" dirty="0"/>
                    </a:p>
                  </a:txBody>
                  <a:tcPr/>
                </a:tc>
                <a:extLst>
                  <a:ext uri="{0D108BD9-81ED-4DB2-BD59-A6C34878D82A}">
                    <a16:rowId xmlns:a16="http://schemas.microsoft.com/office/drawing/2014/main" val="2343943315"/>
                  </a:ext>
                </a:extLst>
              </a:tr>
              <a:tr h="474207">
                <a:tc>
                  <a:txBody>
                    <a:bodyPr/>
                    <a:lstStyle/>
                    <a:p>
                      <a:pPr algn="ctr"/>
                      <a:r>
                        <a:rPr lang="es-ES" sz="1200" dirty="0"/>
                        <a:t>Titulo</a:t>
                      </a:r>
                      <a:endParaRPr lang="es-419" sz="1200" dirty="0"/>
                    </a:p>
                  </a:txBody>
                  <a:tcPr/>
                </a:tc>
                <a:extLst>
                  <a:ext uri="{0D108BD9-81ED-4DB2-BD59-A6C34878D82A}">
                    <a16:rowId xmlns:a16="http://schemas.microsoft.com/office/drawing/2014/main" val="456999030"/>
                  </a:ext>
                </a:extLst>
              </a:tr>
              <a:tr h="474207">
                <a:tc>
                  <a:txBody>
                    <a:bodyPr/>
                    <a:lstStyle/>
                    <a:p>
                      <a:pPr algn="ctr"/>
                      <a:r>
                        <a:rPr lang="es-ES" sz="1200" dirty="0"/>
                        <a:t>Imagen</a:t>
                      </a:r>
                      <a:endParaRPr lang="es-419" sz="1200" dirty="0"/>
                    </a:p>
                  </a:txBody>
                  <a:tcPr/>
                </a:tc>
                <a:extLst>
                  <a:ext uri="{0D108BD9-81ED-4DB2-BD59-A6C34878D82A}">
                    <a16:rowId xmlns:a16="http://schemas.microsoft.com/office/drawing/2014/main" val="1965577469"/>
                  </a:ext>
                </a:extLst>
              </a:tr>
              <a:tr h="474207">
                <a:tc>
                  <a:txBody>
                    <a:bodyPr/>
                    <a:lstStyle/>
                    <a:p>
                      <a:pPr algn="ctr"/>
                      <a:r>
                        <a:rPr lang="es-ES" sz="1200" dirty="0"/>
                        <a:t>Equipo 1</a:t>
                      </a:r>
                      <a:endParaRPr lang="es-419" sz="1200" dirty="0"/>
                    </a:p>
                  </a:txBody>
                  <a:tcPr/>
                </a:tc>
                <a:extLst>
                  <a:ext uri="{0D108BD9-81ED-4DB2-BD59-A6C34878D82A}">
                    <a16:rowId xmlns:a16="http://schemas.microsoft.com/office/drawing/2014/main" val="3587395909"/>
                  </a:ext>
                </a:extLst>
              </a:tr>
              <a:tr h="474207">
                <a:tc>
                  <a:txBody>
                    <a:bodyPr/>
                    <a:lstStyle/>
                    <a:p>
                      <a:pPr algn="ctr"/>
                      <a:r>
                        <a:rPr lang="es-ES" sz="1200" dirty="0"/>
                        <a:t>Equipo 2</a:t>
                      </a:r>
                      <a:endParaRPr lang="es-419" sz="1200" dirty="0"/>
                    </a:p>
                  </a:txBody>
                  <a:tcPr/>
                </a:tc>
                <a:extLst>
                  <a:ext uri="{0D108BD9-81ED-4DB2-BD59-A6C34878D82A}">
                    <a16:rowId xmlns:a16="http://schemas.microsoft.com/office/drawing/2014/main" val="1507227178"/>
                  </a:ext>
                </a:extLst>
              </a:tr>
              <a:tr h="474207">
                <a:tc>
                  <a:txBody>
                    <a:bodyPr/>
                    <a:lstStyle/>
                    <a:p>
                      <a:pPr algn="ctr"/>
                      <a:r>
                        <a:rPr lang="es-ES" sz="1200" dirty="0"/>
                        <a:t>Marcado1</a:t>
                      </a:r>
                      <a:endParaRPr lang="es-419" sz="1200" dirty="0"/>
                    </a:p>
                  </a:txBody>
                  <a:tcPr/>
                </a:tc>
                <a:extLst>
                  <a:ext uri="{0D108BD9-81ED-4DB2-BD59-A6C34878D82A}">
                    <a16:rowId xmlns:a16="http://schemas.microsoft.com/office/drawing/2014/main" val="1556049372"/>
                  </a:ext>
                </a:extLst>
              </a:tr>
              <a:tr h="474207">
                <a:tc>
                  <a:txBody>
                    <a:bodyPr/>
                    <a:lstStyle/>
                    <a:p>
                      <a:pPr algn="ctr"/>
                      <a:r>
                        <a:rPr lang="es-ES" sz="1200" dirty="0"/>
                        <a:t>Marcador 2 </a:t>
                      </a:r>
                      <a:endParaRPr lang="es-419" sz="1200" dirty="0"/>
                    </a:p>
                  </a:txBody>
                  <a:tcPr/>
                </a:tc>
                <a:extLst>
                  <a:ext uri="{0D108BD9-81ED-4DB2-BD59-A6C34878D82A}">
                    <a16:rowId xmlns:a16="http://schemas.microsoft.com/office/drawing/2014/main" val="2882528850"/>
                  </a:ext>
                </a:extLst>
              </a:tr>
              <a:tr h="474207">
                <a:tc>
                  <a:txBody>
                    <a:bodyPr/>
                    <a:lstStyle/>
                    <a:p>
                      <a:pPr algn="ctr"/>
                      <a:r>
                        <a:rPr lang="es-ES" sz="1200" dirty="0"/>
                        <a:t>Tarifa de sala</a:t>
                      </a:r>
                      <a:endParaRPr lang="es-419" sz="1200" dirty="0"/>
                    </a:p>
                  </a:txBody>
                  <a:tcPr/>
                </a:tc>
                <a:extLst>
                  <a:ext uri="{0D108BD9-81ED-4DB2-BD59-A6C34878D82A}">
                    <a16:rowId xmlns:a16="http://schemas.microsoft.com/office/drawing/2014/main" val="1602927010"/>
                  </a:ext>
                </a:extLst>
              </a:tr>
              <a:tr h="474207">
                <a:tc>
                  <a:txBody>
                    <a:bodyPr/>
                    <a:lstStyle/>
                    <a:p>
                      <a:pPr algn="ctr"/>
                      <a:r>
                        <a:rPr lang="es-ES" sz="1200" dirty="0"/>
                        <a:t>Jugador</a:t>
                      </a:r>
                      <a:endParaRPr lang="es-419" sz="1200" dirty="0"/>
                    </a:p>
                  </a:txBody>
                  <a:tcPr/>
                </a:tc>
                <a:extLst>
                  <a:ext uri="{0D108BD9-81ED-4DB2-BD59-A6C34878D82A}">
                    <a16:rowId xmlns:a16="http://schemas.microsoft.com/office/drawing/2014/main" val="1018853170"/>
                  </a:ext>
                </a:extLst>
              </a:tr>
              <a:tr h="474207">
                <a:tc>
                  <a:txBody>
                    <a:bodyPr/>
                    <a:lstStyle/>
                    <a:p>
                      <a:pPr algn="ctr"/>
                      <a:r>
                        <a:rPr lang="es-ES" sz="1200" dirty="0"/>
                        <a:t>Dinero que apuesta</a:t>
                      </a:r>
                      <a:endParaRPr lang="es-419" sz="1200" dirty="0"/>
                    </a:p>
                  </a:txBody>
                  <a:tcPr/>
                </a:tc>
                <a:extLst>
                  <a:ext uri="{0D108BD9-81ED-4DB2-BD59-A6C34878D82A}">
                    <a16:rowId xmlns:a16="http://schemas.microsoft.com/office/drawing/2014/main" val="1631322247"/>
                  </a:ext>
                </a:extLst>
              </a:tr>
            </a:tbl>
          </a:graphicData>
        </a:graphic>
      </p:graphicFrame>
      <p:pic>
        <p:nvPicPr>
          <p:cNvPr id="56" name="Picture 2" descr="Diferencia entre Llave Primaria y Llave foranea - Impartiendo Conocimiento">
            <a:extLst>
              <a:ext uri="{FF2B5EF4-FFF2-40B4-BE49-F238E27FC236}">
                <a16:creationId xmlns:a16="http://schemas.microsoft.com/office/drawing/2014/main" id="{34851312-6B56-4B8C-98B7-A2317260EED8}"/>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9390" b="89437" l="10000" r="96125">
                        <a14:foregroundMark x1="85875" y1="44601" x2="91375" y2="50000"/>
                        <a14:foregroundMark x1="95750" y1="53756" x2="95750" y2="45540"/>
                        <a14:foregroundMark x1="71375" y1="68779" x2="71375" y2="69718"/>
                        <a14:foregroundMark x1="74375" y1="69718" x2="74375" y2="69014"/>
                        <a14:foregroundMark x1="78750" y1="69718" x2="78750" y2="67371"/>
                        <a14:foregroundMark x1="82750" y1="68779" x2="83250" y2="67371"/>
                        <a14:foregroundMark x1="85977" y1="69249" x2="85875" y2="67136"/>
                        <a14:foregroundMark x1="86000" y1="69718" x2="85977" y2="69249"/>
                        <a14:foregroundMark x1="90500" y1="69718" x2="90500" y2="69718"/>
                        <a14:foregroundMark x1="96125" y1="69953" x2="95625" y2="69953"/>
                        <a14:foregroundMark x1="92375" y1="52347" x2="92750" y2="49061"/>
                        <a14:foregroundMark x1="83875" y1="43192" x2="75875" y2="37089"/>
                        <a14:foregroundMark x1="75875" y1="37089" x2="74875" y2="37089"/>
                        <a14:backgroundMark x1="85625" y1="69249" x2="85625" y2="69249"/>
                        <a14:backgroundMark x1="64250" y1="63146" x2="44625" y2="45070"/>
                      </a14:backgroundRemoval>
                    </a14:imgEffect>
                  </a14:imgLayer>
                </a14:imgProps>
              </a:ext>
              <a:ext uri="{28A0092B-C50C-407E-A947-70E740481C1C}">
                <a14:useLocalDpi xmlns:a14="http://schemas.microsoft.com/office/drawing/2010/main" val="0"/>
              </a:ext>
            </a:extLst>
          </a:blip>
          <a:srcRect l="68956" t="23627" b="17586"/>
          <a:stretch/>
        </p:blipFill>
        <p:spPr bwMode="auto">
          <a:xfrm>
            <a:off x="7015490" y="1127123"/>
            <a:ext cx="394252" cy="397565"/>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n 56">
            <a:extLst>
              <a:ext uri="{FF2B5EF4-FFF2-40B4-BE49-F238E27FC236}">
                <a16:creationId xmlns:a16="http://schemas.microsoft.com/office/drawing/2014/main" id="{8F4C32B3-ADC0-41E4-9489-E07F097BD5B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0282" b="71362" l="4625" r="30875">
                        <a14:foregroundMark x1="4625" y1="47183" x2="4625" y2="50000"/>
                        <a14:foregroundMark x1="8125" y1="51174" x2="7250" y2="50939"/>
                        <a14:foregroundMark x1="8875" y1="50939" x2="7875" y2="53286"/>
                        <a14:foregroundMark x1="6000" y1="71362" x2="6000" y2="69014"/>
                        <a14:foregroundMark x1="9625" y1="68545" x2="9625" y2="70892"/>
                        <a14:foregroundMark x1="13375" y1="69718" x2="13375" y2="67136"/>
                        <a14:foregroundMark x1="15250" y1="67136" x2="15250" y2="68310"/>
                        <a14:foregroundMark x1="19750" y1="69718" x2="19750" y2="69249"/>
                        <a14:foregroundMark x1="23875" y1="69249" x2="23625" y2="69249"/>
                        <a14:foregroundMark x1="27250" y1="67840" x2="27250" y2="67840"/>
                        <a14:foregroundMark x1="30875" y1="67371" x2="30875" y2="67840"/>
                        <a14:foregroundMark x1="8375" y1="51174" x2="7375" y2="47887"/>
                      </a14:backgroundRemoval>
                    </a14:imgEffect>
                  </a14:imgLayer>
                </a14:imgProps>
              </a:ext>
            </a:extLst>
          </a:blip>
          <a:srcRect l="2471" t="25940" r="68087" b="24117"/>
          <a:stretch/>
        </p:blipFill>
        <p:spPr>
          <a:xfrm>
            <a:off x="7088376" y="686488"/>
            <a:ext cx="359447" cy="324677"/>
          </a:xfrm>
          <a:prstGeom prst="rect">
            <a:avLst/>
          </a:prstGeom>
        </p:spPr>
      </p:pic>
      <p:pic>
        <p:nvPicPr>
          <p:cNvPr id="58" name="Picture 2" descr="Diferencia entre Llave Primaria y Llave foranea - Impartiendo Conocimiento">
            <a:extLst>
              <a:ext uri="{FF2B5EF4-FFF2-40B4-BE49-F238E27FC236}">
                <a16:creationId xmlns:a16="http://schemas.microsoft.com/office/drawing/2014/main" id="{3DDA92EA-7831-4E78-9004-7C711843576E}"/>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9390" b="89437" l="10000" r="96125">
                        <a14:foregroundMark x1="85875" y1="44601" x2="91375" y2="50000"/>
                        <a14:foregroundMark x1="95750" y1="53756" x2="95750" y2="45540"/>
                        <a14:foregroundMark x1="71375" y1="68779" x2="71375" y2="69718"/>
                        <a14:foregroundMark x1="74375" y1="69718" x2="74375" y2="69014"/>
                        <a14:foregroundMark x1="78750" y1="69718" x2="78750" y2="67371"/>
                        <a14:foregroundMark x1="82750" y1="68779" x2="83250" y2="67371"/>
                        <a14:foregroundMark x1="85977" y1="69249" x2="85875" y2="67136"/>
                        <a14:foregroundMark x1="86000" y1="69718" x2="85977" y2="69249"/>
                        <a14:foregroundMark x1="90500" y1="69718" x2="90500" y2="69718"/>
                        <a14:foregroundMark x1="96125" y1="69953" x2="95625" y2="69953"/>
                        <a14:foregroundMark x1="92375" y1="52347" x2="92750" y2="49061"/>
                        <a14:foregroundMark x1="83875" y1="43192" x2="75875" y2="37089"/>
                        <a14:foregroundMark x1="75875" y1="37089" x2="74875" y2="37089"/>
                        <a14:backgroundMark x1="85625" y1="69249" x2="85625" y2="69249"/>
                        <a14:backgroundMark x1="64250" y1="63146" x2="44625" y2="45070"/>
                      </a14:backgroundRemoval>
                    </a14:imgEffect>
                  </a14:imgLayer>
                </a14:imgProps>
              </a:ext>
              <a:ext uri="{28A0092B-C50C-407E-A947-70E740481C1C}">
                <a14:useLocalDpi xmlns:a14="http://schemas.microsoft.com/office/drawing/2010/main" val="0"/>
              </a:ext>
            </a:extLst>
          </a:blip>
          <a:srcRect l="68956" t="23627" b="17586"/>
          <a:stretch/>
        </p:blipFill>
        <p:spPr bwMode="auto">
          <a:xfrm>
            <a:off x="7048629" y="1589843"/>
            <a:ext cx="394252" cy="3975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9" name="Tabla 58">
            <a:extLst>
              <a:ext uri="{FF2B5EF4-FFF2-40B4-BE49-F238E27FC236}">
                <a16:creationId xmlns:a16="http://schemas.microsoft.com/office/drawing/2014/main" id="{9C4DE03E-3A9E-4D92-A6A5-C7686DB901B1}"/>
              </a:ext>
            </a:extLst>
          </p:cNvPr>
          <p:cNvGraphicFramePr>
            <a:graphicFrameLocks noGrp="1"/>
          </p:cNvGraphicFramePr>
          <p:nvPr>
            <p:extLst>
              <p:ext uri="{D42A27DB-BD31-4B8C-83A1-F6EECF244321}">
                <p14:modId xmlns:p14="http://schemas.microsoft.com/office/powerpoint/2010/main" val="656170909"/>
              </p:ext>
            </p:extLst>
          </p:nvPr>
        </p:nvGraphicFramePr>
        <p:xfrm>
          <a:off x="9696961" y="189140"/>
          <a:ext cx="2124767" cy="3708400"/>
        </p:xfrm>
        <a:graphic>
          <a:graphicData uri="http://schemas.openxmlformats.org/drawingml/2006/table">
            <a:tbl>
              <a:tblPr firstRow="1" bandRow="1">
                <a:tableStyleId>{7DF18680-E054-41AD-8BC1-D1AEF772440D}</a:tableStyleId>
              </a:tblPr>
              <a:tblGrid>
                <a:gridCol w="2124767">
                  <a:extLst>
                    <a:ext uri="{9D8B030D-6E8A-4147-A177-3AD203B41FA5}">
                      <a16:colId xmlns:a16="http://schemas.microsoft.com/office/drawing/2014/main" val="2198037204"/>
                    </a:ext>
                  </a:extLst>
                </a:gridCol>
              </a:tblGrid>
              <a:tr h="370840">
                <a:tc>
                  <a:txBody>
                    <a:bodyPr/>
                    <a:lstStyle/>
                    <a:p>
                      <a:r>
                        <a:rPr lang="es-ES" sz="1200" dirty="0"/>
                        <a:t>Sala</a:t>
                      </a:r>
                      <a:endParaRPr lang="es-419" sz="1200" dirty="0"/>
                    </a:p>
                  </a:txBody>
                  <a:tcPr/>
                </a:tc>
                <a:extLst>
                  <a:ext uri="{0D108BD9-81ED-4DB2-BD59-A6C34878D82A}">
                    <a16:rowId xmlns:a16="http://schemas.microsoft.com/office/drawing/2014/main" val="4265663131"/>
                  </a:ext>
                </a:extLst>
              </a:tr>
              <a:tr h="370840">
                <a:tc>
                  <a:txBody>
                    <a:bodyPr/>
                    <a:lstStyle/>
                    <a:p>
                      <a:pPr algn="ctr"/>
                      <a:r>
                        <a:rPr lang="es-ES" sz="1200" dirty="0"/>
                        <a:t>Código</a:t>
                      </a:r>
                      <a:endParaRPr lang="es-419" sz="1200" dirty="0"/>
                    </a:p>
                  </a:txBody>
                  <a:tcPr/>
                </a:tc>
                <a:extLst>
                  <a:ext uri="{0D108BD9-81ED-4DB2-BD59-A6C34878D82A}">
                    <a16:rowId xmlns:a16="http://schemas.microsoft.com/office/drawing/2014/main" val="3186740507"/>
                  </a:ext>
                </a:extLst>
              </a:tr>
              <a:tr h="370840">
                <a:tc>
                  <a:txBody>
                    <a:bodyPr/>
                    <a:lstStyle/>
                    <a:p>
                      <a:pPr algn="ctr"/>
                      <a:r>
                        <a:rPr lang="es-ES" sz="1200" dirty="0"/>
                        <a:t>ID de Usuario</a:t>
                      </a:r>
                      <a:endParaRPr lang="es-419" sz="1200" dirty="0"/>
                    </a:p>
                  </a:txBody>
                  <a:tcPr/>
                </a:tc>
                <a:extLst>
                  <a:ext uri="{0D108BD9-81ED-4DB2-BD59-A6C34878D82A}">
                    <a16:rowId xmlns:a16="http://schemas.microsoft.com/office/drawing/2014/main" val="2424304815"/>
                  </a:ext>
                </a:extLst>
              </a:tr>
              <a:tr h="370840">
                <a:tc>
                  <a:txBody>
                    <a:bodyPr/>
                    <a:lstStyle/>
                    <a:p>
                      <a:pPr algn="ctr"/>
                      <a:r>
                        <a:rPr lang="es-ES" sz="1200" dirty="0"/>
                        <a:t>Imagen</a:t>
                      </a:r>
                      <a:endParaRPr lang="es-419" sz="1200" dirty="0"/>
                    </a:p>
                  </a:txBody>
                  <a:tcPr/>
                </a:tc>
                <a:extLst>
                  <a:ext uri="{0D108BD9-81ED-4DB2-BD59-A6C34878D82A}">
                    <a16:rowId xmlns:a16="http://schemas.microsoft.com/office/drawing/2014/main" val="1216799215"/>
                  </a:ext>
                </a:extLst>
              </a:tr>
              <a:tr h="370840">
                <a:tc>
                  <a:txBody>
                    <a:bodyPr/>
                    <a:lstStyle/>
                    <a:p>
                      <a:pPr algn="ctr"/>
                      <a:r>
                        <a:rPr lang="es-ES" sz="1200" dirty="0"/>
                        <a:t>Titulo</a:t>
                      </a:r>
                      <a:endParaRPr lang="es-419" sz="1200" dirty="0"/>
                    </a:p>
                  </a:txBody>
                  <a:tcPr/>
                </a:tc>
                <a:extLst>
                  <a:ext uri="{0D108BD9-81ED-4DB2-BD59-A6C34878D82A}">
                    <a16:rowId xmlns:a16="http://schemas.microsoft.com/office/drawing/2014/main" val="456999030"/>
                  </a:ext>
                </a:extLst>
              </a:tr>
              <a:tr h="370840">
                <a:tc>
                  <a:txBody>
                    <a:bodyPr/>
                    <a:lstStyle/>
                    <a:p>
                      <a:pPr algn="ctr"/>
                      <a:r>
                        <a:rPr lang="es-ES" sz="1200" dirty="0"/>
                        <a:t>Tarifa</a:t>
                      </a:r>
                      <a:endParaRPr lang="es-419" sz="1200" dirty="0"/>
                    </a:p>
                  </a:txBody>
                  <a:tcPr/>
                </a:tc>
                <a:extLst>
                  <a:ext uri="{0D108BD9-81ED-4DB2-BD59-A6C34878D82A}">
                    <a16:rowId xmlns:a16="http://schemas.microsoft.com/office/drawing/2014/main" val="844226525"/>
                  </a:ext>
                </a:extLst>
              </a:tr>
              <a:tr h="370840">
                <a:tc>
                  <a:txBody>
                    <a:bodyPr/>
                    <a:lstStyle/>
                    <a:p>
                      <a:pPr algn="ctr"/>
                      <a:r>
                        <a:rPr lang="es-ES" sz="1200" dirty="0"/>
                        <a:t>Equipo 1</a:t>
                      </a:r>
                      <a:endParaRPr lang="es-419" sz="1200" dirty="0"/>
                    </a:p>
                  </a:txBody>
                  <a:tcPr/>
                </a:tc>
                <a:extLst>
                  <a:ext uri="{0D108BD9-81ED-4DB2-BD59-A6C34878D82A}">
                    <a16:rowId xmlns:a16="http://schemas.microsoft.com/office/drawing/2014/main" val="1709417302"/>
                  </a:ext>
                </a:extLst>
              </a:tr>
              <a:tr h="370840">
                <a:tc>
                  <a:txBody>
                    <a:bodyPr/>
                    <a:lstStyle/>
                    <a:p>
                      <a:pPr algn="ctr"/>
                      <a:r>
                        <a:rPr lang="es-ES" sz="1200" dirty="0"/>
                        <a:t>Equipo 2</a:t>
                      </a:r>
                      <a:endParaRPr lang="es-419" sz="1200" dirty="0"/>
                    </a:p>
                  </a:txBody>
                  <a:tcPr/>
                </a:tc>
                <a:extLst>
                  <a:ext uri="{0D108BD9-81ED-4DB2-BD59-A6C34878D82A}">
                    <a16:rowId xmlns:a16="http://schemas.microsoft.com/office/drawing/2014/main" val="3244995259"/>
                  </a:ext>
                </a:extLst>
              </a:tr>
              <a:tr h="370840">
                <a:tc>
                  <a:txBody>
                    <a:bodyPr/>
                    <a:lstStyle/>
                    <a:p>
                      <a:pPr algn="ctr"/>
                      <a:r>
                        <a:rPr lang="es-ES" sz="1200" dirty="0"/>
                        <a:t>Marcador 1</a:t>
                      </a:r>
                      <a:endParaRPr lang="es-419" sz="1200" dirty="0"/>
                    </a:p>
                  </a:txBody>
                  <a:tcPr/>
                </a:tc>
                <a:extLst>
                  <a:ext uri="{0D108BD9-81ED-4DB2-BD59-A6C34878D82A}">
                    <a16:rowId xmlns:a16="http://schemas.microsoft.com/office/drawing/2014/main" val="3616186377"/>
                  </a:ext>
                </a:extLst>
              </a:tr>
              <a:tr h="370840">
                <a:tc>
                  <a:txBody>
                    <a:bodyPr/>
                    <a:lstStyle/>
                    <a:p>
                      <a:pPr algn="ctr"/>
                      <a:r>
                        <a:rPr lang="es-ES" sz="1200" dirty="0"/>
                        <a:t>Marcador 2</a:t>
                      </a:r>
                      <a:endParaRPr lang="es-419" sz="1200" dirty="0"/>
                    </a:p>
                  </a:txBody>
                  <a:tcPr/>
                </a:tc>
                <a:extLst>
                  <a:ext uri="{0D108BD9-81ED-4DB2-BD59-A6C34878D82A}">
                    <a16:rowId xmlns:a16="http://schemas.microsoft.com/office/drawing/2014/main" val="271563224"/>
                  </a:ext>
                </a:extLst>
              </a:tr>
            </a:tbl>
          </a:graphicData>
        </a:graphic>
      </p:graphicFrame>
      <p:pic>
        <p:nvPicPr>
          <p:cNvPr id="60" name="Imagen 59">
            <a:extLst>
              <a:ext uri="{FF2B5EF4-FFF2-40B4-BE49-F238E27FC236}">
                <a16:creationId xmlns:a16="http://schemas.microsoft.com/office/drawing/2014/main" id="{37437C89-5875-43AD-B216-E3E23033744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0282" b="71362" l="4625" r="30875">
                        <a14:foregroundMark x1="4625" y1="47183" x2="4625" y2="50000"/>
                        <a14:foregroundMark x1="8125" y1="51174" x2="7250" y2="50939"/>
                        <a14:foregroundMark x1="8875" y1="50939" x2="7875" y2="53286"/>
                        <a14:foregroundMark x1="6000" y1="71362" x2="6000" y2="69014"/>
                        <a14:foregroundMark x1="9625" y1="68545" x2="9625" y2="70892"/>
                        <a14:foregroundMark x1="13375" y1="69718" x2="13375" y2="67136"/>
                        <a14:foregroundMark x1="15250" y1="67136" x2="15250" y2="68310"/>
                        <a14:foregroundMark x1="19750" y1="69718" x2="19750" y2="69249"/>
                        <a14:foregroundMark x1="23875" y1="69249" x2="23625" y2="69249"/>
                        <a14:foregroundMark x1="27250" y1="67840" x2="27250" y2="67840"/>
                        <a14:foregroundMark x1="30875" y1="67371" x2="30875" y2="67840"/>
                        <a14:foregroundMark x1="8375" y1="51174" x2="7375" y2="47887"/>
                      </a14:backgroundRemoval>
                    </a14:imgEffect>
                  </a14:imgLayer>
                </a14:imgProps>
              </a:ext>
            </a:extLst>
          </a:blip>
          <a:srcRect l="2471" t="25940" r="68087" b="24117"/>
          <a:stretch/>
        </p:blipFill>
        <p:spPr>
          <a:xfrm>
            <a:off x="9833916" y="590408"/>
            <a:ext cx="359447" cy="324677"/>
          </a:xfrm>
          <a:prstGeom prst="rect">
            <a:avLst/>
          </a:prstGeom>
        </p:spPr>
      </p:pic>
      <p:graphicFrame>
        <p:nvGraphicFramePr>
          <p:cNvPr id="63" name="Tabla 62">
            <a:extLst>
              <a:ext uri="{FF2B5EF4-FFF2-40B4-BE49-F238E27FC236}">
                <a16:creationId xmlns:a16="http://schemas.microsoft.com/office/drawing/2014/main" id="{43C5B2F2-BA24-48A7-98F7-D5F00A877AC2}"/>
              </a:ext>
            </a:extLst>
          </p:cNvPr>
          <p:cNvGraphicFramePr>
            <a:graphicFrameLocks noGrp="1"/>
          </p:cNvGraphicFramePr>
          <p:nvPr>
            <p:extLst>
              <p:ext uri="{D42A27DB-BD31-4B8C-83A1-F6EECF244321}">
                <p14:modId xmlns:p14="http://schemas.microsoft.com/office/powerpoint/2010/main" val="2878686900"/>
              </p:ext>
            </p:extLst>
          </p:nvPr>
        </p:nvGraphicFramePr>
        <p:xfrm>
          <a:off x="9696961" y="3981330"/>
          <a:ext cx="2124767" cy="2128520"/>
        </p:xfrm>
        <a:graphic>
          <a:graphicData uri="http://schemas.openxmlformats.org/drawingml/2006/table">
            <a:tbl>
              <a:tblPr firstRow="1" bandRow="1">
                <a:tableStyleId>{00A15C55-8517-42AA-B614-E9B94910E393}</a:tableStyleId>
              </a:tblPr>
              <a:tblGrid>
                <a:gridCol w="2124767">
                  <a:extLst>
                    <a:ext uri="{9D8B030D-6E8A-4147-A177-3AD203B41FA5}">
                      <a16:colId xmlns:a16="http://schemas.microsoft.com/office/drawing/2014/main" val="2198037204"/>
                    </a:ext>
                  </a:extLst>
                </a:gridCol>
              </a:tblGrid>
              <a:tr h="0">
                <a:tc>
                  <a:txBody>
                    <a:bodyPr/>
                    <a:lstStyle/>
                    <a:p>
                      <a:r>
                        <a:rPr lang="es-ES" sz="1200" dirty="0"/>
                        <a:t>Jugadores</a:t>
                      </a:r>
                      <a:endParaRPr lang="es-419" sz="1200" dirty="0"/>
                    </a:p>
                  </a:txBody>
                  <a:tcPr/>
                </a:tc>
                <a:extLst>
                  <a:ext uri="{0D108BD9-81ED-4DB2-BD59-A6C34878D82A}">
                    <a16:rowId xmlns:a16="http://schemas.microsoft.com/office/drawing/2014/main" val="4265663131"/>
                  </a:ext>
                </a:extLst>
              </a:tr>
              <a:tr h="370840">
                <a:tc>
                  <a:txBody>
                    <a:bodyPr/>
                    <a:lstStyle/>
                    <a:p>
                      <a:pPr algn="ctr"/>
                      <a:r>
                        <a:rPr lang="es-ES" sz="1200" dirty="0"/>
                        <a:t>Código</a:t>
                      </a:r>
                      <a:endParaRPr lang="es-419" sz="1200" dirty="0"/>
                    </a:p>
                  </a:txBody>
                  <a:tcPr/>
                </a:tc>
                <a:extLst>
                  <a:ext uri="{0D108BD9-81ED-4DB2-BD59-A6C34878D82A}">
                    <a16:rowId xmlns:a16="http://schemas.microsoft.com/office/drawing/2014/main" val="3186740507"/>
                  </a:ext>
                </a:extLst>
              </a:tr>
              <a:tr h="370840">
                <a:tc>
                  <a:txBody>
                    <a:bodyPr/>
                    <a:lstStyle/>
                    <a:p>
                      <a:pPr algn="ctr"/>
                      <a:r>
                        <a:rPr lang="es-ES" sz="1200" dirty="0"/>
                        <a:t>Código de sala</a:t>
                      </a:r>
                      <a:endParaRPr lang="es-419" sz="1200" dirty="0"/>
                    </a:p>
                  </a:txBody>
                  <a:tcPr/>
                </a:tc>
                <a:extLst>
                  <a:ext uri="{0D108BD9-81ED-4DB2-BD59-A6C34878D82A}">
                    <a16:rowId xmlns:a16="http://schemas.microsoft.com/office/drawing/2014/main" val="644073430"/>
                  </a:ext>
                </a:extLst>
              </a:tr>
              <a:tr h="370840">
                <a:tc>
                  <a:txBody>
                    <a:bodyPr/>
                    <a:lstStyle/>
                    <a:p>
                      <a:pPr algn="ctr"/>
                      <a:r>
                        <a:rPr lang="es-ES" sz="1200" dirty="0"/>
                        <a:t>Cuenta de jugador</a:t>
                      </a:r>
                      <a:endParaRPr lang="es-419" sz="1200" dirty="0"/>
                    </a:p>
                  </a:txBody>
                  <a:tcPr/>
                </a:tc>
                <a:extLst>
                  <a:ext uri="{0D108BD9-81ED-4DB2-BD59-A6C34878D82A}">
                    <a16:rowId xmlns:a16="http://schemas.microsoft.com/office/drawing/2014/main" val="1216799215"/>
                  </a:ext>
                </a:extLst>
              </a:tr>
              <a:tr h="370840">
                <a:tc>
                  <a:txBody>
                    <a:bodyPr/>
                    <a:lstStyle/>
                    <a:p>
                      <a:pPr algn="ctr"/>
                      <a:r>
                        <a:rPr lang="es-ES" sz="1200" dirty="0"/>
                        <a:t>Equipo  ( A o B )</a:t>
                      </a:r>
                      <a:endParaRPr lang="es-419" sz="1200" dirty="0"/>
                    </a:p>
                  </a:txBody>
                  <a:tcPr/>
                </a:tc>
                <a:extLst>
                  <a:ext uri="{0D108BD9-81ED-4DB2-BD59-A6C34878D82A}">
                    <a16:rowId xmlns:a16="http://schemas.microsoft.com/office/drawing/2014/main" val="456999030"/>
                  </a:ext>
                </a:extLst>
              </a:tr>
              <a:tr h="370840">
                <a:tc>
                  <a:txBody>
                    <a:bodyPr/>
                    <a:lstStyle/>
                    <a:p>
                      <a:pPr algn="ctr"/>
                      <a:r>
                        <a:rPr lang="es-ES" sz="1200" dirty="0"/>
                        <a:t>Dinero que apuesta</a:t>
                      </a:r>
                      <a:endParaRPr lang="es-419" sz="1200" dirty="0"/>
                    </a:p>
                  </a:txBody>
                  <a:tcPr/>
                </a:tc>
                <a:extLst>
                  <a:ext uri="{0D108BD9-81ED-4DB2-BD59-A6C34878D82A}">
                    <a16:rowId xmlns:a16="http://schemas.microsoft.com/office/drawing/2014/main" val="844226525"/>
                  </a:ext>
                </a:extLst>
              </a:tr>
            </a:tbl>
          </a:graphicData>
        </a:graphic>
      </p:graphicFrame>
      <p:cxnSp>
        <p:nvCxnSpPr>
          <p:cNvPr id="7" name="Conector recto 6">
            <a:extLst>
              <a:ext uri="{FF2B5EF4-FFF2-40B4-BE49-F238E27FC236}">
                <a16:creationId xmlns:a16="http://schemas.microsoft.com/office/drawing/2014/main" id="{3D3A91A6-78D1-42B7-A005-960EA60C5CAA}"/>
              </a:ext>
            </a:extLst>
          </p:cNvPr>
          <p:cNvCxnSpPr>
            <a:cxnSpLocks/>
          </p:cNvCxnSpPr>
          <p:nvPr/>
        </p:nvCxnSpPr>
        <p:spPr>
          <a:xfrm>
            <a:off x="9382539" y="93583"/>
            <a:ext cx="0" cy="6108434"/>
          </a:xfrm>
          <a:prstGeom prst="line">
            <a:avLst/>
          </a:prstGeom>
        </p:spPr>
        <p:style>
          <a:lnRef idx="1">
            <a:schemeClr val="accent1"/>
          </a:lnRef>
          <a:fillRef idx="0">
            <a:schemeClr val="accent1"/>
          </a:fillRef>
          <a:effectRef idx="0">
            <a:schemeClr val="accent1"/>
          </a:effectRef>
          <a:fontRef idx="minor">
            <a:schemeClr val="tx1"/>
          </a:fontRef>
        </p:style>
      </p:cxnSp>
      <p:sp>
        <p:nvSpPr>
          <p:cNvPr id="64" name="CuadroTexto 63">
            <a:extLst>
              <a:ext uri="{FF2B5EF4-FFF2-40B4-BE49-F238E27FC236}">
                <a16:creationId xmlns:a16="http://schemas.microsoft.com/office/drawing/2014/main" id="{FBB62898-FF1B-4A56-AE2F-92BE74DE7F50}"/>
              </a:ext>
            </a:extLst>
          </p:cNvPr>
          <p:cNvSpPr txBox="1"/>
          <p:nvPr/>
        </p:nvSpPr>
        <p:spPr>
          <a:xfrm>
            <a:off x="5839218" y="4701144"/>
            <a:ext cx="424070" cy="707886"/>
          </a:xfrm>
          <a:prstGeom prst="rect">
            <a:avLst/>
          </a:prstGeom>
          <a:noFill/>
        </p:spPr>
        <p:txBody>
          <a:bodyPr wrap="square" rtlCol="0">
            <a:spAutoFit/>
          </a:bodyPr>
          <a:lstStyle/>
          <a:p>
            <a:r>
              <a:rPr lang="es-ES" sz="4000" b="1" dirty="0">
                <a:solidFill>
                  <a:schemeClr val="accent1"/>
                </a:solidFill>
              </a:rPr>
              <a:t>=</a:t>
            </a:r>
            <a:endParaRPr lang="es-419" sz="4000" b="1" dirty="0">
              <a:solidFill>
                <a:schemeClr val="accent1"/>
              </a:solidFill>
            </a:endParaRPr>
          </a:p>
        </p:txBody>
      </p:sp>
      <p:sp>
        <p:nvSpPr>
          <p:cNvPr id="15" name="Rectángulo 14">
            <a:extLst>
              <a:ext uri="{FF2B5EF4-FFF2-40B4-BE49-F238E27FC236}">
                <a16:creationId xmlns:a16="http://schemas.microsoft.com/office/drawing/2014/main" id="{80D736E2-25B2-4204-B3A5-304C772A3082}"/>
              </a:ext>
            </a:extLst>
          </p:cNvPr>
          <p:cNvSpPr/>
          <p:nvPr/>
        </p:nvSpPr>
        <p:spPr>
          <a:xfrm>
            <a:off x="0" y="6431529"/>
            <a:ext cx="12192000" cy="41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esquinas redondeadas 15">
            <a:hlinkClick r:id="rId6" action="ppaction://hlinksldjump"/>
            <a:extLst>
              <a:ext uri="{FF2B5EF4-FFF2-40B4-BE49-F238E27FC236}">
                <a16:creationId xmlns:a16="http://schemas.microsoft.com/office/drawing/2014/main" id="{6E5A27AF-ABDF-49B6-83D2-23718A6C42DA}"/>
              </a:ext>
            </a:extLst>
          </p:cNvPr>
          <p:cNvSpPr/>
          <p:nvPr/>
        </p:nvSpPr>
        <p:spPr>
          <a:xfrm>
            <a:off x="3099346" y="6525732"/>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Descripción</a:t>
            </a:r>
            <a:endParaRPr lang="es-419" sz="1100" dirty="0"/>
          </a:p>
        </p:txBody>
      </p:sp>
      <p:sp>
        <p:nvSpPr>
          <p:cNvPr id="66" name="Rectángulo: esquinas redondeadas 65">
            <a:hlinkClick r:id="rId7" action="ppaction://hlinksldjump"/>
            <a:extLst>
              <a:ext uri="{FF2B5EF4-FFF2-40B4-BE49-F238E27FC236}">
                <a16:creationId xmlns:a16="http://schemas.microsoft.com/office/drawing/2014/main" id="{68B37EB5-C3E7-4383-A0DD-120B4E274849}"/>
              </a:ext>
            </a:extLst>
          </p:cNvPr>
          <p:cNvSpPr/>
          <p:nvPr/>
        </p:nvSpPr>
        <p:spPr>
          <a:xfrm>
            <a:off x="5408661" y="6537350"/>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Arquitectura</a:t>
            </a:r>
            <a:endParaRPr lang="es-419" sz="1100" dirty="0"/>
          </a:p>
        </p:txBody>
      </p:sp>
      <p:pic>
        <p:nvPicPr>
          <p:cNvPr id="68" name="Imagen 67">
            <a:extLst>
              <a:ext uri="{FF2B5EF4-FFF2-40B4-BE49-F238E27FC236}">
                <a16:creationId xmlns:a16="http://schemas.microsoft.com/office/drawing/2014/main" id="{4350B0F2-4C23-41C1-A982-6CA42C63C304}"/>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0282" b="71362" l="4625" r="30875">
                        <a14:foregroundMark x1="4625" y1="47183" x2="4625" y2="50000"/>
                        <a14:foregroundMark x1="8125" y1="51174" x2="7250" y2="50939"/>
                        <a14:foregroundMark x1="8875" y1="50939" x2="7875" y2="53286"/>
                        <a14:foregroundMark x1="6000" y1="71362" x2="6000" y2="69014"/>
                        <a14:foregroundMark x1="9625" y1="68545" x2="9625" y2="70892"/>
                        <a14:foregroundMark x1="13375" y1="69718" x2="13375" y2="67136"/>
                        <a14:foregroundMark x1="15250" y1="67136" x2="15250" y2="68310"/>
                        <a14:foregroundMark x1="19750" y1="69718" x2="19750" y2="69249"/>
                        <a14:foregroundMark x1="23875" y1="69249" x2="23625" y2="69249"/>
                        <a14:foregroundMark x1="27250" y1="67840" x2="27250" y2="67840"/>
                        <a14:foregroundMark x1="30875" y1="67371" x2="30875" y2="67840"/>
                        <a14:foregroundMark x1="8375" y1="51174" x2="7375" y2="47887"/>
                      </a14:backgroundRemoval>
                    </a14:imgEffect>
                  </a14:imgLayer>
                </a14:imgProps>
              </a:ext>
            </a:extLst>
          </a:blip>
          <a:srcRect l="2471" t="25940" r="68087" b="24117"/>
          <a:stretch/>
        </p:blipFill>
        <p:spPr>
          <a:xfrm>
            <a:off x="9833916" y="4290608"/>
            <a:ext cx="359447" cy="324677"/>
          </a:xfrm>
          <a:prstGeom prst="rect">
            <a:avLst/>
          </a:prstGeom>
        </p:spPr>
      </p:pic>
      <p:pic>
        <p:nvPicPr>
          <p:cNvPr id="69" name="Picture 2" descr="Diferencia entre Llave Primaria y Llave foranea - Impartiendo Conocimiento">
            <a:extLst>
              <a:ext uri="{FF2B5EF4-FFF2-40B4-BE49-F238E27FC236}">
                <a16:creationId xmlns:a16="http://schemas.microsoft.com/office/drawing/2014/main" id="{94A56C79-3CE5-411E-A47C-D5A13A27E308}"/>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9390" b="89437" l="10000" r="96125">
                        <a14:foregroundMark x1="85875" y1="44601" x2="91375" y2="50000"/>
                        <a14:foregroundMark x1="95750" y1="53756" x2="95750" y2="45540"/>
                        <a14:foregroundMark x1="71375" y1="68779" x2="71375" y2="69718"/>
                        <a14:foregroundMark x1="74375" y1="69718" x2="74375" y2="69014"/>
                        <a14:foregroundMark x1="78750" y1="69718" x2="78750" y2="67371"/>
                        <a14:foregroundMark x1="82750" y1="68779" x2="83250" y2="67371"/>
                        <a14:foregroundMark x1="85977" y1="69249" x2="85875" y2="67136"/>
                        <a14:foregroundMark x1="86000" y1="69718" x2="85977" y2="69249"/>
                        <a14:foregroundMark x1="90500" y1="69718" x2="90500" y2="69718"/>
                        <a14:foregroundMark x1="96125" y1="69953" x2="95625" y2="69953"/>
                        <a14:foregroundMark x1="92375" y1="52347" x2="92750" y2="49061"/>
                        <a14:foregroundMark x1="83875" y1="43192" x2="75875" y2="37089"/>
                        <a14:foregroundMark x1="75875" y1="37089" x2="74875" y2="37089"/>
                        <a14:backgroundMark x1="85625" y1="69249" x2="85625" y2="69249"/>
                        <a14:backgroundMark x1="64250" y1="63146" x2="44625" y2="45070"/>
                      </a14:backgroundRemoval>
                    </a14:imgEffect>
                  </a14:imgLayer>
                </a14:imgProps>
              </a:ext>
              <a:ext uri="{28A0092B-C50C-407E-A947-70E740481C1C}">
                <a14:useLocalDpi xmlns:a14="http://schemas.microsoft.com/office/drawing/2010/main" val="0"/>
              </a:ext>
            </a:extLst>
          </a:blip>
          <a:srcRect l="68956" t="23627" b="17586"/>
          <a:stretch/>
        </p:blipFill>
        <p:spPr bwMode="auto">
          <a:xfrm>
            <a:off x="9788880" y="4633444"/>
            <a:ext cx="359448" cy="36246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Diferencia entre Llave Primaria y Llave foranea - Impartiendo Conocimiento">
            <a:extLst>
              <a:ext uri="{FF2B5EF4-FFF2-40B4-BE49-F238E27FC236}">
                <a16:creationId xmlns:a16="http://schemas.microsoft.com/office/drawing/2014/main" id="{745DC0A6-2661-4414-AC24-FE45053B418F}"/>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9390" b="89437" l="10000" r="96125">
                        <a14:foregroundMark x1="85875" y1="44601" x2="91375" y2="50000"/>
                        <a14:foregroundMark x1="95750" y1="53756" x2="95750" y2="45540"/>
                        <a14:foregroundMark x1="71375" y1="68779" x2="71375" y2="69718"/>
                        <a14:foregroundMark x1="74375" y1="69718" x2="74375" y2="69014"/>
                        <a14:foregroundMark x1="78750" y1="69718" x2="78750" y2="67371"/>
                        <a14:foregroundMark x1="82750" y1="68779" x2="83250" y2="67371"/>
                        <a14:foregroundMark x1="85977" y1="69249" x2="85875" y2="67136"/>
                        <a14:foregroundMark x1="86000" y1="69718" x2="85977" y2="69249"/>
                        <a14:foregroundMark x1="90500" y1="69718" x2="90500" y2="69718"/>
                        <a14:foregroundMark x1="96125" y1="69953" x2="95625" y2="69953"/>
                        <a14:foregroundMark x1="92375" y1="52347" x2="92750" y2="49061"/>
                        <a14:foregroundMark x1="83875" y1="43192" x2="75875" y2="37089"/>
                        <a14:foregroundMark x1="75875" y1="37089" x2="74875" y2="37089"/>
                        <a14:backgroundMark x1="85625" y1="69249" x2="85625" y2="69249"/>
                        <a14:backgroundMark x1="64250" y1="63146" x2="44625" y2="45070"/>
                      </a14:backgroundRemoval>
                    </a14:imgEffect>
                  </a14:imgLayer>
                </a14:imgProps>
              </a:ext>
              <a:ext uri="{28A0092B-C50C-407E-A947-70E740481C1C}">
                <a14:useLocalDpi xmlns:a14="http://schemas.microsoft.com/office/drawing/2010/main" val="0"/>
              </a:ext>
            </a:extLst>
          </a:blip>
          <a:srcRect l="68956" t="23627" b="17586"/>
          <a:stretch/>
        </p:blipFill>
        <p:spPr bwMode="auto">
          <a:xfrm>
            <a:off x="9799295" y="5014072"/>
            <a:ext cx="359448" cy="36246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Diferencia entre Llave Primaria y Llave foranea - Impartiendo Conocimiento">
            <a:extLst>
              <a:ext uri="{FF2B5EF4-FFF2-40B4-BE49-F238E27FC236}">
                <a16:creationId xmlns:a16="http://schemas.microsoft.com/office/drawing/2014/main" id="{221A0406-940E-498E-9589-5032608267D0}"/>
              </a:ext>
            </a:extLst>
          </p:cNvPr>
          <p:cNvPicPr>
            <a:picLocks noChangeAspect="1" noChangeArrowheads="1"/>
          </p:cNvPicPr>
          <p:nvPr/>
        </p:nvPicPr>
        <p:blipFill rotWithShape="1">
          <a:blip r:embed="rId5">
            <a:extLst>
              <a:ext uri="{BEBA8EAE-BF5A-486C-A8C5-ECC9F3942E4B}">
                <a14:imgProps xmlns:a14="http://schemas.microsoft.com/office/drawing/2010/main">
                  <a14:imgLayer r:embed="rId4">
                    <a14:imgEffect>
                      <a14:backgroundRemoval t="9390" b="89437" l="10000" r="96125">
                        <a14:foregroundMark x1="85875" y1="44601" x2="91375" y2="50000"/>
                        <a14:foregroundMark x1="95750" y1="53756" x2="95750" y2="45540"/>
                        <a14:foregroundMark x1="71375" y1="68779" x2="71375" y2="69718"/>
                        <a14:foregroundMark x1="74375" y1="69718" x2="74375" y2="69014"/>
                        <a14:foregroundMark x1="78750" y1="69718" x2="78750" y2="67371"/>
                        <a14:foregroundMark x1="82750" y1="68779" x2="83250" y2="67371"/>
                        <a14:foregroundMark x1="85977" y1="69249" x2="85875" y2="67136"/>
                        <a14:foregroundMark x1="86000" y1="69718" x2="85977" y2="69249"/>
                        <a14:foregroundMark x1="90500" y1="69718" x2="90500" y2="69718"/>
                        <a14:foregroundMark x1="96125" y1="69953" x2="95625" y2="69953"/>
                        <a14:foregroundMark x1="92375" y1="52347" x2="92750" y2="49061"/>
                        <a14:foregroundMark x1="83875" y1="43192" x2="75875" y2="37089"/>
                        <a14:foregroundMark x1="75875" y1="37089" x2="74875" y2="37089"/>
                        <a14:backgroundMark x1="85625" y1="69249" x2="85625" y2="69249"/>
                        <a14:backgroundMark x1="64250" y1="63146" x2="44625" y2="45070"/>
                      </a14:backgroundRemoval>
                    </a14:imgEffect>
                  </a14:imgLayer>
                </a14:imgProps>
              </a:ext>
              <a:ext uri="{28A0092B-C50C-407E-A947-70E740481C1C}">
                <a14:useLocalDpi xmlns:a14="http://schemas.microsoft.com/office/drawing/2010/main" val="0"/>
              </a:ext>
            </a:extLst>
          </a:blip>
          <a:srcRect l="68956" t="23627" b="17586"/>
          <a:stretch/>
        </p:blipFill>
        <p:spPr bwMode="auto">
          <a:xfrm>
            <a:off x="9801072" y="929691"/>
            <a:ext cx="394252" cy="397565"/>
          </a:xfrm>
          <a:prstGeom prst="rect">
            <a:avLst/>
          </a:prstGeom>
          <a:noFill/>
          <a:extLst>
            <a:ext uri="{909E8E84-426E-40DD-AFC4-6F175D3DCCD1}">
              <a14:hiddenFill xmlns:a14="http://schemas.microsoft.com/office/drawing/2010/main">
                <a:solidFill>
                  <a:srgbClr val="FFFFFF"/>
                </a:solidFill>
              </a14:hiddenFill>
            </a:ext>
          </a:extLst>
        </p:spPr>
      </p:pic>
      <p:sp>
        <p:nvSpPr>
          <p:cNvPr id="72" name="Rectángulo: esquinas redondeadas 71">
            <a:hlinkClick r:id="rId8" action="ppaction://hlinksldjump"/>
            <a:extLst>
              <a:ext uri="{FF2B5EF4-FFF2-40B4-BE49-F238E27FC236}">
                <a16:creationId xmlns:a16="http://schemas.microsoft.com/office/drawing/2014/main" id="{81C6118D-F662-48A4-B050-A7D124C279BD}"/>
              </a:ext>
            </a:extLst>
          </p:cNvPr>
          <p:cNvSpPr/>
          <p:nvPr/>
        </p:nvSpPr>
        <p:spPr>
          <a:xfrm>
            <a:off x="7717976" y="6545083"/>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Historia de usuarios</a:t>
            </a:r>
            <a:endParaRPr lang="es-419" sz="1100" dirty="0"/>
          </a:p>
        </p:txBody>
      </p:sp>
    </p:spTree>
    <p:extLst>
      <p:ext uri="{BB962C8B-B14F-4D97-AF65-F5344CB8AC3E}">
        <p14:creationId xmlns:p14="http://schemas.microsoft.com/office/powerpoint/2010/main" val="153612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13E4D8A-38E6-4DAC-8DFB-DC970A7504EA}"/>
              </a:ext>
            </a:extLst>
          </p:cNvPr>
          <p:cNvSpPr txBox="1"/>
          <p:nvPr/>
        </p:nvSpPr>
        <p:spPr>
          <a:xfrm>
            <a:off x="1437861" y="606112"/>
            <a:ext cx="9316278" cy="5744586"/>
          </a:xfrm>
          <a:prstGeom prst="rect">
            <a:avLst/>
          </a:prstGeom>
          <a:noFill/>
        </p:spPr>
        <p:txBody>
          <a:bodyPr wrap="square" rtlCol="0">
            <a:spAutoFit/>
          </a:bodyPr>
          <a:lstStyle/>
          <a:p>
            <a:pPr>
              <a:lnSpc>
                <a:spcPct val="107000"/>
              </a:lnSpc>
              <a:spcAft>
                <a:spcPts val="800"/>
              </a:spcAft>
            </a:pPr>
            <a:r>
              <a:rPr lang="es-CO" sz="20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Historias de usuario para la aplicación web FullMoney</a:t>
            </a:r>
            <a:endParaRPr lang="es-419" sz="20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deseo tener una cuenta en la cual pueda ingresar el monto de dinero que tengo disponible, además de editar los mismos fondos.</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quiero que la aplicación me genere seguridad para el respectivo monto de dinero que quiero registrar.</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quiero un sistema que no se quede pegado, que reaccione de la manera más eficiente posible, intuitivo y de fácil uso.</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deseo crear la sala de apuestas además de editar, eliminar de manera general.</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quiero apostar a la sala que me interese de mi equipo favorito.</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deseo que el sistema me envié una notificación a mi correo electrónico cuando el monto de la cuenta este por debajo de lo estimado.</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quiero que el sistema me envié una notificación a mi correo electrónico avisándome de que hay nuevas salas creadas.</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deseo listar todas las salas que se han creado tanto las que ya están llenas como las que están disponibles.</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quiero filtrar las salas de apuestas de acuerdo a mi equipo favorito o por cantidad de jugadores.</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deseo ver que las respectivas transacciones de dinero sean lo más eficaces posibles.</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quiero poder enviar dinero a otro jugador, puede ser un amigo o un familiar.</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deseo que al realizar una transacción el sistema no me pida muchas cosas para hacerla. (tener que llenar muchos campos).</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quiero que cuando falle una transacción se devuelva el dinero al jugador o usuario que la envió.</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s-CO" sz="1400" dirty="0">
                <a:effectLst/>
                <a:latin typeface="Calibri" panose="020F0502020204030204" pitchFamily="34" charset="0"/>
                <a:ea typeface="Calibri" panose="020F0502020204030204" pitchFamily="34" charset="0"/>
                <a:cs typeface="Times New Roman" panose="02020603050405020304" pitchFamily="18" charset="0"/>
              </a:rPr>
              <a:t>Yo como usuario deseo que, al momento de recibir el dinero por parte de la sala de apuestas, me llegue una notificación al correo electrónico.</a:t>
            </a:r>
            <a:endParaRPr lang="es-419"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s-419" dirty="0"/>
          </a:p>
        </p:txBody>
      </p:sp>
      <p:sp>
        <p:nvSpPr>
          <p:cNvPr id="5" name="Rectángulo 4">
            <a:extLst>
              <a:ext uri="{FF2B5EF4-FFF2-40B4-BE49-F238E27FC236}">
                <a16:creationId xmlns:a16="http://schemas.microsoft.com/office/drawing/2014/main" id="{C9994152-0C5A-4790-89DC-D58C517FAA2E}"/>
              </a:ext>
            </a:extLst>
          </p:cNvPr>
          <p:cNvSpPr/>
          <p:nvPr/>
        </p:nvSpPr>
        <p:spPr>
          <a:xfrm>
            <a:off x="0" y="6431529"/>
            <a:ext cx="12192000" cy="41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esquinas redondeadas 5">
            <a:hlinkClick r:id="rId2" action="ppaction://hlinksldjump"/>
            <a:extLst>
              <a:ext uri="{FF2B5EF4-FFF2-40B4-BE49-F238E27FC236}">
                <a16:creationId xmlns:a16="http://schemas.microsoft.com/office/drawing/2014/main" id="{FB23C204-D954-4767-BFB1-D0AF9EAF015B}"/>
              </a:ext>
            </a:extLst>
          </p:cNvPr>
          <p:cNvSpPr/>
          <p:nvPr/>
        </p:nvSpPr>
        <p:spPr>
          <a:xfrm>
            <a:off x="3099346" y="6525732"/>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Descripción</a:t>
            </a:r>
            <a:endParaRPr lang="es-419" sz="1100" dirty="0"/>
          </a:p>
        </p:txBody>
      </p:sp>
      <p:sp>
        <p:nvSpPr>
          <p:cNvPr id="7" name="Rectángulo: esquinas redondeadas 6">
            <a:hlinkClick r:id="rId3" action="ppaction://hlinksldjump"/>
            <a:extLst>
              <a:ext uri="{FF2B5EF4-FFF2-40B4-BE49-F238E27FC236}">
                <a16:creationId xmlns:a16="http://schemas.microsoft.com/office/drawing/2014/main" id="{39D8A91D-22CC-45AB-AAAB-9FA872B877F4}"/>
              </a:ext>
            </a:extLst>
          </p:cNvPr>
          <p:cNvSpPr/>
          <p:nvPr/>
        </p:nvSpPr>
        <p:spPr>
          <a:xfrm>
            <a:off x="5408661" y="6537350"/>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Arquitectura</a:t>
            </a:r>
            <a:endParaRPr lang="es-419" sz="1100" dirty="0"/>
          </a:p>
        </p:txBody>
      </p:sp>
      <p:sp>
        <p:nvSpPr>
          <p:cNvPr id="9" name="Rectángulo: esquinas redondeadas 8">
            <a:hlinkClick r:id="rId4" action="ppaction://hlinksldjump"/>
            <a:extLst>
              <a:ext uri="{FF2B5EF4-FFF2-40B4-BE49-F238E27FC236}">
                <a16:creationId xmlns:a16="http://schemas.microsoft.com/office/drawing/2014/main" id="{6E6EE780-B5A9-477A-9FE5-418789A81DB7}"/>
              </a:ext>
            </a:extLst>
          </p:cNvPr>
          <p:cNvSpPr/>
          <p:nvPr/>
        </p:nvSpPr>
        <p:spPr>
          <a:xfrm>
            <a:off x="7717976" y="6545083"/>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Historia de usuarios</a:t>
            </a:r>
            <a:endParaRPr lang="es-419" sz="1100" dirty="0"/>
          </a:p>
        </p:txBody>
      </p:sp>
    </p:spTree>
    <p:extLst>
      <p:ext uri="{BB962C8B-B14F-4D97-AF65-F5344CB8AC3E}">
        <p14:creationId xmlns:p14="http://schemas.microsoft.com/office/powerpoint/2010/main" val="411840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C9994152-0C5A-4790-89DC-D58C517FAA2E}"/>
              </a:ext>
            </a:extLst>
          </p:cNvPr>
          <p:cNvSpPr/>
          <p:nvPr/>
        </p:nvSpPr>
        <p:spPr>
          <a:xfrm>
            <a:off x="0" y="6431529"/>
            <a:ext cx="12192000" cy="41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esquinas redondeadas 5">
            <a:hlinkClick r:id="rId2" action="ppaction://hlinksldjump"/>
            <a:extLst>
              <a:ext uri="{FF2B5EF4-FFF2-40B4-BE49-F238E27FC236}">
                <a16:creationId xmlns:a16="http://schemas.microsoft.com/office/drawing/2014/main" id="{FB23C204-D954-4767-BFB1-D0AF9EAF015B}"/>
              </a:ext>
            </a:extLst>
          </p:cNvPr>
          <p:cNvSpPr/>
          <p:nvPr/>
        </p:nvSpPr>
        <p:spPr>
          <a:xfrm>
            <a:off x="3099346" y="6525732"/>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Descripción</a:t>
            </a:r>
            <a:endParaRPr lang="es-419" sz="1100" dirty="0"/>
          </a:p>
        </p:txBody>
      </p:sp>
      <p:sp>
        <p:nvSpPr>
          <p:cNvPr id="7" name="Rectángulo: esquinas redondeadas 6">
            <a:hlinkClick r:id="rId3" action="ppaction://hlinksldjump"/>
            <a:extLst>
              <a:ext uri="{FF2B5EF4-FFF2-40B4-BE49-F238E27FC236}">
                <a16:creationId xmlns:a16="http://schemas.microsoft.com/office/drawing/2014/main" id="{39D8A91D-22CC-45AB-AAAB-9FA872B877F4}"/>
              </a:ext>
            </a:extLst>
          </p:cNvPr>
          <p:cNvSpPr/>
          <p:nvPr/>
        </p:nvSpPr>
        <p:spPr>
          <a:xfrm>
            <a:off x="5408661" y="6537350"/>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Arquitectura</a:t>
            </a:r>
            <a:endParaRPr lang="es-419" sz="1100" dirty="0"/>
          </a:p>
        </p:txBody>
      </p:sp>
      <p:sp>
        <p:nvSpPr>
          <p:cNvPr id="8" name="Rectángulo: esquinas redondeadas 7">
            <a:hlinkClick r:id="rId4" action="ppaction://hlinksldjump"/>
            <a:extLst>
              <a:ext uri="{FF2B5EF4-FFF2-40B4-BE49-F238E27FC236}">
                <a16:creationId xmlns:a16="http://schemas.microsoft.com/office/drawing/2014/main" id="{044A0399-94ED-4341-84B9-D74D61749BB6}"/>
              </a:ext>
            </a:extLst>
          </p:cNvPr>
          <p:cNvSpPr/>
          <p:nvPr/>
        </p:nvSpPr>
        <p:spPr>
          <a:xfrm>
            <a:off x="7717976" y="6545083"/>
            <a:ext cx="1444487" cy="23124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1100" dirty="0"/>
              <a:t>Historia de usuarios</a:t>
            </a:r>
            <a:endParaRPr lang="es-419" sz="1100" dirty="0"/>
          </a:p>
        </p:txBody>
      </p:sp>
    </p:spTree>
    <p:extLst>
      <p:ext uri="{BB962C8B-B14F-4D97-AF65-F5344CB8AC3E}">
        <p14:creationId xmlns:p14="http://schemas.microsoft.com/office/powerpoint/2010/main" val="30578335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686</Words>
  <Application>Microsoft Office PowerPoint</Application>
  <PresentationFormat>Panorámica</PresentationFormat>
  <Paragraphs>99</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Agency FB</vt: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JOSE PIZO CAMACHO</dc:creator>
  <cp:lastModifiedBy>juan pizo</cp:lastModifiedBy>
  <cp:revision>3</cp:revision>
  <dcterms:created xsi:type="dcterms:W3CDTF">2021-11-05T18:15:03Z</dcterms:created>
  <dcterms:modified xsi:type="dcterms:W3CDTF">2021-11-06T21:27:41Z</dcterms:modified>
</cp:coreProperties>
</file>