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2" d="100"/>
          <a:sy n="52" d="100"/>
        </p:scale>
        <p:origin x="84"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‹Nº›</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‹Nº›</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u="sng" dirty="0">
                <a:solidFill>
                  <a:srgbClr val="FFFFFF"/>
                </a:solidFill>
              </a:rPr>
              <a:t>Samuel Rincon</a:t>
            </a:r>
            <a:endParaRPr u="sng"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8" name="Rectangle 5">
            <a:extLst>
              <a:ext uri="{FF2B5EF4-FFF2-40B4-BE49-F238E27FC236}">
                <a16:creationId xmlns:a16="http://schemas.microsoft.com/office/drawing/2014/main" id="{66EA7E48-36E0-9A57-539C-717ED151BBB5}"/>
              </a:ext>
            </a:extLst>
          </p:cNvPr>
          <p:cNvSpPr>
            <a:spLocks noGrp="1" noChangeArrowheads="1"/>
          </p:cNvSpPr>
          <p:nvPr>
            <p:ph idx="1"/>
          </p:nvPr>
        </p:nvSpPr>
        <p:spPr bwMode="auto">
          <a:xfrm>
            <a:off x="5844102" y="935177"/>
            <a:ext cx="59195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800" b="1" i="0" u="none" strike="noStrike" cap="none" normalizeH="0" baseline="0" dirty="0" err="1">
                <a:ln>
                  <a:noFill/>
                </a:ln>
                <a:solidFill>
                  <a:schemeClr val="tx1"/>
                </a:solidFill>
                <a:effectLst/>
                <a:latin typeface="Arial" panose="020B0604020202020204" pitchFamily="34" charset="0"/>
              </a:rPr>
              <a:t>Functional</a:t>
            </a:r>
            <a:r>
              <a:rPr kumimoji="0" lang="es-VE" altLang="es-VE" sz="1800" b="1" i="0" u="none" strike="noStrike" cap="none" normalizeH="0" baseline="0" dirty="0">
                <a:ln>
                  <a:noFill/>
                </a:ln>
                <a:solidFill>
                  <a:schemeClr val="tx1"/>
                </a:solidFill>
                <a:effectLst/>
                <a:latin typeface="Arial" panose="020B0604020202020204" pitchFamily="34" charset="0"/>
              </a:rPr>
              <a:t> </a:t>
            </a:r>
            <a:r>
              <a:rPr kumimoji="0" lang="es-VE" altLang="es-VE" sz="1800" b="1" i="0" u="none" strike="noStrike" cap="none" normalizeH="0" baseline="0" dirty="0" err="1">
                <a:ln>
                  <a:noFill/>
                </a:ln>
                <a:solidFill>
                  <a:schemeClr val="tx1"/>
                </a:solidFill>
                <a:effectLst/>
                <a:latin typeface="Arial" panose="020B0604020202020204" pitchFamily="34" charset="0"/>
              </a:rPr>
              <a:t>Requirements</a:t>
            </a:r>
            <a:r>
              <a:rPr kumimoji="0" lang="es-VE" altLang="es-V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s-VE" altLang="es-V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VE" altLang="es-VE" sz="1800" b="0" i="0" u="none" strike="noStrike" cap="none" normalizeH="0" baseline="0" dirty="0">
                <a:ln>
                  <a:noFill/>
                </a:ln>
                <a:solidFill>
                  <a:schemeClr val="tx1"/>
                </a:solidFill>
                <a:effectLst/>
                <a:latin typeface="Arial" panose="020B0604020202020204" pitchFamily="34" charset="0"/>
              </a:rPr>
              <a:t>The </a:t>
            </a:r>
            <a:r>
              <a:rPr kumimoji="0" lang="es-VE" altLang="es-VE" sz="1800" b="0" i="0" u="none" strike="noStrike" cap="none" normalizeH="0" baseline="0" dirty="0" err="1">
                <a:ln>
                  <a:noFill/>
                </a:ln>
                <a:solidFill>
                  <a:schemeClr val="tx1"/>
                </a:solidFill>
                <a:effectLst/>
                <a:latin typeface="Arial" panose="020B0604020202020204" pitchFamily="34" charset="0"/>
              </a:rPr>
              <a:t>system</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allows</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customers</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to</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schedule</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driving</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lessons</a:t>
            </a:r>
            <a:r>
              <a:rPr kumimoji="0" lang="es-VE" altLang="es-VE" sz="1800" b="0" i="0" u="none" strike="noStrike" cap="none" normalizeH="0" baseline="0" dirty="0">
                <a:ln>
                  <a:noFill/>
                </a:ln>
                <a:solidFill>
                  <a:schemeClr val="tx1"/>
                </a:solidFill>
                <a:effectLst/>
                <a:latin typeface="Arial" panose="020B0604020202020204" pitchFamily="34" charset="0"/>
              </a:rPr>
              <a:t> online.</a:t>
            </a:r>
          </a:p>
          <a:p>
            <a:pPr marL="0" marR="0" lvl="0" indent="0" algn="l" defTabSz="914400" rtl="0" eaLnBrk="0" fontAlgn="base" latinLnBrk="0" hangingPunct="0">
              <a:lnSpc>
                <a:spcPct val="100000"/>
              </a:lnSpc>
              <a:spcBef>
                <a:spcPct val="0"/>
              </a:spcBef>
              <a:spcAft>
                <a:spcPct val="0"/>
              </a:spcAft>
              <a:buClrTx/>
              <a:buSzTx/>
              <a:buNone/>
              <a:tabLst/>
            </a:pPr>
            <a:endParaRPr kumimoji="0" lang="es-VE" altLang="es-V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VE" altLang="es-VE" sz="1800" b="0" i="0" u="none" strike="noStrike" cap="none" normalizeH="0" baseline="0" dirty="0" err="1">
                <a:ln>
                  <a:noFill/>
                </a:ln>
                <a:solidFill>
                  <a:schemeClr val="tx1"/>
                </a:solidFill>
                <a:effectLst/>
                <a:latin typeface="Arial" panose="020B0604020202020204" pitchFamily="34" charset="0"/>
              </a:rPr>
              <a:t>Admins</a:t>
            </a:r>
            <a:r>
              <a:rPr kumimoji="0" lang="es-VE" altLang="es-VE" sz="1800" b="0" i="0" u="none" strike="noStrike" cap="none" normalizeH="0" baseline="0" dirty="0">
                <a:ln>
                  <a:noFill/>
                </a:ln>
                <a:solidFill>
                  <a:schemeClr val="tx1"/>
                </a:solidFill>
                <a:effectLst/>
                <a:latin typeface="Arial" panose="020B0604020202020204" pitchFamily="34" charset="0"/>
              </a:rPr>
              <a:t> can </a:t>
            </a:r>
            <a:r>
              <a:rPr kumimoji="0" lang="es-VE" altLang="es-VE" sz="1800" b="0" i="0" u="none" strike="noStrike" cap="none" normalizeH="0" baseline="0" dirty="0" err="1">
                <a:ln>
                  <a:noFill/>
                </a:ln>
                <a:solidFill>
                  <a:schemeClr val="tx1"/>
                </a:solidFill>
                <a:effectLst/>
                <a:latin typeface="Arial" panose="020B0604020202020204" pitchFamily="34" charset="0"/>
              </a:rPr>
              <a:t>manage</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user</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accounts</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including</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resetting</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passwords</a:t>
            </a:r>
            <a:r>
              <a:rPr kumimoji="0" lang="es-VE" altLang="es-V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s-VE" altLang="es-V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800" b="1" i="0" u="none" strike="noStrike" cap="none" normalizeH="0" baseline="0" dirty="0" err="1">
                <a:ln>
                  <a:noFill/>
                </a:ln>
                <a:solidFill>
                  <a:schemeClr val="tx1"/>
                </a:solidFill>
                <a:effectLst/>
                <a:latin typeface="Arial" panose="020B0604020202020204" pitchFamily="34" charset="0"/>
              </a:rPr>
              <a:t>Nonfunctional</a:t>
            </a:r>
            <a:r>
              <a:rPr kumimoji="0" lang="es-VE" altLang="es-VE" sz="1800" b="1" i="0" u="none" strike="noStrike" cap="none" normalizeH="0" baseline="0" dirty="0">
                <a:ln>
                  <a:noFill/>
                </a:ln>
                <a:solidFill>
                  <a:schemeClr val="tx1"/>
                </a:solidFill>
                <a:effectLst/>
                <a:latin typeface="Arial" panose="020B0604020202020204" pitchFamily="34" charset="0"/>
              </a:rPr>
              <a:t> </a:t>
            </a:r>
            <a:r>
              <a:rPr kumimoji="0" lang="es-VE" altLang="es-VE" sz="1800" b="1" i="0" u="none" strike="noStrike" cap="none" normalizeH="0" baseline="0" dirty="0" err="1">
                <a:ln>
                  <a:noFill/>
                </a:ln>
                <a:solidFill>
                  <a:schemeClr val="tx1"/>
                </a:solidFill>
                <a:effectLst/>
                <a:latin typeface="Arial" panose="020B0604020202020204" pitchFamily="34" charset="0"/>
              </a:rPr>
              <a:t>Requirements</a:t>
            </a:r>
            <a:r>
              <a:rPr kumimoji="0" lang="es-VE" altLang="es-V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s-VE" altLang="es-V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VE" altLang="es-VE" sz="1800" b="0" i="0" u="none" strike="noStrike" cap="none" normalizeH="0" baseline="0" dirty="0">
                <a:ln>
                  <a:noFill/>
                </a:ln>
                <a:solidFill>
                  <a:schemeClr val="tx1"/>
                </a:solidFill>
                <a:effectLst/>
                <a:latin typeface="Arial" panose="020B0604020202020204" pitchFamily="34" charset="0"/>
              </a:rPr>
              <a:t>The </a:t>
            </a:r>
            <a:r>
              <a:rPr kumimoji="0" lang="es-VE" altLang="es-VE" sz="1800" b="0" i="0" u="none" strike="noStrike" cap="none" normalizeH="0" baseline="0" dirty="0" err="1">
                <a:ln>
                  <a:noFill/>
                </a:ln>
                <a:solidFill>
                  <a:schemeClr val="tx1"/>
                </a:solidFill>
                <a:effectLst/>
                <a:latin typeface="Arial" panose="020B0604020202020204" pitchFamily="34" charset="0"/>
              </a:rPr>
              <a:t>system</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must</a:t>
            </a:r>
            <a:r>
              <a:rPr kumimoji="0" lang="es-VE" altLang="es-VE" sz="1800" b="0" i="0" u="none" strike="noStrike" cap="none" normalizeH="0" baseline="0" dirty="0">
                <a:ln>
                  <a:noFill/>
                </a:ln>
                <a:solidFill>
                  <a:schemeClr val="tx1"/>
                </a:solidFill>
                <a:effectLst/>
                <a:latin typeface="Arial" panose="020B0604020202020204" pitchFamily="34" charset="0"/>
              </a:rPr>
              <a:t> be </a:t>
            </a:r>
            <a:r>
              <a:rPr kumimoji="0" lang="es-VE" altLang="es-VE" sz="1800" b="0" i="0" u="none" strike="noStrike" cap="none" normalizeH="0" baseline="0" dirty="0" err="1">
                <a:ln>
                  <a:noFill/>
                </a:ln>
                <a:solidFill>
                  <a:schemeClr val="tx1"/>
                </a:solidFill>
                <a:effectLst/>
                <a:latin typeface="Arial" panose="020B0604020202020204" pitchFamily="34" charset="0"/>
              </a:rPr>
              <a:t>secure</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ensuring</a:t>
            </a:r>
            <a:r>
              <a:rPr kumimoji="0" lang="es-VE" altLang="es-VE" sz="1800" b="0" i="0" u="none" strike="noStrike" cap="none" normalizeH="0" baseline="0" dirty="0">
                <a:ln>
                  <a:noFill/>
                </a:ln>
                <a:solidFill>
                  <a:schemeClr val="tx1"/>
                </a:solidFill>
                <a:effectLst/>
                <a:latin typeface="Arial" panose="020B0604020202020204" pitchFamily="34" charset="0"/>
              </a:rPr>
              <a:t> data </a:t>
            </a:r>
            <a:r>
              <a:rPr kumimoji="0" lang="es-VE" altLang="es-VE" sz="1800" b="0" i="0" u="none" strike="noStrike" cap="none" normalizeH="0" baseline="0" dirty="0" err="1">
                <a:ln>
                  <a:noFill/>
                </a:ln>
                <a:solidFill>
                  <a:schemeClr val="tx1"/>
                </a:solidFill>
                <a:effectLst/>
                <a:latin typeface="Arial" panose="020B0604020202020204" pitchFamily="34" charset="0"/>
              </a:rPr>
              <a:t>encryption</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during</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all</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transactions</a:t>
            </a:r>
            <a:r>
              <a:rPr kumimoji="0" lang="es-VE" altLang="es-V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s-VE" altLang="es-V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VE" altLang="es-VE" sz="1800" b="0" i="0" u="none" strike="noStrike" cap="none" normalizeH="0" baseline="0" dirty="0">
                <a:ln>
                  <a:noFill/>
                </a:ln>
                <a:solidFill>
                  <a:schemeClr val="tx1"/>
                </a:solidFill>
                <a:effectLst/>
                <a:latin typeface="Arial" panose="020B0604020202020204" pitchFamily="34" charset="0"/>
              </a:rPr>
              <a:t>The </a:t>
            </a:r>
            <a:r>
              <a:rPr kumimoji="0" lang="es-VE" altLang="es-VE" sz="1800" b="0" i="0" u="none" strike="noStrike" cap="none" normalizeH="0" baseline="0" dirty="0" err="1">
                <a:ln>
                  <a:noFill/>
                </a:ln>
                <a:solidFill>
                  <a:schemeClr val="tx1"/>
                </a:solidFill>
                <a:effectLst/>
                <a:latin typeface="Arial" panose="020B0604020202020204" pitchFamily="34" charset="0"/>
              </a:rPr>
              <a:t>system</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should</a:t>
            </a:r>
            <a:r>
              <a:rPr kumimoji="0" lang="es-VE" altLang="es-VE" sz="1800" b="0" i="0" u="none" strike="noStrike" cap="none" normalizeH="0" baseline="0" dirty="0">
                <a:ln>
                  <a:noFill/>
                </a:ln>
                <a:solidFill>
                  <a:schemeClr val="tx1"/>
                </a:solidFill>
                <a:effectLst/>
                <a:latin typeface="Arial" panose="020B0604020202020204" pitchFamily="34" charset="0"/>
              </a:rPr>
              <a:t> be </a:t>
            </a:r>
            <a:r>
              <a:rPr kumimoji="0" lang="es-VE" altLang="es-VE" sz="1800" b="0" i="0" u="none" strike="noStrike" cap="none" normalizeH="0" baseline="0" dirty="0" err="1">
                <a:ln>
                  <a:noFill/>
                </a:ln>
                <a:solidFill>
                  <a:schemeClr val="tx1"/>
                </a:solidFill>
                <a:effectLst/>
                <a:latin typeface="Arial" panose="020B0604020202020204" pitchFamily="34" charset="0"/>
              </a:rPr>
              <a:t>user-friendly</a:t>
            </a:r>
            <a:r>
              <a:rPr kumimoji="0" lang="es-VE" altLang="es-VE" sz="1800" b="0" i="0" u="none" strike="noStrike" cap="none" normalizeH="0" baseline="0" dirty="0">
                <a:ln>
                  <a:noFill/>
                </a:ln>
                <a:solidFill>
                  <a:schemeClr val="tx1"/>
                </a:solidFill>
                <a:effectLst/>
                <a:latin typeface="Arial" panose="020B0604020202020204" pitchFamily="34" charset="0"/>
              </a:rPr>
              <a:t> and </a:t>
            </a:r>
            <a:r>
              <a:rPr kumimoji="0" lang="es-VE" altLang="es-VE" sz="1800" b="0" i="0" u="none" strike="noStrike" cap="none" normalizeH="0" baseline="0" dirty="0" err="1">
                <a:ln>
                  <a:noFill/>
                </a:ln>
                <a:solidFill>
                  <a:schemeClr val="tx1"/>
                </a:solidFill>
                <a:effectLst/>
                <a:latin typeface="Arial" panose="020B0604020202020204" pitchFamily="34" charset="0"/>
              </a:rPr>
              <a:t>accessible</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on</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both</a:t>
            </a:r>
            <a:r>
              <a:rPr kumimoji="0" lang="es-VE" altLang="es-VE" sz="1800" b="0" i="0" u="none" strike="noStrike" cap="none" normalizeH="0" baseline="0" dirty="0">
                <a:ln>
                  <a:noFill/>
                </a:ln>
                <a:solidFill>
                  <a:schemeClr val="tx1"/>
                </a:solidFill>
                <a:effectLst/>
                <a:latin typeface="Arial" panose="020B0604020202020204" pitchFamily="34" charset="0"/>
              </a:rPr>
              <a:t> desktop and </a:t>
            </a:r>
            <a:r>
              <a:rPr kumimoji="0" lang="es-VE" altLang="es-VE" sz="1800" b="0" i="0" u="none" strike="noStrike" cap="none" normalizeH="0" baseline="0" dirty="0" err="1">
                <a:ln>
                  <a:noFill/>
                </a:ln>
                <a:solidFill>
                  <a:schemeClr val="tx1"/>
                </a:solidFill>
                <a:effectLst/>
                <a:latin typeface="Arial" panose="020B0604020202020204" pitchFamily="34" charset="0"/>
              </a:rPr>
              <a:t>mobile</a:t>
            </a:r>
            <a:r>
              <a:rPr kumimoji="0" lang="es-VE" altLang="es-VE" sz="1800" b="0" i="0" u="none" strike="noStrike" cap="none" normalizeH="0" baseline="0" dirty="0">
                <a:ln>
                  <a:noFill/>
                </a:ln>
                <a:solidFill>
                  <a:schemeClr val="tx1"/>
                </a:solidFill>
                <a:effectLst/>
                <a:latin typeface="Arial" panose="020B0604020202020204" pitchFamily="34" charset="0"/>
              </a:rPr>
              <a:t> </a:t>
            </a:r>
            <a:r>
              <a:rPr kumimoji="0" lang="es-VE" altLang="es-VE" sz="1800" b="0" i="0" u="none" strike="noStrike" cap="none" normalizeH="0" baseline="0" dirty="0" err="1">
                <a:ln>
                  <a:noFill/>
                </a:ln>
                <a:solidFill>
                  <a:schemeClr val="tx1"/>
                </a:solidFill>
                <a:effectLst/>
                <a:latin typeface="Arial" panose="020B0604020202020204" pitchFamily="34" charset="0"/>
              </a:rPr>
              <a:t>devices</a:t>
            </a:r>
            <a:r>
              <a:rPr kumimoji="0" lang="es-VE" altLang="es-V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VE" altLang="es-V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Marcador de contenido 4" descr="Diagrama&#10;&#10;Descripción generada automáticamente">
            <a:extLst>
              <a:ext uri="{FF2B5EF4-FFF2-40B4-BE49-F238E27FC236}">
                <a16:creationId xmlns:a16="http://schemas.microsoft.com/office/drawing/2014/main" id="{A445A1FC-224E-E89E-31F7-8AEDAA8F7B4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694236" y="105013"/>
            <a:ext cx="5305425" cy="3639820"/>
          </a:xfrm>
        </p:spPr>
      </p:pic>
      <p:sp>
        <p:nvSpPr>
          <p:cNvPr id="6" name="CuadroTexto 5">
            <a:extLst>
              <a:ext uri="{FF2B5EF4-FFF2-40B4-BE49-F238E27FC236}">
                <a16:creationId xmlns:a16="http://schemas.microsoft.com/office/drawing/2014/main" id="{107BE948-AD46-03A2-DD89-1996F596B3D7}"/>
              </a:ext>
            </a:extLst>
          </p:cNvPr>
          <p:cNvSpPr txBox="1"/>
          <p:nvPr/>
        </p:nvSpPr>
        <p:spPr>
          <a:xfrm>
            <a:off x="5595383" y="3429000"/>
            <a:ext cx="6096000" cy="3323987"/>
          </a:xfrm>
          <a:prstGeom prst="rect">
            <a:avLst/>
          </a:prstGeom>
          <a:noFill/>
        </p:spPr>
        <p:txBody>
          <a:bodyPr wrap="square">
            <a:spAutoFit/>
          </a:bodyPr>
          <a:lstStyle/>
          <a:p>
            <a:r>
              <a:rPr lang="en-US" sz="1400" b="1" dirty="0"/>
              <a:t>Explanation</a:t>
            </a:r>
            <a:r>
              <a:rPr lang="en-US" sz="1400" dirty="0"/>
              <a:t>: </a:t>
            </a:r>
          </a:p>
          <a:p>
            <a:r>
              <a:rPr lang="en-US" sz="1400" dirty="0"/>
              <a:t>The diagram represents the different users who interact with the </a:t>
            </a:r>
            <a:r>
              <a:rPr lang="en-US" sz="1400" dirty="0" err="1"/>
              <a:t>DriverPass</a:t>
            </a:r>
            <a:r>
              <a:rPr lang="en-US" sz="1400" dirty="0"/>
              <a:t> system. These users include:</a:t>
            </a:r>
          </a:p>
          <a:p>
            <a:pPr>
              <a:buFont typeface="Arial" panose="020B0604020202020204" pitchFamily="34" charset="0"/>
              <a:buChar char="•"/>
            </a:pPr>
            <a:r>
              <a:rPr lang="en-US" sz="1400" b="1" dirty="0"/>
              <a:t>Customers</a:t>
            </a:r>
            <a:r>
              <a:rPr lang="en-US" sz="1400" dirty="0"/>
              <a:t>: Individuals using </a:t>
            </a:r>
            <a:r>
              <a:rPr lang="en-US" sz="1400" dirty="0" err="1"/>
              <a:t>DriverPass</a:t>
            </a:r>
            <a:r>
              <a:rPr lang="en-US" sz="1400" dirty="0"/>
              <a:t> to register for lessons and take practice tests.</a:t>
            </a:r>
          </a:p>
          <a:p>
            <a:pPr>
              <a:buFont typeface="Arial" panose="020B0604020202020204" pitchFamily="34" charset="0"/>
              <a:buChar char="•"/>
            </a:pPr>
            <a:r>
              <a:rPr lang="en-US" sz="1400" b="1" dirty="0"/>
              <a:t>Secretary</a:t>
            </a:r>
            <a:r>
              <a:rPr lang="en-US" sz="1400" dirty="0"/>
              <a:t>: Manages lesson schedules, modifies, or cancels lessons based on availability.</a:t>
            </a:r>
          </a:p>
          <a:p>
            <a:pPr>
              <a:buFont typeface="Arial" panose="020B0604020202020204" pitchFamily="34" charset="0"/>
              <a:buChar char="•"/>
            </a:pPr>
            <a:r>
              <a:rPr lang="en-US" sz="1400" b="1" dirty="0"/>
              <a:t>Driver</a:t>
            </a:r>
            <a:r>
              <a:rPr lang="en-US" sz="1400" dirty="0"/>
              <a:t>: Views the lesson schedule and provides feedback after completing a session.</a:t>
            </a:r>
          </a:p>
          <a:p>
            <a:pPr>
              <a:buFont typeface="Arial" panose="020B0604020202020204" pitchFamily="34" charset="0"/>
              <a:buChar char="•"/>
            </a:pPr>
            <a:r>
              <a:rPr lang="en-US" sz="1400" b="1" dirty="0"/>
              <a:t>Owner</a:t>
            </a:r>
            <a:r>
              <a:rPr lang="en-US" sz="1400" dirty="0"/>
              <a:t>: Oversees system reports and can disable or manage various services/packages.</a:t>
            </a:r>
          </a:p>
          <a:p>
            <a:pPr>
              <a:buFont typeface="Arial" panose="020B0604020202020204" pitchFamily="34" charset="0"/>
              <a:buChar char="•"/>
            </a:pPr>
            <a:r>
              <a:rPr lang="en-US" sz="1400" b="1" dirty="0"/>
              <a:t>IT Officer</a:t>
            </a:r>
            <a:r>
              <a:rPr lang="en-US" sz="1400" dirty="0"/>
              <a:t>: Handles system security, including resetting passwords and blocking user access when needed.</a:t>
            </a:r>
          </a:p>
          <a:p>
            <a:pPr>
              <a:buFont typeface="Arial" panose="020B0604020202020204" pitchFamily="34" charset="0"/>
              <a:buChar char="•"/>
            </a:pPr>
            <a:r>
              <a:rPr lang="en-US" sz="1400" b="1" dirty="0"/>
              <a:t>DMV System</a:t>
            </a:r>
            <a:r>
              <a:rPr lang="en-US" sz="1400" dirty="0"/>
              <a:t>: Communicates updated rules and regulations to the </a:t>
            </a:r>
            <a:r>
              <a:rPr lang="en-US" sz="1400" dirty="0" err="1"/>
              <a:t>DriverPass</a:t>
            </a:r>
            <a:r>
              <a:rPr lang="en-US" sz="1400" dirty="0"/>
              <a:t> system to ensure the lessons comply with legal standards.</a:t>
            </a:r>
          </a:p>
        </p:txBody>
      </p:sp>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0" name="Imagen 9" descr="Diagrama&#10;&#10;Descripción generada automáticamente">
            <a:extLst>
              <a:ext uri="{FF2B5EF4-FFF2-40B4-BE49-F238E27FC236}">
                <a16:creationId xmlns:a16="http://schemas.microsoft.com/office/drawing/2014/main" id="{A73823F9-4012-8B0C-F170-861F153E03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9318" y="1001958"/>
            <a:ext cx="3886400" cy="5397777"/>
          </a:xfrm>
          <a:prstGeom prst="rect">
            <a:avLst/>
          </a:prstGeom>
        </p:spPr>
      </p:pic>
      <p:sp>
        <p:nvSpPr>
          <p:cNvPr id="14" name="CuadroTexto 13">
            <a:extLst>
              <a:ext uri="{FF2B5EF4-FFF2-40B4-BE49-F238E27FC236}">
                <a16:creationId xmlns:a16="http://schemas.microsoft.com/office/drawing/2014/main" id="{08A31CF0-1FE5-0B06-C58D-34F246C1E548}"/>
              </a:ext>
            </a:extLst>
          </p:cNvPr>
          <p:cNvSpPr txBox="1"/>
          <p:nvPr/>
        </p:nvSpPr>
        <p:spPr>
          <a:xfrm>
            <a:off x="8374751" y="1161691"/>
            <a:ext cx="3669161" cy="5078313"/>
          </a:xfrm>
          <a:prstGeom prst="rect">
            <a:avLst/>
          </a:prstGeom>
          <a:noFill/>
        </p:spPr>
        <p:txBody>
          <a:bodyPr wrap="square">
            <a:spAutoFit/>
          </a:bodyPr>
          <a:lstStyle/>
          <a:p>
            <a:r>
              <a:rPr lang="en-US" b="1" dirty="0"/>
              <a:t>Explanation</a:t>
            </a:r>
            <a:r>
              <a:rPr lang="en-US" dirty="0"/>
              <a:t>: This diagram breaks down the steps involved in the process of verifying a PIN at an ATM, withdrawing cash, and generating a receipt. The process starts when the user enters their PIN. If the PIN is correct, the user is asked to enter the withdrawal amount. The system checks if the requested amount is available. If sufficient funds are present, cash is dispensed, and the user is asked if they would like a receipt. The process ends after dispensing the cash or printing a receipt. If the PIN is incorrect or funds are insufficient, the user can choose to retry or cancel the transaction.</a:t>
            </a:r>
            <a:endParaRPr lang="es-VE" dirty="0"/>
          </a:p>
        </p:txBody>
      </p:sp>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8" name="Rectangle 1">
            <a:extLst>
              <a:ext uri="{FF2B5EF4-FFF2-40B4-BE49-F238E27FC236}">
                <a16:creationId xmlns:a16="http://schemas.microsoft.com/office/drawing/2014/main" id="{C6B7B6BF-BCB9-F726-DC78-CC2508A4A528}"/>
              </a:ext>
            </a:extLst>
          </p:cNvPr>
          <p:cNvSpPr>
            <a:spLocks noChangeArrowheads="1"/>
          </p:cNvSpPr>
          <p:nvPr/>
        </p:nvSpPr>
        <p:spPr bwMode="auto">
          <a:xfrm>
            <a:off x="5782299" y="650143"/>
            <a:ext cx="496808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a:ln>
                  <a:noFill/>
                </a:ln>
                <a:solidFill>
                  <a:schemeClr val="tx1"/>
                </a:solidFill>
                <a:effectLst/>
                <a:latin typeface="Arial" panose="020B0604020202020204" pitchFamily="34" charset="0"/>
              </a:rPr>
              <a:t>Data </a:t>
            </a:r>
            <a:r>
              <a:rPr kumimoji="0" lang="es-VE" altLang="es-VE" sz="1600" b="1" i="0" u="none" strike="noStrike" cap="none" normalizeH="0" baseline="0" dirty="0" err="1">
                <a:ln>
                  <a:noFill/>
                </a:ln>
                <a:solidFill>
                  <a:schemeClr val="tx1"/>
                </a:solidFill>
                <a:effectLst/>
                <a:latin typeface="Arial" panose="020B0604020202020204" pitchFamily="34" charset="0"/>
              </a:rPr>
              <a:t>Encryption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All</a:t>
            </a:r>
            <a:r>
              <a:rPr kumimoji="0" lang="es-VE" altLang="es-VE" sz="1600" b="0" i="0" u="none" strike="noStrike" cap="none" normalizeH="0" baseline="0" dirty="0">
                <a:ln>
                  <a:noFill/>
                </a:ln>
                <a:solidFill>
                  <a:schemeClr val="tx1"/>
                </a:solidFill>
                <a:effectLst/>
                <a:latin typeface="Arial" panose="020B0604020202020204" pitchFamily="34" charset="0"/>
              </a:rPr>
              <a:t> sensitive </a:t>
            </a:r>
            <a:r>
              <a:rPr kumimoji="0" lang="es-VE" altLang="es-VE" sz="1600" b="0" i="0" u="none" strike="noStrike" cap="none" normalizeH="0" baseline="0" dirty="0" err="1">
                <a:ln>
                  <a:noFill/>
                </a:ln>
                <a:solidFill>
                  <a:schemeClr val="tx1"/>
                </a:solidFill>
                <a:effectLst/>
                <a:latin typeface="Arial" panose="020B0604020202020204" pitchFamily="34" charset="0"/>
              </a:rPr>
              <a:t>information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such</a:t>
            </a:r>
            <a:r>
              <a:rPr kumimoji="0" lang="es-VE" altLang="es-VE" sz="1600" b="0" i="0" u="none" strike="noStrike" cap="none" normalizeH="0" baseline="0" dirty="0">
                <a:ln>
                  <a:noFill/>
                </a:ln>
                <a:solidFill>
                  <a:schemeClr val="tx1"/>
                </a:solidFill>
                <a:effectLst/>
                <a:latin typeface="Arial" panose="020B0604020202020204" pitchFamily="34" charset="0"/>
              </a:rPr>
              <a:t> as </a:t>
            </a:r>
            <a:r>
              <a:rPr kumimoji="0" lang="es-VE" altLang="es-VE" sz="1600" b="0" i="0" u="none" strike="noStrike" cap="none" normalizeH="0" baseline="0" dirty="0" err="1">
                <a:ln>
                  <a:noFill/>
                </a:ln>
                <a:solidFill>
                  <a:schemeClr val="tx1"/>
                </a:solidFill>
                <a:effectLst/>
                <a:latin typeface="Arial" panose="020B0604020202020204" pitchFamily="34" charset="0"/>
              </a:rPr>
              <a:t>user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passwords</a:t>
            </a:r>
            <a:r>
              <a:rPr kumimoji="0" lang="es-VE" altLang="es-VE" sz="1600" b="0" i="0" u="none" strike="noStrike" cap="none" normalizeH="0" baseline="0" dirty="0">
                <a:ln>
                  <a:noFill/>
                </a:ln>
                <a:solidFill>
                  <a:schemeClr val="tx1"/>
                </a:solidFill>
                <a:effectLst/>
                <a:latin typeface="Arial" panose="020B0604020202020204" pitchFamily="34" charset="0"/>
              </a:rPr>
              <a:t> and personal data, is </a:t>
            </a:r>
            <a:r>
              <a:rPr kumimoji="0" lang="es-VE" altLang="es-VE" sz="1600" b="0" i="0" u="none" strike="noStrike" cap="none" normalizeH="0" baseline="0" dirty="0" err="1">
                <a:ln>
                  <a:noFill/>
                </a:ln>
                <a:solidFill>
                  <a:schemeClr val="tx1"/>
                </a:solidFill>
                <a:effectLst/>
                <a:latin typeface="Arial" panose="020B0604020202020204" pitchFamily="34" charset="0"/>
              </a:rPr>
              <a:t>encrypted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during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transmission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prevent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unauthorized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access</a:t>
            </a:r>
            <a:r>
              <a:rPr kumimoji="0" lang="es-VE" altLang="es-VE"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s-VE" altLang="es-V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a:ln>
                  <a:noFill/>
                </a:ln>
                <a:solidFill>
                  <a:schemeClr val="tx1"/>
                </a:solidFill>
                <a:effectLst/>
                <a:latin typeface="Arial" panose="020B0604020202020204" pitchFamily="34" charset="0"/>
              </a:rPr>
              <a:t>Role-</a:t>
            </a:r>
            <a:r>
              <a:rPr kumimoji="0" lang="es-VE" altLang="es-VE" sz="1600" b="1" i="0" u="none" strike="noStrike" cap="none" normalizeH="0" baseline="0" dirty="0" err="1">
                <a:ln>
                  <a:noFill/>
                </a:ln>
                <a:solidFill>
                  <a:schemeClr val="tx1"/>
                </a:solidFill>
                <a:effectLst/>
                <a:latin typeface="Arial" panose="020B0604020202020204" pitchFamily="34" charset="0"/>
              </a:rPr>
              <a:t>Based</a:t>
            </a:r>
            <a:r>
              <a:rPr kumimoji="0" lang="es-VE" altLang="es-VE" sz="1600" b="1" i="0" u="none" strike="noStrike" cap="none" normalizeH="0" baseline="0" dirty="0">
                <a:ln>
                  <a:noFill/>
                </a:ln>
                <a:solidFill>
                  <a:schemeClr val="tx1"/>
                </a:solidFill>
                <a:effectLst/>
                <a:latin typeface="Arial" panose="020B0604020202020204" pitchFamily="34" charset="0"/>
              </a:rPr>
              <a:t> Access Control</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Different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levels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of</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access</a:t>
            </a:r>
            <a:r>
              <a:rPr kumimoji="0" lang="es-VE" altLang="es-VE" sz="1600" b="0" i="0" u="none" strike="noStrike" cap="none" normalizeH="0" baseline="0" dirty="0">
                <a:ln>
                  <a:noFill/>
                </a:ln>
                <a:solidFill>
                  <a:schemeClr val="tx1"/>
                </a:solidFill>
                <a:effectLst/>
                <a:latin typeface="Arial" panose="020B0604020202020204" pitchFamily="34" charset="0"/>
              </a:rPr>
              <a:t> are </a:t>
            </a:r>
            <a:r>
              <a:rPr kumimoji="0" lang="es-VE" altLang="es-VE" sz="1600" b="0" i="0" u="none" strike="noStrike" cap="none" normalizeH="0" baseline="0" dirty="0" err="1">
                <a:ln>
                  <a:noFill/>
                </a:ln>
                <a:solidFill>
                  <a:schemeClr val="tx1"/>
                </a:solidFill>
                <a:effectLst/>
                <a:latin typeface="Arial" panose="020B0604020202020204" pitchFamily="34" charset="0"/>
              </a:rPr>
              <a:t>granted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based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on</a:t>
            </a:r>
            <a:r>
              <a:rPr kumimoji="0" lang="es-VE" altLang="es-VE" sz="1600" b="0" i="0" u="none" strike="noStrike" cap="none" normalizeH="0" baseline="0" dirty="0">
                <a:ln>
                  <a:noFill/>
                </a:ln>
                <a:solidFill>
                  <a:schemeClr val="tx1"/>
                </a:solidFill>
                <a:effectLst/>
                <a:latin typeface="Arial" panose="020B0604020202020204" pitchFamily="34" charset="0"/>
              </a:rPr>
              <a:t> the </a:t>
            </a:r>
            <a:r>
              <a:rPr kumimoji="0" lang="es-VE" altLang="es-VE" sz="1600" b="0" i="0" u="none" strike="noStrike" cap="none" normalizeH="0" baseline="0" dirty="0" err="1">
                <a:ln>
                  <a:noFill/>
                </a:ln>
                <a:solidFill>
                  <a:schemeClr val="tx1"/>
                </a:solidFill>
                <a:effectLst/>
                <a:latin typeface="Arial" panose="020B0604020202020204" pitchFamily="34" charset="0"/>
              </a:rPr>
              <a:t>user’s</a:t>
            </a:r>
            <a:r>
              <a:rPr kumimoji="0" lang="es-VE" altLang="es-VE" sz="1600" b="0" i="0" u="none" strike="noStrike" cap="none" normalizeH="0" baseline="0" dirty="0">
                <a:ln>
                  <a:noFill/>
                </a:ln>
                <a:solidFill>
                  <a:schemeClr val="tx1"/>
                </a:solidFill>
                <a:effectLst/>
                <a:latin typeface="Arial" panose="020B0604020202020204" pitchFamily="34" charset="0"/>
              </a:rPr>
              <a:t> role (</a:t>
            </a:r>
            <a:r>
              <a:rPr kumimoji="0" lang="es-VE" altLang="es-VE" sz="1600" b="0" i="0" u="none" strike="noStrike" cap="none" normalizeH="0" baseline="0" dirty="0" err="1">
                <a:ln>
                  <a:noFill/>
                </a:ln>
                <a:solidFill>
                  <a:schemeClr val="tx1"/>
                </a:solidFill>
                <a:effectLst/>
                <a:latin typeface="Arial" panose="020B0604020202020204" pitchFamily="34" charset="0"/>
              </a:rPr>
              <a:t>e.g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customer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admin</a:t>
            </a:r>
            <a:r>
              <a:rPr kumimoji="0" lang="es-VE" altLang="es-VE" sz="1600" b="0" i="0" u="none" strike="noStrike" cap="none" normalizeH="0" baseline="0" dirty="0">
                <a:ln>
                  <a:noFill/>
                </a:ln>
                <a:solidFill>
                  <a:schemeClr val="tx1"/>
                </a:solidFill>
                <a:effectLst/>
                <a:latin typeface="Arial" panose="020B0604020202020204" pitchFamily="34" charset="0"/>
              </a:rPr>
              <a:t>, IT </a:t>
            </a:r>
            <a:r>
              <a:rPr kumimoji="0" lang="es-VE" altLang="es-VE" sz="1600" b="0" i="0" u="none" strike="noStrike" cap="none" normalizeH="0" baseline="0" dirty="0" err="1">
                <a:ln>
                  <a:noFill/>
                </a:ln>
                <a:solidFill>
                  <a:schemeClr val="tx1"/>
                </a:solidFill>
                <a:effectLst/>
                <a:latin typeface="Arial" panose="020B0604020202020204" pitchFamily="34" charset="0"/>
              </a:rPr>
              <a:t>officer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ensuring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that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only</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authorized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personnel</a:t>
            </a:r>
            <a:r>
              <a:rPr kumimoji="0" lang="es-VE" altLang="es-VE" sz="1600" b="0" i="0" u="none" strike="noStrike" cap="none" normalizeH="0" baseline="0" dirty="0">
                <a:ln>
                  <a:noFill/>
                </a:ln>
                <a:solidFill>
                  <a:schemeClr val="tx1"/>
                </a:solidFill>
                <a:effectLst/>
                <a:latin typeface="Arial" panose="020B0604020202020204" pitchFamily="34" charset="0"/>
              </a:rPr>
              <a:t> can </a:t>
            </a:r>
            <a:r>
              <a:rPr kumimoji="0" lang="es-VE" altLang="es-VE" sz="1600" b="0" i="0" u="none" strike="noStrike" cap="none" normalizeH="0" baseline="0" dirty="0" err="1">
                <a:ln>
                  <a:noFill/>
                </a:ln>
                <a:solidFill>
                  <a:schemeClr val="tx1"/>
                </a:solidFill>
                <a:effectLst/>
                <a:latin typeface="Arial" panose="020B0604020202020204" pitchFamily="34" charset="0"/>
              </a:rPr>
              <a:t>perform</a:t>
            </a:r>
            <a:r>
              <a:rPr kumimoji="0" lang="es-VE" altLang="es-VE" sz="1600" b="0" i="0" u="none" strike="noStrike" cap="none" normalizeH="0" baseline="0" dirty="0">
                <a:ln>
                  <a:noFill/>
                </a:ln>
                <a:solidFill>
                  <a:schemeClr val="tx1"/>
                </a:solidFill>
                <a:effectLst/>
                <a:latin typeface="Arial" panose="020B0604020202020204" pitchFamily="34" charset="0"/>
              </a:rPr>
              <a:t> sensitive </a:t>
            </a:r>
            <a:r>
              <a:rPr kumimoji="0" lang="es-VE" altLang="es-VE" sz="1600" b="0" i="0" u="none" strike="noStrike" cap="none" normalizeH="0" baseline="0" dirty="0" err="1">
                <a:ln>
                  <a:noFill/>
                </a:ln>
                <a:solidFill>
                  <a:schemeClr val="tx1"/>
                </a:solidFill>
                <a:effectLst/>
                <a:latin typeface="Arial" panose="020B0604020202020204" pitchFamily="34" charset="0"/>
              </a:rPr>
              <a:t>actions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like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resetting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passwords</a:t>
            </a:r>
            <a:r>
              <a:rPr kumimoji="0" lang="es-VE" altLang="es-VE"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VE" altLang="es-V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err="1">
                <a:ln>
                  <a:noFill/>
                </a:ln>
                <a:solidFill>
                  <a:schemeClr val="tx1"/>
                </a:solidFill>
                <a:effectLst/>
                <a:latin typeface="Arial" panose="020B0604020202020204" pitchFamily="34" charset="0"/>
              </a:rPr>
              <a:t>Secure</a:t>
            </a:r>
            <a:r>
              <a:rPr kumimoji="0" lang="es-VE" altLang="es-VE" sz="1600" b="1" i="0" u="none" strike="noStrike" cap="none" normalizeH="0" baseline="0" dirty="0">
                <a:ln>
                  <a:noFill/>
                </a:ln>
                <a:solidFill>
                  <a:schemeClr val="tx1"/>
                </a:solidFill>
                <a:effectLst/>
                <a:latin typeface="Arial" panose="020B0604020202020204" pitchFamily="34" charset="0"/>
              </a:rPr>
              <a:t> </a:t>
            </a:r>
            <a:r>
              <a:rPr kumimoji="0" lang="es-VE" altLang="es-VE" sz="1600" b="1" i="0" u="none" strike="noStrike" cap="none" normalizeH="0" baseline="0" dirty="0" err="1">
                <a:ln>
                  <a:noFill/>
                </a:ln>
                <a:solidFill>
                  <a:schemeClr val="tx1"/>
                </a:solidFill>
                <a:effectLst/>
                <a:latin typeface="Arial" panose="020B0604020202020204" pitchFamily="34" charset="0"/>
              </a:rPr>
              <a:t>Login</a:t>
            </a:r>
            <a:r>
              <a:rPr kumimoji="0" lang="es-VE" altLang="es-VE" sz="1600" b="0" i="0" u="none" strike="noStrike" cap="none" normalizeH="0" baseline="0" dirty="0">
                <a:ln>
                  <a:noFill/>
                </a:ln>
                <a:solidFill>
                  <a:schemeClr val="tx1"/>
                </a:solidFill>
                <a:effectLst/>
                <a:latin typeface="Arial" panose="020B0604020202020204" pitchFamily="34" charset="0"/>
              </a:rPr>
              <a:t>: The </a:t>
            </a:r>
            <a:r>
              <a:rPr kumimoji="0" lang="es-VE" altLang="es-VE" sz="1600" b="0" i="0" u="none" strike="noStrike" cap="none" normalizeH="0" baseline="0" dirty="0" err="1">
                <a:ln>
                  <a:noFill/>
                </a:ln>
                <a:solidFill>
                  <a:schemeClr val="tx1"/>
                </a:solidFill>
                <a:effectLst/>
                <a:latin typeface="Arial" panose="020B0604020202020204" pitchFamily="34" charset="0"/>
              </a:rPr>
              <a:t>system</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incorporates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secure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login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methods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requiring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strong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passwords</a:t>
            </a:r>
            <a:r>
              <a:rPr kumimoji="0" lang="es-VE" altLang="es-VE" sz="1600" b="0" i="0" u="none" strike="noStrike" cap="none" normalizeH="0" baseline="0" dirty="0">
                <a:ln>
                  <a:noFill/>
                </a:ln>
                <a:solidFill>
                  <a:schemeClr val="tx1"/>
                </a:solidFill>
                <a:effectLst/>
                <a:latin typeface="Arial" panose="020B0604020202020204" pitchFamily="34" charset="0"/>
              </a:rPr>
              <a:t> and </a:t>
            </a:r>
            <a:r>
              <a:rPr kumimoji="0" lang="es-VE" altLang="es-VE" sz="1600" b="0" i="0" u="none" strike="noStrike" cap="none" normalizeH="0" baseline="0" dirty="0" err="1">
                <a:ln>
                  <a:noFill/>
                </a:ln>
                <a:solidFill>
                  <a:schemeClr val="tx1"/>
                </a:solidFill>
                <a:effectLst/>
                <a:latin typeface="Arial" panose="020B0604020202020204" pitchFamily="34" charset="0"/>
              </a:rPr>
              <a:t>multi-factor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authentication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prevent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unauthorized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access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user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accounts</a:t>
            </a:r>
            <a:r>
              <a:rPr kumimoji="0" lang="es-VE" altLang="es-VE"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s-VE" altLang="es-V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err="1">
                <a:ln>
                  <a:noFill/>
                </a:ln>
                <a:solidFill>
                  <a:schemeClr val="tx1"/>
                </a:solidFill>
                <a:effectLst/>
                <a:latin typeface="Arial" panose="020B0604020202020204" pitchFamily="34" charset="0"/>
              </a:rPr>
              <a:t>Activity</a:t>
            </a:r>
            <a:r>
              <a:rPr kumimoji="0" lang="es-VE" altLang="es-VE" sz="1600" b="1" i="0" u="none" strike="noStrike" cap="none" normalizeH="0" baseline="0" dirty="0">
                <a:ln>
                  <a:noFill/>
                </a:ln>
                <a:solidFill>
                  <a:schemeClr val="tx1"/>
                </a:solidFill>
                <a:effectLst/>
                <a:latin typeface="Arial" panose="020B0604020202020204" pitchFamily="34" charset="0"/>
              </a:rPr>
              <a:t> </a:t>
            </a:r>
            <a:r>
              <a:rPr kumimoji="0" lang="es-VE" altLang="es-VE" sz="1600" b="1" i="0" u="none" strike="noStrike" cap="none" normalizeH="0" baseline="0" dirty="0" err="1">
                <a:ln>
                  <a:noFill/>
                </a:ln>
                <a:solidFill>
                  <a:schemeClr val="tx1"/>
                </a:solidFill>
                <a:effectLst/>
                <a:latin typeface="Arial" panose="020B0604020202020204" pitchFamily="34" charset="0"/>
              </a:rPr>
              <a:t>Monitoring</a:t>
            </a:r>
            <a:r>
              <a:rPr kumimoji="0" lang="es-VE" altLang="es-VE" sz="1600" b="0" i="0" u="none" strike="noStrike" cap="none" normalizeH="0" baseline="0" dirty="0">
                <a:ln>
                  <a:noFill/>
                </a:ln>
                <a:solidFill>
                  <a:schemeClr val="tx1"/>
                </a:solidFill>
                <a:effectLst/>
                <a:latin typeface="Arial" panose="020B0604020202020204" pitchFamily="34" charset="0"/>
              </a:rPr>
              <a:t>: The </a:t>
            </a:r>
            <a:r>
              <a:rPr kumimoji="0" lang="es-VE" altLang="es-VE" sz="1600" b="0" i="0" u="none" strike="noStrike" cap="none" normalizeH="0" baseline="0" dirty="0" err="1">
                <a:ln>
                  <a:noFill/>
                </a:ln>
                <a:solidFill>
                  <a:schemeClr val="tx1"/>
                </a:solidFill>
                <a:effectLst/>
                <a:latin typeface="Arial" panose="020B0604020202020204" pitchFamily="34" charset="0"/>
              </a:rPr>
              <a:t>system</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tracks</a:t>
            </a:r>
            <a:r>
              <a:rPr kumimoji="0" lang="es-VE" altLang="es-VE" sz="1600" b="0" i="0" u="none" strike="noStrike" cap="none" normalizeH="0" baseline="0" dirty="0">
                <a:ln>
                  <a:noFill/>
                </a:ln>
                <a:solidFill>
                  <a:schemeClr val="tx1"/>
                </a:solidFill>
                <a:effectLst/>
                <a:latin typeface="Arial" panose="020B0604020202020204" pitchFamily="34" charset="0"/>
              </a:rPr>
              <a:t> and logs </a:t>
            </a:r>
            <a:r>
              <a:rPr kumimoji="0" lang="es-VE" altLang="es-VE" sz="1600" b="0" i="0" u="none" strike="noStrike" cap="none" normalizeH="0" baseline="0" dirty="0" err="1">
                <a:ln>
                  <a:noFill/>
                </a:ln>
                <a:solidFill>
                  <a:schemeClr val="tx1"/>
                </a:solidFill>
                <a:effectLst/>
                <a:latin typeface="Arial" panose="020B0604020202020204" pitchFamily="34" charset="0"/>
              </a:rPr>
              <a:t>user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activities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detect</a:t>
            </a:r>
            <a:r>
              <a:rPr kumimoji="0" lang="es-VE" altLang="es-VE" sz="1600" b="0" i="0" u="none" strike="noStrike" cap="none" normalizeH="0" baseline="0" dirty="0">
                <a:ln>
                  <a:noFill/>
                </a:ln>
                <a:solidFill>
                  <a:schemeClr val="tx1"/>
                </a:solidFill>
                <a:effectLst/>
                <a:latin typeface="Arial" panose="020B0604020202020204" pitchFamily="34" charset="0"/>
              </a:rPr>
              <a:t> and </a:t>
            </a:r>
            <a:r>
              <a:rPr kumimoji="0" lang="es-VE" altLang="es-VE" sz="1600" b="0" i="0" u="none" strike="noStrike" cap="none" normalizeH="0" baseline="0" dirty="0" err="1">
                <a:ln>
                  <a:noFill/>
                </a:ln>
                <a:solidFill>
                  <a:schemeClr val="tx1"/>
                </a:solidFill>
                <a:effectLst/>
                <a:latin typeface="Arial" panose="020B0604020202020204" pitchFamily="34" charset="0"/>
              </a:rPr>
              <a:t>prevent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suspicious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or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malicious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behavior</a:t>
            </a:r>
            <a:r>
              <a:rPr kumimoji="0" lang="es-VE" altLang="es-VE"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VE" altLang="es-V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a:ln>
                  <a:noFill/>
                </a:ln>
                <a:solidFill>
                  <a:schemeClr val="tx1"/>
                </a:solidFill>
                <a:effectLst/>
                <a:latin typeface="Arial" panose="020B0604020202020204" pitchFamily="34" charset="0"/>
              </a:rPr>
              <a:t>Regular Security </a:t>
            </a:r>
            <a:r>
              <a:rPr kumimoji="0" lang="es-VE" altLang="es-VE" sz="1600" b="1" i="0" u="none" strike="noStrike" cap="none" normalizeH="0" baseline="0" dirty="0" err="1">
                <a:ln>
                  <a:noFill/>
                </a:ln>
                <a:solidFill>
                  <a:schemeClr val="tx1"/>
                </a:solidFill>
                <a:effectLst/>
                <a:latin typeface="Arial" panose="020B0604020202020204" pitchFamily="34" charset="0"/>
              </a:rPr>
              <a:t>Updates</a:t>
            </a:r>
            <a:r>
              <a:rPr kumimoji="0" lang="es-VE" altLang="es-VE" sz="1600" b="0" i="0" u="none" strike="noStrike" cap="none" normalizeH="0" baseline="0" dirty="0">
                <a:ln>
                  <a:noFill/>
                </a:ln>
                <a:solidFill>
                  <a:schemeClr val="tx1"/>
                </a:solidFill>
                <a:effectLst/>
                <a:latin typeface="Arial" panose="020B0604020202020204" pitchFamily="34" charset="0"/>
              </a:rPr>
              <a:t>: The </a:t>
            </a:r>
            <a:r>
              <a:rPr kumimoji="0" lang="es-VE" altLang="es-VE" sz="1600" b="0" i="0" u="none" strike="noStrike" cap="none" normalizeH="0" baseline="0" dirty="0" err="1">
                <a:ln>
                  <a:noFill/>
                </a:ln>
                <a:solidFill>
                  <a:schemeClr val="tx1"/>
                </a:solidFill>
                <a:effectLst/>
                <a:latin typeface="Arial" panose="020B0604020202020204" pitchFamily="34" charset="0"/>
              </a:rPr>
              <a:t>system</a:t>
            </a:r>
            <a:r>
              <a:rPr kumimoji="0" lang="es-VE" altLang="es-VE" sz="1600" b="0" i="0" u="none" strike="noStrike" cap="none" normalizeH="0" baseline="0" dirty="0">
                <a:ln>
                  <a:noFill/>
                </a:ln>
                <a:solidFill>
                  <a:schemeClr val="tx1"/>
                </a:solidFill>
                <a:effectLst/>
                <a:latin typeface="Arial" panose="020B0604020202020204" pitchFamily="34" charset="0"/>
              </a:rPr>
              <a:t> is </a:t>
            </a:r>
            <a:r>
              <a:rPr kumimoji="0" lang="es-VE" altLang="es-VE" sz="1600" b="0" i="0" u="none" strike="noStrike" cap="none" normalizeH="0" baseline="0" dirty="0" err="1">
                <a:ln>
                  <a:noFill/>
                </a:ln>
                <a:solidFill>
                  <a:schemeClr val="tx1"/>
                </a:solidFill>
                <a:effectLst/>
                <a:latin typeface="Arial" panose="020B0604020202020204" pitchFamily="34" charset="0"/>
              </a:rPr>
              <a:t>designed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receive</a:t>
            </a:r>
            <a:r>
              <a:rPr kumimoji="0" lang="es-VE" altLang="es-VE" sz="1600" b="0" i="0" u="none" strike="noStrike" cap="none" normalizeH="0" baseline="0" dirty="0">
                <a:ln>
                  <a:noFill/>
                </a:ln>
                <a:solidFill>
                  <a:schemeClr val="tx1"/>
                </a:solidFill>
                <a:effectLst/>
                <a:latin typeface="Arial" panose="020B0604020202020204" pitchFamily="34" charset="0"/>
              </a:rPr>
              <a:t> regular </a:t>
            </a:r>
            <a:r>
              <a:rPr kumimoji="0" lang="es-VE" altLang="es-VE" sz="1600" b="0" i="0" u="none" strike="noStrike" cap="none" normalizeH="0" baseline="0" dirty="0" err="1">
                <a:ln>
                  <a:noFill/>
                </a:ln>
                <a:solidFill>
                  <a:schemeClr val="tx1"/>
                </a:solidFill>
                <a:effectLst/>
                <a:latin typeface="Arial" panose="020B0604020202020204" pitchFamily="34" charset="0"/>
              </a:rPr>
              <a:t>security</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patches</a:t>
            </a:r>
            <a:r>
              <a:rPr kumimoji="0" lang="es-VE" altLang="es-VE" sz="1600" b="0" i="0" u="none" strike="noStrike" cap="none" normalizeH="0" baseline="0" dirty="0">
                <a:ln>
                  <a:noFill/>
                </a:ln>
                <a:solidFill>
                  <a:schemeClr val="tx1"/>
                </a:solidFill>
                <a:effectLst/>
                <a:latin typeface="Arial" panose="020B0604020202020204" pitchFamily="34" charset="0"/>
              </a:rPr>
              <a:t> and </a:t>
            </a:r>
            <a:r>
              <a:rPr kumimoji="0" lang="es-VE" altLang="es-VE" sz="1600" b="0" i="0" u="none" strike="noStrike" cap="none" normalizeH="0" baseline="0" dirty="0" err="1">
                <a:ln>
                  <a:noFill/>
                </a:ln>
                <a:solidFill>
                  <a:schemeClr val="tx1"/>
                </a:solidFill>
                <a:effectLst/>
                <a:latin typeface="Arial" panose="020B0604020202020204" pitchFamily="34" charset="0"/>
              </a:rPr>
              <a:t>updates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safeguard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against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vulnerabilities</a:t>
            </a:r>
            <a:r>
              <a:rPr kumimoji="0" lang="es-VE" altLang="es-VE" sz="1600" b="0" i="0" u="none" strike="noStrike" cap="none" normalizeH="0" baseline="0" dirty="0">
                <a:ln>
                  <a:noFill/>
                </a:ln>
                <a:solidFill>
                  <a:schemeClr val="tx1"/>
                </a:solidFill>
                <a:effectLst/>
                <a:latin typeface="Arial" panose="020B0604020202020204" pitchFamily="34" charset="0"/>
              </a:rPr>
              <a:t> and </a:t>
            </a:r>
            <a:r>
              <a:rPr kumimoji="0" lang="es-VE" altLang="es-VE" sz="1600" b="0" i="0" u="none" strike="noStrike" cap="none" normalizeH="0" baseline="0" dirty="0" err="1">
                <a:ln>
                  <a:noFill/>
                </a:ln>
                <a:solidFill>
                  <a:schemeClr val="tx1"/>
                </a:solidFill>
                <a:effectLst/>
                <a:latin typeface="Arial" panose="020B0604020202020204" pitchFamily="34" charset="0"/>
              </a:rPr>
              <a:t>potential</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threats</a:t>
            </a:r>
            <a:r>
              <a:rPr kumimoji="0" lang="es-VE" altLang="es-VE" sz="1600" b="0" i="0" u="none" strike="noStrike" cap="none" normalizeH="0" baseline="0" dirty="0">
                <a:ln>
                  <a:noFill/>
                </a:ln>
                <a:solidFill>
                  <a:schemeClr val="tx1"/>
                </a:solidFill>
                <a:effectLst/>
                <a:latin typeface="Arial" panose="020B0604020202020204" pitchFamily="34" charset="0"/>
              </a:rPr>
              <a:t>. </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4" name="Rectangle 1">
            <a:extLst>
              <a:ext uri="{FF2B5EF4-FFF2-40B4-BE49-F238E27FC236}">
                <a16:creationId xmlns:a16="http://schemas.microsoft.com/office/drawing/2014/main" id="{EE534FC6-CE20-5F81-15D4-4E5E1648A559}"/>
              </a:ext>
            </a:extLst>
          </p:cNvPr>
          <p:cNvSpPr>
            <a:spLocks noChangeArrowheads="1"/>
          </p:cNvSpPr>
          <p:nvPr/>
        </p:nvSpPr>
        <p:spPr bwMode="auto">
          <a:xfrm>
            <a:off x="5671751" y="433899"/>
            <a:ext cx="5288692"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a:ln>
                  <a:noFill/>
                </a:ln>
                <a:solidFill>
                  <a:schemeClr val="tx1"/>
                </a:solidFill>
                <a:effectLst/>
                <a:latin typeface="Arial" panose="020B0604020202020204" pitchFamily="34" charset="0"/>
              </a:rPr>
              <a:t>Internet </a:t>
            </a:r>
            <a:r>
              <a:rPr kumimoji="0" lang="es-VE" altLang="es-VE" sz="1600" b="1" i="0" u="none" strike="noStrike" cap="none" normalizeH="0" baseline="0" dirty="0" err="1">
                <a:ln>
                  <a:noFill/>
                </a:ln>
                <a:solidFill>
                  <a:schemeClr val="tx1"/>
                </a:solidFill>
                <a:effectLst/>
                <a:latin typeface="Arial" panose="020B0604020202020204" pitchFamily="34" charset="0"/>
              </a:rPr>
              <a:t>Dependency</a:t>
            </a:r>
            <a:r>
              <a:rPr kumimoji="0" lang="es-VE" altLang="es-VE" sz="1600" b="0" i="0" u="none" strike="noStrike" cap="none" normalizeH="0" baseline="0" dirty="0">
                <a:ln>
                  <a:noFill/>
                </a:ln>
                <a:solidFill>
                  <a:schemeClr val="tx1"/>
                </a:solidFill>
                <a:effectLst/>
                <a:latin typeface="Arial" panose="020B0604020202020204" pitchFamily="34" charset="0"/>
              </a:rPr>
              <a:t>: The </a:t>
            </a:r>
            <a:r>
              <a:rPr kumimoji="0" lang="es-VE" altLang="es-VE" sz="1600" b="0" i="0" u="none" strike="noStrike" cap="none" normalizeH="0" baseline="0" dirty="0" err="1">
                <a:ln>
                  <a:noFill/>
                </a:ln>
                <a:solidFill>
                  <a:schemeClr val="tx1"/>
                </a:solidFill>
                <a:effectLst/>
                <a:latin typeface="Arial" panose="020B0604020202020204" pitchFamily="34" charset="0"/>
              </a:rPr>
              <a:t>system</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requires</a:t>
            </a:r>
            <a:r>
              <a:rPr kumimoji="0" lang="es-VE" altLang="es-VE" sz="1600" b="0" i="0" u="none" strike="noStrike" cap="none" normalizeH="0" baseline="0" dirty="0">
                <a:ln>
                  <a:noFill/>
                </a:ln>
                <a:solidFill>
                  <a:schemeClr val="tx1"/>
                </a:solidFill>
                <a:effectLst/>
                <a:latin typeface="Arial" panose="020B0604020202020204" pitchFamily="34" charset="0"/>
              </a:rPr>
              <a:t> a </a:t>
            </a:r>
            <a:r>
              <a:rPr kumimoji="0" lang="es-VE" altLang="es-VE" sz="1600" b="0" i="0" u="none" strike="noStrike" cap="none" normalizeH="0" baseline="0" dirty="0" err="1">
                <a:ln>
                  <a:noFill/>
                </a:ln>
                <a:solidFill>
                  <a:schemeClr val="tx1"/>
                </a:solidFill>
                <a:effectLst/>
                <a:latin typeface="Arial" panose="020B0604020202020204" pitchFamily="34" charset="0"/>
              </a:rPr>
              <a:t>stable</a:t>
            </a:r>
            <a:r>
              <a:rPr kumimoji="0" lang="es-VE" altLang="es-VE" sz="1600" b="0" i="0" u="none" strike="noStrike" cap="none" normalizeH="0" baseline="0" dirty="0">
                <a:ln>
                  <a:noFill/>
                </a:ln>
                <a:solidFill>
                  <a:schemeClr val="tx1"/>
                </a:solidFill>
                <a:effectLst/>
                <a:latin typeface="Arial" panose="020B0604020202020204" pitchFamily="34" charset="0"/>
              </a:rPr>
              <a:t> internet </a:t>
            </a:r>
            <a:r>
              <a:rPr kumimoji="0" lang="es-VE" altLang="es-VE" sz="1600" b="0" i="0" u="none" strike="noStrike" cap="none" normalizeH="0" baseline="0" dirty="0" err="1">
                <a:ln>
                  <a:noFill/>
                </a:ln>
                <a:solidFill>
                  <a:schemeClr val="tx1"/>
                </a:solidFill>
                <a:effectLst/>
                <a:latin typeface="Arial" panose="020B0604020202020204" pitchFamily="34" charset="0"/>
              </a:rPr>
              <a:t>connection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for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users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access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features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like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scheduling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lessons</a:t>
            </a:r>
            <a:r>
              <a:rPr kumimoji="0" lang="es-VE" altLang="es-VE" sz="1600" b="0" i="0" u="none" strike="noStrike" cap="none" normalizeH="0" baseline="0" dirty="0">
                <a:ln>
                  <a:noFill/>
                </a:ln>
                <a:solidFill>
                  <a:schemeClr val="tx1"/>
                </a:solidFill>
                <a:effectLst/>
                <a:latin typeface="Arial" panose="020B0604020202020204" pitchFamily="34" charset="0"/>
              </a:rPr>
              <a:t> and </a:t>
            </a:r>
            <a:r>
              <a:rPr kumimoji="0" lang="es-VE" altLang="es-VE" sz="1600" b="0" i="0" u="none" strike="noStrike" cap="none" normalizeH="0" baseline="0" dirty="0" err="1">
                <a:ln>
                  <a:noFill/>
                </a:ln>
                <a:solidFill>
                  <a:schemeClr val="tx1"/>
                </a:solidFill>
                <a:effectLst/>
                <a:latin typeface="Arial" panose="020B0604020202020204" pitchFamily="34" charset="0"/>
              </a:rPr>
              <a:t>taking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practice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tests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Without</a:t>
            </a:r>
            <a:r>
              <a:rPr kumimoji="0" lang="es-VE" altLang="es-VE" sz="1600" b="0" i="0" u="none" strike="noStrike" cap="none" normalizeH="0" baseline="0" dirty="0">
                <a:ln>
                  <a:noFill/>
                </a:ln>
                <a:solidFill>
                  <a:schemeClr val="tx1"/>
                </a:solidFill>
                <a:effectLst/>
                <a:latin typeface="Arial" panose="020B0604020202020204" pitchFamily="34" charset="0"/>
              </a:rPr>
              <a:t> internet </a:t>
            </a:r>
            <a:r>
              <a:rPr kumimoji="0" lang="es-VE" altLang="es-VE" sz="1600" b="0" i="0" u="none" strike="noStrike" cap="none" normalizeH="0" baseline="0" dirty="0" err="1">
                <a:ln>
                  <a:noFill/>
                </a:ln>
                <a:solidFill>
                  <a:schemeClr val="tx1"/>
                </a:solidFill>
                <a:effectLst/>
                <a:latin typeface="Arial" panose="020B0604020202020204" pitchFamily="34" charset="0"/>
              </a:rPr>
              <a:t>access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users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cannot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interact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with</a:t>
            </a:r>
            <a:r>
              <a:rPr kumimoji="0" lang="es-VE" altLang="es-VE" sz="1600" b="0" i="0" u="none" strike="noStrike" cap="none" normalizeH="0" baseline="0" dirty="0">
                <a:ln>
                  <a:noFill/>
                </a:ln>
                <a:solidFill>
                  <a:schemeClr val="tx1"/>
                </a:solidFill>
                <a:effectLst/>
                <a:latin typeface="Arial" panose="020B0604020202020204" pitchFamily="34" charset="0"/>
              </a:rPr>
              <a:t> the </a:t>
            </a:r>
            <a:r>
              <a:rPr kumimoji="0" lang="es-VE" altLang="es-VE" sz="1600" b="0" i="0" u="none" strike="noStrike" cap="none" normalizeH="0" baseline="0" dirty="0" err="1">
                <a:ln>
                  <a:noFill/>
                </a:ln>
                <a:solidFill>
                  <a:schemeClr val="tx1"/>
                </a:solidFill>
                <a:effectLst/>
                <a:latin typeface="Arial" panose="020B0604020202020204" pitchFamily="34" charset="0"/>
              </a:rPr>
              <a:t>system</a:t>
            </a:r>
            <a:r>
              <a:rPr kumimoji="0" lang="es-VE" altLang="es-VE"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VE" altLang="es-V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a:ln>
                  <a:noFill/>
                </a:ln>
                <a:solidFill>
                  <a:schemeClr val="tx1"/>
                </a:solidFill>
                <a:effectLst/>
                <a:latin typeface="Arial" panose="020B0604020202020204" pitchFamily="34" charset="0"/>
              </a:rPr>
              <a:t>High </a:t>
            </a:r>
            <a:r>
              <a:rPr kumimoji="0" lang="es-VE" altLang="es-VE" sz="1600" b="1" i="0" u="none" strike="noStrike" cap="none" normalizeH="0" baseline="0" dirty="0" err="1">
                <a:ln>
                  <a:noFill/>
                </a:ln>
                <a:solidFill>
                  <a:schemeClr val="tx1"/>
                </a:solidFill>
                <a:effectLst/>
                <a:latin typeface="Arial" panose="020B0604020202020204" pitchFamily="34" charset="0"/>
              </a:rPr>
              <a:t>Traffic</a:t>
            </a:r>
            <a:r>
              <a:rPr kumimoji="0" lang="es-VE" altLang="es-VE" sz="1600" b="1" i="0" u="none" strike="noStrike" cap="none" normalizeH="0" baseline="0" dirty="0">
                <a:ln>
                  <a:noFill/>
                </a:ln>
                <a:solidFill>
                  <a:schemeClr val="tx1"/>
                </a:solidFill>
                <a:effectLst/>
                <a:latin typeface="Arial" panose="020B0604020202020204" pitchFamily="34" charset="0"/>
              </a:rPr>
              <a:t> Load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During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peak</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usage</a:t>
            </a:r>
            <a:r>
              <a:rPr kumimoji="0" lang="es-VE" altLang="es-VE" sz="1600" b="0" i="0" u="none" strike="noStrike" cap="none" normalizeH="0" baseline="0" dirty="0">
                <a:ln>
                  <a:noFill/>
                </a:ln>
                <a:solidFill>
                  <a:schemeClr val="tx1"/>
                </a:solidFill>
                <a:effectLst/>
                <a:latin typeface="Arial" panose="020B0604020202020204" pitchFamily="34" charset="0"/>
              </a:rPr>
              <a:t> times, </a:t>
            </a:r>
            <a:r>
              <a:rPr kumimoji="0" lang="es-VE" altLang="es-VE" sz="1600" b="0" i="0" u="none" strike="noStrike" cap="none" normalizeH="0" baseline="0" dirty="0" err="1">
                <a:ln>
                  <a:noFill/>
                </a:ln>
                <a:solidFill>
                  <a:schemeClr val="tx1"/>
                </a:solidFill>
                <a:effectLst/>
                <a:latin typeface="Arial" panose="020B0604020202020204" pitchFamily="34" charset="0"/>
              </a:rPr>
              <a:t>such</a:t>
            </a:r>
            <a:r>
              <a:rPr kumimoji="0" lang="es-VE" altLang="es-VE" sz="1600" b="0" i="0" u="none" strike="noStrike" cap="none" normalizeH="0" baseline="0" dirty="0">
                <a:ln>
                  <a:noFill/>
                </a:ln>
                <a:solidFill>
                  <a:schemeClr val="tx1"/>
                </a:solidFill>
                <a:effectLst/>
                <a:latin typeface="Arial" panose="020B0604020202020204" pitchFamily="34" charset="0"/>
              </a:rPr>
              <a:t> as </a:t>
            </a:r>
            <a:r>
              <a:rPr kumimoji="0" lang="es-VE" altLang="es-VE" sz="1600" b="0" i="0" u="none" strike="noStrike" cap="none" normalizeH="0" baseline="0" dirty="0" err="1">
                <a:ln>
                  <a:noFill/>
                </a:ln>
                <a:solidFill>
                  <a:schemeClr val="tx1"/>
                </a:solidFill>
                <a:effectLst/>
                <a:latin typeface="Arial" panose="020B0604020202020204" pitchFamily="34" charset="0"/>
              </a:rPr>
              <a:t>when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many</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users</a:t>
            </a:r>
            <a:r>
              <a:rPr kumimoji="0" lang="es-VE" altLang="es-VE" sz="1600" b="0" i="0" u="none" strike="noStrike" cap="none" normalizeH="0" baseline="0" dirty="0">
                <a:ln>
                  <a:noFill/>
                </a:ln>
                <a:solidFill>
                  <a:schemeClr val="tx1"/>
                </a:solidFill>
                <a:effectLst/>
                <a:latin typeface="Arial" panose="020B0604020202020204" pitchFamily="34" charset="0"/>
              </a:rPr>
              <a:t> are </a:t>
            </a:r>
            <a:r>
              <a:rPr kumimoji="0" lang="es-VE" altLang="es-VE" sz="1600" b="0" i="0" u="none" strike="noStrike" cap="none" normalizeH="0" baseline="0" dirty="0" err="1">
                <a:ln>
                  <a:noFill/>
                </a:ln>
                <a:solidFill>
                  <a:schemeClr val="tx1"/>
                </a:solidFill>
                <a:effectLst/>
                <a:latin typeface="Arial" panose="020B0604020202020204" pitchFamily="34" charset="0"/>
              </a:rPr>
              <a:t>trying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schedule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lessons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simultaneously</a:t>
            </a:r>
            <a:r>
              <a:rPr kumimoji="0" lang="es-VE" altLang="es-VE" sz="1600" b="0" i="0" u="none" strike="noStrike" cap="none" normalizeH="0" baseline="0" dirty="0">
                <a:ln>
                  <a:noFill/>
                </a:ln>
                <a:solidFill>
                  <a:schemeClr val="tx1"/>
                </a:solidFill>
                <a:effectLst/>
                <a:latin typeface="Arial" panose="020B0604020202020204" pitchFamily="34" charset="0"/>
              </a:rPr>
              <a:t>, the </a:t>
            </a:r>
            <a:r>
              <a:rPr kumimoji="0" lang="es-VE" altLang="es-VE" sz="1600" b="0" i="0" u="none" strike="noStrike" cap="none" normalizeH="0" baseline="0" dirty="0" err="1">
                <a:ln>
                  <a:noFill/>
                </a:ln>
                <a:solidFill>
                  <a:schemeClr val="tx1"/>
                </a:solidFill>
                <a:effectLst/>
                <a:latin typeface="Arial" panose="020B0604020202020204" pitchFamily="34" charset="0"/>
              </a:rPr>
              <a:t>system</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may</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experience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slowdowns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or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delays</a:t>
            </a:r>
            <a:r>
              <a:rPr kumimoji="0" lang="es-VE" altLang="es-VE"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VE" altLang="es-V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a:ln>
                  <a:noFill/>
                </a:ln>
                <a:solidFill>
                  <a:schemeClr val="tx1"/>
                </a:solidFill>
                <a:effectLst/>
                <a:latin typeface="Arial" panose="020B0604020202020204" pitchFamily="34" charset="0"/>
              </a:rPr>
              <a:t>Mobile </a:t>
            </a:r>
            <a:r>
              <a:rPr kumimoji="0" lang="es-VE" altLang="es-VE" sz="1600" b="1" i="0" u="none" strike="noStrike" cap="none" normalizeH="0" baseline="0" dirty="0" err="1">
                <a:ln>
                  <a:noFill/>
                </a:ln>
                <a:solidFill>
                  <a:schemeClr val="tx1"/>
                </a:solidFill>
                <a:effectLst/>
                <a:latin typeface="Arial" panose="020B0604020202020204" pitchFamily="34" charset="0"/>
              </a:rPr>
              <a:t>Accessibility</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Although</a:t>
            </a:r>
            <a:r>
              <a:rPr kumimoji="0" lang="es-VE" altLang="es-VE" sz="1600" b="0" i="0" u="none" strike="noStrike" cap="none" normalizeH="0" baseline="0" dirty="0">
                <a:ln>
                  <a:noFill/>
                </a:ln>
                <a:solidFill>
                  <a:schemeClr val="tx1"/>
                </a:solidFill>
                <a:effectLst/>
                <a:latin typeface="Arial" panose="020B0604020202020204" pitchFamily="34" charset="0"/>
              </a:rPr>
              <a:t> the </a:t>
            </a:r>
            <a:r>
              <a:rPr kumimoji="0" lang="es-VE" altLang="es-VE" sz="1600" b="0" i="0" u="none" strike="noStrike" cap="none" normalizeH="0" baseline="0" dirty="0" err="1">
                <a:ln>
                  <a:noFill/>
                </a:ln>
                <a:solidFill>
                  <a:schemeClr val="tx1"/>
                </a:solidFill>
                <a:effectLst/>
                <a:latin typeface="Arial" panose="020B0604020202020204" pitchFamily="34" charset="0"/>
              </a:rPr>
              <a:t>system</a:t>
            </a:r>
            <a:r>
              <a:rPr kumimoji="0" lang="es-VE" altLang="es-VE" sz="1600" b="0" i="0" u="none" strike="noStrike" cap="none" normalizeH="0" baseline="0" dirty="0">
                <a:ln>
                  <a:noFill/>
                </a:ln>
                <a:solidFill>
                  <a:schemeClr val="tx1"/>
                </a:solidFill>
                <a:effectLst/>
                <a:latin typeface="Arial" panose="020B0604020202020204" pitchFamily="34" charset="0"/>
              </a:rPr>
              <a:t> is </a:t>
            </a:r>
            <a:r>
              <a:rPr kumimoji="0" lang="es-VE" altLang="es-VE" sz="1600" b="0" i="0" u="none" strike="noStrike" cap="none" normalizeH="0" baseline="0" dirty="0" err="1">
                <a:ln>
                  <a:noFill/>
                </a:ln>
                <a:solidFill>
                  <a:schemeClr val="tx1"/>
                </a:solidFill>
                <a:effectLst/>
                <a:latin typeface="Arial" panose="020B0604020202020204" pitchFamily="34" charset="0"/>
              </a:rPr>
              <a:t>accessible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on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mobile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devices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certain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features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may</a:t>
            </a:r>
            <a:r>
              <a:rPr kumimoji="0" lang="es-VE" altLang="es-VE" sz="1600" b="0" i="0" u="none" strike="noStrike" cap="none" normalizeH="0" baseline="0" dirty="0">
                <a:ln>
                  <a:noFill/>
                </a:ln>
                <a:solidFill>
                  <a:schemeClr val="tx1"/>
                </a:solidFill>
                <a:effectLst/>
                <a:latin typeface="Arial" panose="020B0604020202020204" pitchFamily="34" charset="0"/>
              </a:rPr>
              <a:t> be more </a:t>
            </a:r>
            <a:r>
              <a:rPr kumimoji="0" lang="es-VE" altLang="es-VE" sz="1600" b="0" i="0" u="none" strike="noStrike" cap="none" normalizeH="0" baseline="0" dirty="0" err="1">
                <a:ln>
                  <a:noFill/>
                </a:ln>
                <a:solidFill>
                  <a:schemeClr val="tx1"/>
                </a:solidFill>
                <a:effectLst/>
                <a:latin typeface="Arial" panose="020B0604020202020204" pitchFamily="34" charset="0"/>
              </a:rPr>
              <a:t>optimized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for</a:t>
            </a:r>
            <a:r>
              <a:rPr kumimoji="0" lang="es-VE" altLang="es-VE" sz="1600" b="0" i="0" u="none" strike="noStrike" cap="none" normalizeH="0" baseline="0" dirty="0">
                <a:ln>
                  <a:noFill/>
                </a:ln>
                <a:solidFill>
                  <a:schemeClr val="tx1"/>
                </a:solidFill>
                <a:effectLst/>
                <a:latin typeface="Arial" panose="020B0604020202020204" pitchFamily="34" charset="0"/>
              </a:rPr>
              <a:t> desktop </a:t>
            </a:r>
            <a:r>
              <a:rPr kumimoji="0" lang="es-VE" altLang="es-VE" sz="1600" b="0" i="0" u="none" strike="noStrike" cap="none" normalizeH="0" baseline="0" dirty="0" err="1">
                <a:ln>
                  <a:noFill/>
                </a:ln>
                <a:solidFill>
                  <a:schemeClr val="tx1"/>
                </a:solidFill>
                <a:effectLst/>
                <a:latin typeface="Arial" panose="020B0604020202020204" pitchFamily="34" charset="0"/>
              </a:rPr>
              <a:t>usage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which</a:t>
            </a:r>
            <a:r>
              <a:rPr kumimoji="0" lang="es-VE" altLang="es-VE" sz="1600" b="0" i="0" u="none" strike="noStrike" cap="none" normalizeH="0" baseline="0" dirty="0">
                <a:ln>
                  <a:noFill/>
                </a:ln>
                <a:solidFill>
                  <a:schemeClr val="tx1"/>
                </a:solidFill>
                <a:effectLst/>
                <a:latin typeface="Arial" panose="020B0604020202020204" pitchFamily="34" charset="0"/>
              </a:rPr>
              <a:t> could </a:t>
            </a:r>
            <a:r>
              <a:rPr kumimoji="0" lang="es-VE" altLang="es-VE" sz="1600" b="0" i="0" u="none" strike="noStrike" cap="none" normalizeH="0" baseline="0" dirty="0" err="1">
                <a:ln>
                  <a:noFill/>
                </a:ln>
                <a:solidFill>
                  <a:schemeClr val="tx1"/>
                </a:solidFill>
                <a:effectLst/>
                <a:latin typeface="Arial" panose="020B0604020202020204" pitchFamily="34" charset="0"/>
              </a:rPr>
              <a:t>affect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user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experience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on</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smaller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screens</a:t>
            </a:r>
            <a:r>
              <a:rPr kumimoji="0" lang="es-VE" altLang="es-VE"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VE" altLang="es-V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err="1">
                <a:ln>
                  <a:noFill/>
                </a:ln>
                <a:solidFill>
                  <a:schemeClr val="tx1"/>
                </a:solidFill>
                <a:effectLst/>
                <a:latin typeface="Arial" panose="020B0604020202020204" pitchFamily="34" charset="0"/>
              </a:rPr>
              <a:t>Limited</a:t>
            </a:r>
            <a:r>
              <a:rPr kumimoji="0" lang="es-VE" altLang="es-VE" sz="1600" b="1" i="0" u="none" strike="noStrike" cap="none" normalizeH="0" baseline="0" dirty="0">
                <a:ln>
                  <a:noFill/>
                </a:ln>
                <a:solidFill>
                  <a:schemeClr val="tx1"/>
                </a:solidFill>
                <a:effectLst/>
                <a:latin typeface="Arial" panose="020B0604020202020204" pitchFamily="34" charset="0"/>
              </a:rPr>
              <a:t> Offline </a:t>
            </a:r>
            <a:r>
              <a:rPr kumimoji="0" lang="es-VE" altLang="es-VE" sz="1600" b="1" i="0" u="none" strike="noStrike" cap="none" normalizeH="0" baseline="0" dirty="0" err="1">
                <a:ln>
                  <a:noFill/>
                </a:ln>
                <a:solidFill>
                  <a:schemeClr val="tx1"/>
                </a:solidFill>
                <a:effectLst/>
                <a:latin typeface="Arial" panose="020B0604020202020204" pitchFamily="34" charset="0"/>
              </a:rPr>
              <a:t>Functionality</a:t>
            </a:r>
            <a:r>
              <a:rPr kumimoji="0" lang="es-VE" altLang="es-VE" sz="1600" b="0" i="0" u="none" strike="noStrike" cap="none" normalizeH="0" baseline="0" dirty="0">
                <a:ln>
                  <a:noFill/>
                </a:ln>
                <a:solidFill>
                  <a:schemeClr val="tx1"/>
                </a:solidFill>
                <a:effectLst/>
                <a:latin typeface="Arial" panose="020B0604020202020204" pitchFamily="34" charset="0"/>
              </a:rPr>
              <a:t>: The </a:t>
            </a:r>
            <a:r>
              <a:rPr kumimoji="0" lang="es-VE" altLang="es-VE" sz="1600" b="0" i="0" u="none" strike="noStrike" cap="none" normalizeH="0" baseline="0" dirty="0" err="1">
                <a:ln>
                  <a:noFill/>
                </a:ln>
                <a:solidFill>
                  <a:schemeClr val="tx1"/>
                </a:solidFill>
                <a:effectLst/>
                <a:latin typeface="Arial" panose="020B0604020202020204" pitchFamily="34" charset="0"/>
              </a:rPr>
              <a:t>system</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does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not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support</a:t>
            </a:r>
            <a:r>
              <a:rPr kumimoji="0" lang="es-VE" altLang="es-VE" sz="1600" b="0" i="0" u="none" strike="noStrike" cap="none" normalizeH="0" baseline="0" dirty="0">
                <a:ln>
                  <a:noFill/>
                </a:ln>
                <a:solidFill>
                  <a:schemeClr val="tx1"/>
                </a:solidFill>
                <a:effectLst/>
                <a:latin typeface="Arial" panose="020B0604020202020204" pitchFamily="34" charset="0"/>
              </a:rPr>
              <a:t> offline </a:t>
            </a:r>
            <a:r>
              <a:rPr kumimoji="0" lang="es-VE" altLang="es-VE" sz="1600" b="0" i="0" u="none" strike="noStrike" cap="none" normalizeH="0" baseline="0" dirty="0" err="1">
                <a:ln>
                  <a:noFill/>
                </a:ln>
                <a:solidFill>
                  <a:schemeClr val="tx1"/>
                </a:solidFill>
                <a:effectLst/>
                <a:latin typeface="Arial" panose="020B0604020202020204" pitchFamily="34" charset="0"/>
              </a:rPr>
              <a:t>mode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meaning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users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must</a:t>
            </a:r>
            <a:r>
              <a:rPr kumimoji="0" lang="es-VE" altLang="es-VE" sz="1600" b="0" i="0" u="none" strike="noStrike" cap="none" normalizeH="0" baseline="0" dirty="0">
                <a:ln>
                  <a:noFill/>
                </a:ln>
                <a:solidFill>
                  <a:schemeClr val="tx1"/>
                </a:solidFill>
                <a:effectLst/>
                <a:latin typeface="Arial" panose="020B0604020202020204" pitchFamily="34" charset="0"/>
              </a:rPr>
              <a:t> be online at </a:t>
            </a:r>
            <a:r>
              <a:rPr kumimoji="0" lang="es-VE" altLang="es-VE" sz="1600" b="0" i="0" u="none" strike="noStrike" cap="none" normalizeH="0" baseline="0" dirty="0" err="1">
                <a:ln>
                  <a:noFill/>
                </a:ln>
                <a:solidFill>
                  <a:schemeClr val="tx1"/>
                </a:solidFill>
                <a:effectLst/>
                <a:latin typeface="Arial" panose="020B0604020202020204" pitchFamily="34" charset="0"/>
              </a:rPr>
              <a:t>all</a:t>
            </a:r>
            <a:r>
              <a:rPr kumimoji="0" lang="es-VE" altLang="es-VE" sz="1600" b="0" i="0" u="none" strike="noStrike" cap="none" normalizeH="0" baseline="0" dirty="0">
                <a:ln>
                  <a:noFill/>
                </a:ln>
                <a:solidFill>
                  <a:schemeClr val="tx1"/>
                </a:solidFill>
                <a:effectLst/>
                <a:latin typeface="Arial" panose="020B0604020202020204" pitchFamily="34" charset="0"/>
              </a:rPr>
              <a:t> times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complete </a:t>
            </a:r>
            <a:r>
              <a:rPr kumimoji="0" lang="es-VE" altLang="es-VE" sz="1600" b="0" i="0" u="none" strike="noStrike" cap="none" normalizeH="0" baseline="0" dirty="0" err="1">
                <a:ln>
                  <a:noFill/>
                </a:ln>
                <a:solidFill>
                  <a:schemeClr val="tx1"/>
                </a:solidFill>
                <a:effectLst/>
                <a:latin typeface="Arial" panose="020B0604020202020204" pitchFamily="34" charset="0"/>
              </a:rPr>
              <a:t>tasks</a:t>
            </a:r>
            <a:r>
              <a:rPr kumimoji="0" lang="es-VE" altLang="es-VE"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VE" altLang="es-V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VE" altLang="es-VE" sz="1600" b="1" i="0" u="none" strike="noStrike" cap="none" normalizeH="0" baseline="0" dirty="0" err="1">
                <a:ln>
                  <a:noFill/>
                </a:ln>
                <a:solidFill>
                  <a:schemeClr val="tx1"/>
                </a:solidFill>
                <a:effectLst/>
                <a:latin typeface="Arial" panose="020B0604020202020204" pitchFamily="34" charset="0"/>
              </a:rPr>
              <a:t>Learning</a:t>
            </a:r>
            <a:r>
              <a:rPr kumimoji="0" lang="es-VE" altLang="es-VE" sz="1600" b="1" i="0" u="none" strike="noStrike" cap="none" normalizeH="0" baseline="0" dirty="0">
                <a:ln>
                  <a:noFill/>
                </a:ln>
                <a:solidFill>
                  <a:schemeClr val="tx1"/>
                </a:solidFill>
                <a:effectLst/>
                <a:latin typeface="Arial" panose="020B0604020202020204" pitchFamily="34" charset="0"/>
              </a:rPr>
              <a:t> Curve </a:t>
            </a:r>
            <a:r>
              <a:rPr kumimoji="0" lang="es-VE" altLang="es-VE" sz="1600" b="1" i="0" u="none" strike="noStrike" cap="none" normalizeH="0" baseline="0" dirty="0" err="1">
                <a:ln>
                  <a:noFill/>
                </a:ln>
                <a:solidFill>
                  <a:schemeClr val="tx1"/>
                </a:solidFill>
                <a:effectLst/>
                <a:latin typeface="Arial" panose="020B0604020202020204" pitchFamily="34" charset="0"/>
              </a:rPr>
              <a:t>for</a:t>
            </a:r>
            <a:r>
              <a:rPr kumimoji="0" lang="es-VE" altLang="es-VE" sz="1600" b="1" i="0" u="none" strike="noStrike" cap="none" normalizeH="0" baseline="0" dirty="0">
                <a:ln>
                  <a:noFill/>
                </a:ln>
                <a:solidFill>
                  <a:schemeClr val="tx1"/>
                </a:solidFill>
                <a:effectLst/>
                <a:latin typeface="Arial" panose="020B0604020202020204" pitchFamily="34" charset="0"/>
              </a:rPr>
              <a:t> New </a:t>
            </a:r>
            <a:r>
              <a:rPr kumimoji="0" lang="es-VE" altLang="es-VE" sz="1600" b="1" i="0" u="none" strike="noStrike" cap="none" normalizeH="0" baseline="0" dirty="0" err="1">
                <a:ln>
                  <a:noFill/>
                </a:ln>
                <a:solidFill>
                  <a:schemeClr val="tx1"/>
                </a:solidFill>
                <a:effectLst/>
                <a:latin typeface="Arial" panose="020B0604020202020204" pitchFamily="34" charset="0"/>
              </a:rPr>
              <a:t>Users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Some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users</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may</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require</a:t>
            </a:r>
            <a:r>
              <a:rPr kumimoji="0" lang="es-VE" altLang="es-VE" sz="1600" b="0" i="0" u="none" strike="noStrike" cap="none" normalizeH="0" baseline="0" dirty="0">
                <a:ln>
                  <a:noFill/>
                </a:ln>
                <a:solidFill>
                  <a:schemeClr val="tx1"/>
                </a:solidFill>
                <a:effectLst/>
                <a:latin typeface="Arial" panose="020B0604020202020204" pitchFamily="34" charset="0"/>
              </a:rPr>
              <a:t> time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get</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accustomed</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to</a:t>
            </a:r>
            <a:r>
              <a:rPr kumimoji="0" lang="es-VE" altLang="es-VE" sz="1600" b="0" i="0" u="none" strike="noStrike" cap="none" normalizeH="0" baseline="0" dirty="0">
                <a:ln>
                  <a:noFill/>
                </a:ln>
                <a:solidFill>
                  <a:schemeClr val="tx1"/>
                </a:solidFill>
                <a:effectLst/>
                <a:latin typeface="Arial" panose="020B0604020202020204" pitchFamily="34" charset="0"/>
              </a:rPr>
              <a:t> the interface, </a:t>
            </a:r>
            <a:r>
              <a:rPr kumimoji="0" lang="es-VE" altLang="es-VE" sz="1600" b="0" i="0" u="none" strike="noStrike" cap="none" normalizeH="0" baseline="0" dirty="0" err="1">
                <a:ln>
                  <a:noFill/>
                </a:ln>
                <a:solidFill>
                  <a:schemeClr val="tx1"/>
                </a:solidFill>
                <a:effectLst/>
                <a:latin typeface="Arial" panose="020B0604020202020204" pitchFamily="34" charset="0"/>
              </a:rPr>
              <a:t>especially</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those</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unfamiliar</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with</a:t>
            </a:r>
            <a:r>
              <a:rPr kumimoji="0" lang="es-VE" altLang="es-VE" sz="1600" b="0" i="0" u="none" strike="noStrike" cap="none" normalizeH="0" baseline="0" dirty="0">
                <a:ln>
                  <a:noFill/>
                </a:ln>
                <a:solidFill>
                  <a:schemeClr val="tx1"/>
                </a:solidFill>
                <a:effectLst/>
                <a:latin typeface="Arial" panose="020B0604020202020204" pitchFamily="34" charset="0"/>
              </a:rPr>
              <a:t> online </a:t>
            </a:r>
            <a:r>
              <a:rPr kumimoji="0" lang="es-VE" altLang="es-VE" sz="1600" b="0" i="0" u="none" strike="noStrike" cap="none" normalizeH="0" baseline="0" dirty="0" err="1">
                <a:ln>
                  <a:noFill/>
                </a:ln>
                <a:solidFill>
                  <a:schemeClr val="tx1"/>
                </a:solidFill>
                <a:effectLst/>
                <a:latin typeface="Arial" panose="020B0604020202020204" pitchFamily="34" charset="0"/>
              </a:rPr>
              <a:t>scheduling</a:t>
            </a:r>
            <a:r>
              <a:rPr kumimoji="0" lang="es-VE" altLang="es-VE" sz="1600" b="0" i="0" u="none" strike="noStrike" cap="none" normalizeH="0" baseline="0" dirty="0">
                <a:ln>
                  <a:noFill/>
                </a:ln>
                <a:solidFill>
                  <a:schemeClr val="tx1"/>
                </a:solidFill>
                <a:effectLst/>
                <a:latin typeface="Arial" panose="020B0604020202020204" pitchFamily="34" charset="0"/>
              </a:rPr>
              <a:t> </a:t>
            </a:r>
            <a:r>
              <a:rPr kumimoji="0" lang="es-VE" altLang="es-VE" sz="1600" b="0" i="0" u="none" strike="noStrike" cap="none" normalizeH="0" baseline="0" dirty="0" err="1">
                <a:ln>
                  <a:noFill/>
                </a:ln>
                <a:solidFill>
                  <a:schemeClr val="tx1"/>
                </a:solidFill>
                <a:effectLst/>
                <a:latin typeface="Arial" panose="020B0604020202020204" pitchFamily="34" charset="0"/>
              </a:rPr>
              <a:t>systems</a:t>
            </a:r>
            <a:r>
              <a:rPr kumimoji="0" lang="es-VE" altLang="es-VE" sz="1600" b="0" i="0" u="none" strike="noStrike" cap="none" normalizeH="0" baseline="0" dirty="0">
                <a:ln>
                  <a:noFill/>
                </a:ln>
                <a:solidFill>
                  <a:schemeClr val="tx1"/>
                </a:solidFill>
                <a:effectLst/>
                <a:latin typeface="Arial" panose="020B0604020202020204" pitchFamily="34" charset="0"/>
              </a:rPr>
              <a:t>. </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1350</TotalTime>
  <Words>818</Words>
  <Application>Microsoft Office PowerPoint</Application>
  <PresentationFormat>Panorámica</PresentationFormat>
  <Paragraphs>57</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Rincon, Samuel</cp:lastModifiedBy>
  <cp:revision>21</cp:revision>
  <dcterms:created xsi:type="dcterms:W3CDTF">2019-10-14T02:36:52Z</dcterms:created>
  <dcterms:modified xsi:type="dcterms:W3CDTF">2024-10-15T23:52:25Z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