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9E40733-AAA2-4A19-861D-9320A2D719F7}">
          <p14:sldIdLst>
            <p14:sldId id="256"/>
          </p14:sldIdLst>
        </p14:section>
        <p14:section name="Oddíl bez názvu" id="{0F1C920F-5569-4135-A1AB-1215670A596C}">
          <p14:sldIdLst>
            <p14:sldId id="259"/>
            <p14:sldId id="257"/>
            <p14:sldId id="258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2EC69DF-66F2-48A6-A510-C830A90D79C3}" type="datetimeFigureOut">
              <a:rPr lang="sk-SK" smtClean="0"/>
              <a:t>23. 11. 2023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BF29824-B34A-4422-835E-F691EAC2522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-99392"/>
            <a:ext cx="7772400" cy="4899991"/>
          </a:xfrm>
        </p:spPr>
        <p:txBody>
          <a:bodyPr/>
          <a:lstStyle/>
          <a:p>
            <a:r>
              <a:rPr lang="sk-SK" sz="4800" dirty="0" smtClean="0"/>
              <a:t>Optimalizácia výkonu v </a:t>
            </a:r>
            <a:r>
              <a:rPr lang="sk-SK" sz="4800" dirty="0" err="1" smtClean="0"/>
              <a:t>android</a:t>
            </a:r>
            <a:r>
              <a:rPr lang="sk-SK" sz="4800" dirty="0" smtClean="0"/>
              <a:t> aplikáciách</a:t>
            </a:r>
            <a:endParaRPr lang="sk-SK" sz="48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Samuel </a:t>
            </a:r>
            <a:r>
              <a:rPr lang="sk-SK" dirty="0" err="1" smtClean="0"/>
              <a:t>Rák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026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-1" y="0"/>
            <a:ext cx="8948057" cy="6858000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FF0000"/>
                </a:solidFill>
              </a:rPr>
              <a:t>Čo je to</a:t>
            </a:r>
          </a:p>
          <a:p>
            <a:endParaRPr lang="sk-SK" sz="4800" dirty="0">
              <a:solidFill>
                <a:srgbClr val="FF0000"/>
              </a:solidFill>
            </a:endParaRPr>
          </a:p>
          <a:p>
            <a:r>
              <a:rPr lang="sk-SK" sz="3200" dirty="0" smtClean="0">
                <a:solidFill>
                  <a:srgbClr val="FF0000"/>
                </a:solidFill>
              </a:rPr>
              <a:t>-</a:t>
            </a:r>
            <a:r>
              <a:rPr lang="sk-SK" sz="3200" b="0" dirty="0"/>
              <a:t>Optimalizácia výkonu</a:t>
            </a:r>
            <a:endParaRPr lang="sk-SK" sz="3200" dirty="0">
              <a:solidFill>
                <a:srgbClr val="FF0000"/>
              </a:solidFill>
            </a:endParaRPr>
          </a:p>
          <a:p>
            <a:r>
              <a:rPr lang="sk-SK" sz="3200" dirty="0" smtClean="0">
                <a:solidFill>
                  <a:srgbClr val="FF0000"/>
                </a:solidFill>
              </a:rPr>
              <a:t>-</a:t>
            </a:r>
            <a:r>
              <a:rPr lang="sk-SK" sz="3200" b="0" dirty="0"/>
              <a:t>Cieľ</a:t>
            </a:r>
            <a:endParaRPr lang="sk-SK" sz="3200" dirty="0" smtClean="0">
              <a:solidFill>
                <a:srgbClr val="FF0000"/>
              </a:solidFill>
            </a:endParaRPr>
          </a:p>
          <a:p>
            <a:r>
              <a:rPr lang="sk-SK" sz="3200" dirty="0" smtClean="0">
                <a:solidFill>
                  <a:srgbClr val="FF0000"/>
                </a:solidFill>
              </a:rPr>
              <a:t>-</a:t>
            </a:r>
            <a:r>
              <a:rPr lang="sk-SK" sz="3200" b="0" dirty="0"/>
              <a:t>proces</a:t>
            </a:r>
            <a:endParaRPr lang="sk-SK" sz="3200" dirty="0" smtClean="0">
              <a:solidFill>
                <a:srgbClr val="FF0000"/>
              </a:solidFill>
            </a:endParaRP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05973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-1" y="0"/>
            <a:ext cx="8948057" cy="6858000"/>
          </a:xfrm>
        </p:spPr>
        <p:txBody>
          <a:bodyPr>
            <a:normAutofit/>
          </a:bodyPr>
          <a:lstStyle/>
          <a:p>
            <a:r>
              <a:rPr lang="sk-SK" sz="4800" dirty="0">
                <a:solidFill>
                  <a:srgbClr val="FF0000"/>
                </a:solidFill>
              </a:rPr>
              <a:t>Prečo je </a:t>
            </a:r>
            <a:r>
              <a:rPr lang="sk-SK" sz="4800" dirty="0" err="1">
                <a:solidFill>
                  <a:srgbClr val="FF0000"/>
                </a:solidFill>
              </a:rPr>
              <a:t>dôležita</a:t>
            </a:r>
            <a:r>
              <a:rPr lang="sk-SK" sz="4800" dirty="0">
                <a:solidFill>
                  <a:srgbClr val="FF0000"/>
                </a:solidFill>
              </a:rPr>
              <a:t> optimalizácia</a:t>
            </a:r>
          </a:p>
          <a:p>
            <a:endParaRPr lang="sk-SK" sz="3600" dirty="0" smtClean="0">
              <a:solidFill>
                <a:srgbClr val="FF0000"/>
              </a:solidFill>
            </a:endParaRPr>
          </a:p>
          <a:p>
            <a:r>
              <a:rPr lang="sk-SK" sz="3200" dirty="0" smtClean="0">
                <a:solidFill>
                  <a:srgbClr val="FF0000"/>
                </a:solidFill>
              </a:rPr>
              <a:t>- </a:t>
            </a:r>
            <a:r>
              <a:rPr lang="sk-SK" sz="3200" dirty="0" smtClean="0"/>
              <a:t>Rýchlosť </a:t>
            </a:r>
            <a:r>
              <a:rPr lang="sk-SK" sz="3200" dirty="0"/>
              <a:t>a </a:t>
            </a:r>
            <a:r>
              <a:rPr lang="sk-SK" sz="3200" dirty="0" smtClean="0"/>
              <a:t>odozva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- </a:t>
            </a:r>
            <a:r>
              <a:rPr lang="sk-SK" sz="3200" dirty="0" smtClean="0"/>
              <a:t>Spotreba energie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- </a:t>
            </a:r>
            <a:r>
              <a:rPr lang="sk-SK" sz="3200" dirty="0" smtClean="0"/>
              <a:t>Pamäťová efektívnosť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- </a:t>
            </a:r>
            <a:r>
              <a:rPr lang="sk-SK" sz="3200" dirty="0" smtClean="0"/>
              <a:t>Šírka </a:t>
            </a:r>
            <a:r>
              <a:rPr lang="sk-SK" sz="3200" dirty="0"/>
              <a:t>pásma a </a:t>
            </a:r>
            <a:r>
              <a:rPr lang="sk-SK" sz="3200" dirty="0" smtClean="0"/>
              <a:t>dáta</a:t>
            </a:r>
          </a:p>
          <a:p>
            <a:endParaRPr lang="sk-SK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16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-1" y="0"/>
            <a:ext cx="8948057" cy="6858000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FF0000"/>
                </a:solidFill>
              </a:rPr>
              <a:t>Prečo je </a:t>
            </a:r>
            <a:r>
              <a:rPr lang="sk-SK" sz="4800" dirty="0" err="1" smtClean="0">
                <a:solidFill>
                  <a:srgbClr val="FF0000"/>
                </a:solidFill>
              </a:rPr>
              <a:t>dôležita</a:t>
            </a:r>
            <a:r>
              <a:rPr lang="sk-SK" sz="4800" dirty="0">
                <a:solidFill>
                  <a:srgbClr val="FF0000"/>
                </a:solidFill>
              </a:rPr>
              <a:t> </a:t>
            </a:r>
            <a:r>
              <a:rPr lang="sk-SK" sz="4800" dirty="0" smtClean="0">
                <a:solidFill>
                  <a:srgbClr val="FF0000"/>
                </a:solidFill>
              </a:rPr>
              <a:t>optimalizácia</a:t>
            </a: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r>
              <a:rPr lang="sk-SK" sz="3200" dirty="0">
                <a:solidFill>
                  <a:srgbClr val="FF0000"/>
                </a:solidFill>
              </a:rPr>
              <a:t>- </a:t>
            </a:r>
            <a:r>
              <a:rPr lang="sk-SK" sz="3200" dirty="0"/>
              <a:t>Podpora rôznych </a:t>
            </a:r>
            <a:r>
              <a:rPr lang="sk-SK" sz="3200" dirty="0" smtClean="0"/>
              <a:t>zariadení</a:t>
            </a:r>
            <a:endParaRPr lang="sk-SK" sz="3200" dirty="0" smtClean="0">
              <a:solidFill>
                <a:srgbClr val="FF0000"/>
              </a:solidFill>
            </a:endParaRPr>
          </a:p>
          <a:p>
            <a:r>
              <a:rPr lang="sk-SK" sz="3200" dirty="0">
                <a:solidFill>
                  <a:srgbClr val="FF0000"/>
                </a:solidFill>
              </a:rPr>
              <a:t>- </a:t>
            </a:r>
            <a:r>
              <a:rPr lang="sk-SK" sz="3200" dirty="0" err="1" smtClean="0"/>
              <a:t>User</a:t>
            </a:r>
            <a:r>
              <a:rPr lang="sk-SK" sz="3200" dirty="0" smtClean="0"/>
              <a:t> </a:t>
            </a:r>
            <a:r>
              <a:rPr lang="sk-SK" sz="3200" dirty="0" err="1" smtClean="0"/>
              <a:t>experience</a:t>
            </a:r>
            <a:endParaRPr lang="sk-SK" sz="3200" dirty="0"/>
          </a:p>
          <a:p>
            <a:r>
              <a:rPr lang="sk-SK" sz="3200" dirty="0">
                <a:solidFill>
                  <a:srgbClr val="FF0000"/>
                </a:solidFill>
              </a:rPr>
              <a:t>- </a:t>
            </a:r>
            <a:r>
              <a:rPr lang="sk-SK" sz="3200" dirty="0" smtClean="0"/>
              <a:t>Stabilita </a:t>
            </a:r>
            <a:r>
              <a:rPr lang="sk-SK" sz="3200" dirty="0"/>
              <a:t>a </a:t>
            </a:r>
            <a:r>
              <a:rPr lang="sk-SK" sz="3200" dirty="0" smtClean="0"/>
              <a:t>odolnosť</a:t>
            </a:r>
            <a:endParaRPr lang="sk-SK" sz="3200" dirty="0" smtClean="0">
              <a:solidFill>
                <a:srgbClr val="FF0000"/>
              </a:solidFill>
            </a:endParaRPr>
          </a:p>
          <a:p>
            <a:r>
              <a:rPr lang="sk-SK" sz="3200" dirty="0" smtClean="0">
                <a:solidFill>
                  <a:srgbClr val="FF0000"/>
                </a:solidFill>
              </a:rPr>
              <a:t>- </a:t>
            </a:r>
            <a:r>
              <a:rPr lang="sk-SK" sz="3200" dirty="0"/>
              <a:t>Konkurencieschopnosť</a:t>
            </a:r>
            <a:endParaRPr lang="sk-SK" sz="3200" dirty="0"/>
          </a:p>
          <a:p>
            <a:endParaRPr lang="sk-SK" sz="4800" dirty="0">
              <a:solidFill>
                <a:srgbClr val="FF0000"/>
              </a:solidFill>
            </a:endParaRP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endParaRPr lang="sk-SK" sz="4800" dirty="0">
              <a:solidFill>
                <a:srgbClr val="FF0000"/>
              </a:solidFill>
            </a:endParaRP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217642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-1" y="0"/>
            <a:ext cx="8948057" cy="6858000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FF0000"/>
                </a:solidFill>
              </a:rPr>
              <a:t>Ako na to</a:t>
            </a: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r>
              <a:rPr lang="sk-SK" sz="3200" dirty="0">
                <a:solidFill>
                  <a:srgbClr val="FF0000"/>
                </a:solidFill>
              </a:rPr>
              <a:t>- </a:t>
            </a:r>
            <a:r>
              <a:rPr lang="sk-SK" sz="3200" dirty="0"/>
              <a:t>I</a:t>
            </a:r>
            <a:r>
              <a:rPr lang="sk-SK" sz="3200" dirty="0" smtClean="0"/>
              <a:t>dentifikácia </a:t>
            </a:r>
            <a:r>
              <a:rPr lang="sk-SK" sz="3200" dirty="0"/>
              <a:t>problematických oblastí</a:t>
            </a:r>
            <a:endParaRPr lang="sk-SK" sz="3200" dirty="0">
              <a:solidFill>
                <a:srgbClr val="FF0000"/>
              </a:solidFill>
            </a:endParaRPr>
          </a:p>
          <a:p>
            <a:r>
              <a:rPr lang="sk-SK" sz="3200" dirty="0">
                <a:solidFill>
                  <a:srgbClr val="FF0000"/>
                </a:solidFill>
              </a:rPr>
              <a:t>-</a:t>
            </a:r>
            <a:r>
              <a:rPr lang="sk-SK" sz="3200" dirty="0" smtClean="0"/>
              <a:t> </a:t>
            </a:r>
            <a:r>
              <a:rPr lang="sk-SK" sz="3200" dirty="0" err="1" smtClean="0"/>
              <a:t>Ziskanie</a:t>
            </a:r>
            <a:r>
              <a:rPr lang="sk-SK" sz="3200" dirty="0" smtClean="0"/>
              <a:t> informácií</a:t>
            </a:r>
            <a:endParaRPr lang="sk-SK" sz="3200" dirty="0"/>
          </a:p>
          <a:p>
            <a:r>
              <a:rPr lang="sk-SK" sz="3200" dirty="0">
                <a:solidFill>
                  <a:srgbClr val="FF0000"/>
                </a:solidFill>
              </a:rPr>
              <a:t>- </a:t>
            </a:r>
            <a:r>
              <a:rPr lang="sk-SK" sz="3200" dirty="0" smtClean="0"/>
              <a:t>Optimalizácia siete</a:t>
            </a:r>
          </a:p>
          <a:p>
            <a:r>
              <a:rPr lang="sk-SK" sz="3200" dirty="0">
                <a:solidFill>
                  <a:srgbClr val="FF0000"/>
                </a:solidFill>
              </a:rPr>
              <a:t>- </a:t>
            </a:r>
            <a:r>
              <a:rPr lang="sk-SK" sz="3200" dirty="0" smtClean="0"/>
              <a:t>Optimalizácia </a:t>
            </a:r>
            <a:r>
              <a:rPr lang="sk-SK" sz="3200" dirty="0"/>
              <a:t>pamäte</a:t>
            </a:r>
            <a:endParaRPr lang="sk-SK" sz="3200" dirty="0"/>
          </a:p>
          <a:p>
            <a:endParaRPr lang="sk-SK" sz="3200" dirty="0"/>
          </a:p>
          <a:p>
            <a:endParaRPr lang="sk-SK" sz="4800" dirty="0">
              <a:solidFill>
                <a:srgbClr val="FF0000"/>
              </a:solidFill>
            </a:endParaRP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99786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-1" y="0"/>
            <a:ext cx="8948057" cy="6858000"/>
          </a:xfrm>
        </p:spPr>
        <p:txBody>
          <a:bodyPr>
            <a:normAutofit/>
          </a:bodyPr>
          <a:lstStyle/>
          <a:p>
            <a:r>
              <a:rPr lang="sk-SK" sz="4800" dirty="0" err="1" smtClean="0">
                <a:solidFill>
                  <a:srgbClr val="FF0000"/>
                </a:solidFill>
              </a:rPr>
              <a:t>Optimilazácia</a:t>
            </a:r>
            <a:endParaRPr lang="sk-SK" sz="4800" dirty="0" smtClean="0">
              <a:solidFill>
                <a:srgbClr val="FF0000"/>
              </a:solidFill>
            </a:endParaRP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r>
              <a:rPr lang="sk-SK" sz="3200" dirty="0">
                <a:solidFill>
                  <a:srgbClr val="FF0000"/>
                </a:solidFill>
              </a:rPr>
              <a:t>- </a:t>
            </a:r>
            <a:r>
              <a:rPr lang="sk-SK" sz="3200" dirty="0" err="1" smtClean="0"/>
              <a:t>Sietové</a:t>
            </a:r>
            <a:r>
              <a:rPr lang="sk-SK" sz="3200" dirty="0" smtClean="0"/>
              <a:t> požiadavky</a:t>
            </a:r>
            <a:endParaRPr lang="sk-SK" sz="3200" dirty="0">
              <a:solidFill>
                <a:srgbClr val="FF0000"/>
              </a:solidFill>
            </a:endParaRPr>
          </a:p>
          <a:p>
            <a:r>
              <a:rPr lang="sk-SK" sz="3200" dirty="0">
                <a:solidFill>
                  <a:srgbClr val="FF0000"/>
                </a:solidFill>
              </a:rPr>
              <a:t>-</a:t>
            </a:r>
            <a:r>
              <a:rPr lang="sk-SK" sz="3200" dirty="0" smtClean="0"/>
              <a:t> </a:t>
            </a:r>
            <a:r>
              <a:rPr lang="sk-SK" sz="3200" dirty="0" err="1" smtClean="0"/>
              <a:t>Cache</a:t>
            </a:r>
            <a:endParaRPr lang="sk-SK" sz="3200" dirty="0"/>
          </a:p>
          <a:p>
            <a:r>
              <a:rPr lang="sk-SK" sz="3200" dirty="0">
                <a:solidFill>
                  <a:srgbClr val="FF0000"/>
                </a:solidFill>
              </a:rPr>
              <a:t>-</a:t>
            </a:r>
            <a:r>
              <a:rPr lang="sk-SK" sz="3200" dirty="0" smtClean="0"/>
              <a:t> </a:t>
            </a:r>
            <a:r>
              <a:rPr lang="sk-SK" sz="3200" dirty="0" err="1" smtClean="0"/>
              <a:t>Aktivíty</a:t>
            </a:r>
            <a:r>
              <a:rPr lang="sk-SK" sz="3200" dirty="0" smtClean="0"/>
              <a:t> </a:t>
            </a:r>
            <a:r>
              <a:rPr lang="sk-SK" sz="3200" dirty="0"/>
              <a:t>v </a:t>
            </a:r>
            <a:r>
              <a:rPr lang="sk-SK" sz="3200" dirty="0" smtClean="0"/>
              <a:t>Pozadí</a:t>
            </a:r>
          </a:p>
          <a:p>
            <a:r>
              <a:rPr lang="sk-SK" sz="3200" dirty="0" smtClean="0">
                <a:solidFill>
                  <a:srgbClr val="FF0000"/>
                </a:solidFill>
              </a:rPr>
              <a:t>- </a:t>
            </a:r>
            <a:r>
              <a:rPr lang="sk-SK" sz="3200" dirty="0"/>
              <a:t>Spracovanie Dát</a:t>
            </a:r>
          </a:p>
          <a:p>
            <a:endParaRPr lang="sk-SK" sz="3200" dirty="0"/>
          </a:p>
          <a:p>
            <a:endParaRPr lang="sk-SK" sz="3200" dirty="0"/>
          </a:p>
          <a:p>
            <a:r>
              <a:rPr lang="sk-SK" sz="3200" dirty="0" smtClean="0">
                <a:solidFill>
                  <a:srgbClr val="FF0000"/>
                </a:solidFill>
              </a:rPr>
              <a:t> 	</a:t>
            </a:r>
            <a:endParaRPr lang="sk-SK" sz="3200" dirty="0"/>
          </a:p>
          <a:p>
            <a:endParaRPr lang="sk-SK" sz="4800" dirty="0">
              <a:solidFill>
                <a:srgbClr val="FF0000"/>
              </a:solidFill>
            </a:endParaRP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86689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-1" y="0"/>
            <a:ext cx="8948057" cy="6858000"/>
          </a:xfrm>
        </p:spPr>
        <p:txBody>
          <a:bodyPr>
            <a:normAutofit/>
          </a:bodyPr>
          <a:lstStyle/>
          <a:p>
            <a:r>
              <a:rPr lang="sk-SK" sz="4800" dirty="0" smtClean="0">
                <a:solidFill>
                  <a:srgbClr val="FF0000"/>
                </a:solidFill>
              </a:rPr>
              <a:t>Záver</a:t>
            </a: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r>
              <a:rPr lang="sk-SK" sz="3200" dirty="0">
                <a:solidFill>
                  <a:srgbClr val="FF0000"/>
                </a:solidFill>
              </a:rPr>
              <a:t>- </a:t>
            </a:r>
            <a:r>
              <a:rPr lang="sk-SK" sz="3200" dirty="0" smtClean="0"/>
              <a:t>Zlepšenie UX</a:t>
            </a:r>
            <a:endParaRPr lang="sk-SK" sz="3200" dirty="0">
              <a:solidFill>
                <a:srgbClr val="FF0000"/>
              </a:solidFill>
            </a:endParaRPr>
          </a:p>
          <a:p>
            <a:r>
              <a:rPr lang="sk-SK" sz="3200" dirty="0">
                <a:solidFill>
                  <a:srgbClr val="FF0000"/>
                </a:solidFill>
              </a:rPr>
              <a:t>- </a:t>
            </a:r>
            <a:r>
              <a:rPr lang="sk-SK" sz="3200" dirty="0" smtClean="0"/>
              <a:t>Úspora</a:t>
            </a:r>
          </a:p>
          <a:p>
            <a:r>
              <a:rPr lang="sk-SK" sz="3200" dirty="0" smtClean="0"/>
              <a:t> </a:t>
            </a:r>
            <a:endParaRPr lang="sk-SK" sz="3200" dirty="0"/>
          </a:p>
          <a:p>
            <a:endParaRPr lang="sk-SK" sz="4800" dirty="0">
              <a:solidFill>
                <a:srgbClr val="FF0000"/>
              </a:solidFill>
            </a:endParaRP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86689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-1" y="0"/>
            <a:ext cx="8948057" cy="6858000"/>
          </a:xfrm>
        </p:spPr>
        <p:txBody>
          <a:bodyPr>
            <a:normAutofit/>
          </a:bodyPr>
          <a:lstStyle/>
          <a:p>
            <a:pPr algn="ctr"/>
            <a:endParaRPr lang="sk-SK" sz="3200" dirty="0" smtClean="0"/>
          </a:p>
          <a:p>
            <a:pPr algn="ctr"/>
            <a:endParaRPr lang="sk-SK" sz="3200" dirty="0"/>
          </a:p>
          <a:p>
            <a:pPr algn="ctr"/>
            <a:endParaRPr lang="sk-SK" sz="3200" dirty="0" smtClean="0"/>
          </a:p>
          <a:p>
            <a:pPr algn="ctr"/>
            <a:endParaRPr lang="sk-SK" sz="3200" dirty="0"/>
          </a:p>
          <a:p>
            <a:pPr algn="ctr"/>
            <a:r>
              <a:rPr lang="sk-SK" sz="4400" dirty="0" smtClean="0">
                <a:solidFill>
                  <a:srgbClr val="FF0000"/>
                </a:solidFill>
              </a:rPr>
              <a:t>ĎAKUJEM ZA POZORNOSŤ </a:t>
            </a:r>
            <a:endParaRPr lang="sk-SK" sz="4400" dirty="0">
              <a:solidFill>
                <a:srgbClr val="FF0000"/>
              </a:solidFill>
            </a:endParaRPr>
          </a:p>
          <a:p>
            <a:endParaRPr lang="sk-SK" sz="4800" dirty="0">
              <a:solidFill>
                <a:srgbClr val="FF0000"/>
              </a:solidFill>
            </a:endParaRPr>
          </a:p>
          <a:p>
            <a:endParaRPr lang="sk-SK" sz="4800" dirty="0" smtClean="0">
              <a:solidFill>
                <a:srgbClr val="FF0000"/>
              </a:solidFill>
            </a:endParaRPr>
          </a:p>
          <a:p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1699748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ákladní">
  <a:themeElements>
    <a:clrScheme name="Základní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Základní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ákladní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99</TotalTime>
  <Words>93</Words>
  <Application>Microsoft Office PowerPoint</Application>
  <PresentationFormat>Předvádění na obrazovce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Základní</vt:lpstr>
      <vt:lpstr>Optimalizácia výkonu v android aplikáciách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School</dc:creator>
  <cp:lastModifiedBy>School</cp:lastModifiedBy>
  <cp:revision>8</cp:revision>
  <dcterms:created xsi:type="dcterms:W3CDTF">2023-11-23T17:11:11Z</dcterms:created>
  <dcterms:modified xsi:type="dcterms:W3CDTF">2023-11-23T18:50:28Z</dcterms:modified>
</cp:coreProperties>
</file>