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Medium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alewayMedium-italic.fntdata"/><Relationship Id="rId16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e9ce83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e9ce83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e9ce839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e9ce839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e9ce839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e9ce839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9ce839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9ce839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Building Analytical APIs with FastAPI &amp; Data Pipeline Orchestration with Dagster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/>
              <a:t>1. Understanding Data Orchestration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●"/>
            </a:pPr>
            <a:r>
              <a:rPr b="1" lang="en-GB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Data Orchestration?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Managing and automating the flow of data across various systems.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Ensuring data is moved, transformed, and loaded correctly and efficiently.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Coordinates dependencies between different data tasks.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●"/>
            </a:pPr>
            <a:r>
              <a:rPr b="1" lang="en-GB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is it Crucial?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Reliability: Guarantees data quality and consistency.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Efficiency: Automates repetitive tasks, reduces manual effort.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Scalability: Manages complex, growing data pipelines.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Observability: Provides visibility into pipeline health and performance.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/>
              <a:t>2. Why Dagster for Orchestration?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Code-First &amp; Developer-Centric: Define pipelines in Python, leveraging familiar tools.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Assets as First-Class Citizens: Focus on the data artifacts produced, not just the code.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Rich Local Development: Seamless local testing and debugging.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Built-in Observability (Dagit UI):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Real-time monitoring of runs.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Lineage graphs for data assets.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Detailed logs and error reporting.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Type-Safe &amp; Testable: Encourages robust and maintainable pipelines.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Production-Ready: Designed for deployment in various environments (Kubernetes, ECS, etc.).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/>
              <a:t>3. Core Concepts in Dagster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Assets: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Logical representation of data, e.g., a table, a file, a model.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Dagster understands how assets are produced and consumed.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Enables data lineage and versioning.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Ops (Operations):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The fundamental unit of computation in Dagster.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Python functions that perform a specific task (e.g., fetch data, clean data, train model).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Can be composed into larger operations.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Jobs: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A collection of Ops or Assets that define a complete data pipeline.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Represents a specific workflow to be executed.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Sensors: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Event-driven triggers for jobs.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Monitor external systems (e.g., new file in S3, database update) and kick off runs.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Schedules: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Time-based triggers for jobs.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Execute pipelines at fixed intervals (e.g., daily, hourly).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/>
              <a:t>5. Integrating with Analytical APIs (FastAPI)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Dagster's Role: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Orchestrates the entire data preparation pipeline (ETL, feature engineering, model training).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Ensures the analytical data is fresh, accurate, and ready for consumption.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Materializes data assets into a format accessible by FastAPI (e.g., Parquet files, database tables, data warehouses).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FastAPI's Role: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Provides high-performance, asynchronous API endpoints.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Serves the analytical data prepared by Dagster.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Can directly query the materialized data assets or expose model predictions.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Synergy: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Dagster handles the complex, scheduled data workflows.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FastAPI provides a simple, fast interface to expose the results.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Decouples data processing from data serving.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