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3" r:id="rId14"/>
    <p:sldId id="315" r:id="rId15"/>
    <p:sldId id="319" r:id="rId16"/>
    <p:sldId id="295" r:id="rId17"/>
    <p:sldId id="296" r:id="rId18"/>
    <p:sldId id="297" r:id="rId19"/>
    <p:sldId id="305" r:id="rId20"/>
    <p:sldId id="303" r:id="rId21"/>
    <p:sldId id="298" r:id="rId22"/>
    <p:sldId id="307" r:id="rId23"/>
    <p:sldId id="306" r:id="rId24"/>
    <p:sldId id="309" r:id="rId25"/>
    <p:sldId id="310" r:id="rId26"/>
    <p:sldId id="311" r:id="rId27"/>
    <p:sldId id="312" r:id="rId28"/>
    <p:sldId id="313" r:id="rId29"/>
    <p:sldId id="314" r:id="rId30"/>
    <p:sldId id="292" r:id="rId31"/>
    <p:sldId id="299" r:id="rId32"/>
    <p:sldId id="278" r:id="rId33"/>
    <p:sldId id="316" r:id="rId34"/>
    <p:sldId id="317" r:id="rId35"/>
    <p:sldId id="318" r:id="rId36"/>
    <p:sldId id="300" r:id="rId37"/>
    <p:sldId id="276" r:id="rId38"/>
    <p:sldId id="302" r:id="rId39"/>
    <p:sldId id="301" r:id="rId40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421B9-D715-4300-9D86-97A43D07B8CD}" v="1209" dt="2021-12-23T18:42:02.853"/>
    <p1510:client id="{4372BCA7-B4FA-13F1-2F1C-8D31868BF8D0}" v="48" dt="2021-12-22T23:31:30.612"/>
    <p1510:client id="{4E3EC56D-4045-43E4-9C4F-23F638D6834F}" v="5" dt="2021-12-23T17:37:46.991"/>
    <p1510:client id="{59C7A3A4-9EB5-79E1-5E19-B788D32DF342}" v="126" dt="2021-12-23T18:51:49.111"/>
    <p1510:client id="{5B688BEC-4D14-4DE0-AEF3-39336AAE3D75}" v="916" dt="2021-12-23T18:59:27.707"/>
    <p1510:client id="{689CAB06-9938-4BF4-9965-597611D1AB10}" v="1267" dt="2021-12-23T18:47:26.984"/>
    <p1510:client id="{B49404C7-39B9-78A9-937A-242B9F64C909}" v="173" dt="2021-12-23T12:50:57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sdottir  Hulda" userId="S::hhannesdo@ethz.ch::73708948-7a7d-4c82-a61e-a5672b475bac" providerId="AD" clId="Web-{B1A180F7-1444-7B2E-06FE-5E37585A20E0}"/>
    <pc:docChg chg="addSld delSld modSld sldOrd">
      <pc:chgData name="Hannesdottir  Hulda" userId="S::hhannesdo@ethz.ch::73708948-7a7d-4c82-a61e-a5672b475bac" providerId="AD" clId="Web-{B1A180F7-1444-7B2E-06FE-5E37585A20E0}" dt="2021-12-18T16:29:54.817" v="840"/>
      <pc:docMkLst>
        <pc:docMk/>
      </pc:docMkLst>
      <pc:sldChg chg="modSp">
        <pc:chgData name="Hannesdottir  Hulda" userId="S::hhannesdo@ethz.ch::73708948-7a7d-4c82-a61e-a5672b475bac" providerId="AD" clId="Web-{B1A180F7-1444-7B2E-06FE-5E37585A20E0}" dt="2021-12-18T15:48:52.035" v="302" actId="14100"/>
        <pc:sldMkLst>
          <pc:docMk/>
          <pc:sldMk cId="0" sldId="256"/>
        </pc:sldMkLst>
        <pc:spChg chg="mod">
          <ac:chgData name="Hannesdottir  Hulda" userId="S::hhannesdo@ethz.ch::73708948-7a7d-4c82-a61e-a5672b475bac" providerId="AD" clId="Web-{B1A180F7-1444-7B2E-06FE-5E37585A20E0}" dt="2021-12-18T15:48:52.035" v="302" actId="14100"/>
          <ac:spMkLst>
            <pc:docMk/>
            <pc:sldMk cId="0" sldId="256"/>
            <ac:spMk id="9" creationId="{C6B18E6F-BDD9-4B0B-9B9E-C25187E0E1F2}"/>
          </ac:spMkLst>
        </pc:spChg>
        <pc:spChg chg="mod">
          <ac:chgData name="Hannesdottir  Hulda" userId="S::hhannesdo@ethz.ch::73708948-7a7d-4c82-a61e-a5672b475bac" providerId="AD" clId="Web-{B1A180F7-1444-7B2E-06FE-5E37585A20E0}" dt="2021-12-18T15:18:31.663" v="21" actId="20577"/>
          <ac:spMkLst>
            <pc:docMk/>
            <pc:sldMk cId="0" sldId="256"/>
            <ac:spMk id="20485" creationId="{7A60CE09-1E87-43E9-AC51-E1DAA6ABA160}"/>
          </ac:spMkLst>
        </pc:spChg>
      </pc:sldChg>
      <pc:sldChg chg="addSp delSp modSp ord">
        <pc:chgData name="Hannesdottir  Hulda" userId="S::hhannesdo@ethz.ch::73708948-7a7d-4c82-a61e-a5672b475bac" providerId="AD" clId="Web-{B1A180F7-1444-7B2E-06FE-5E37585A20E0}" dt="2021-12-18T15:58:36.357" v="593" actId="20577"/>
        <pc:sldMkLst>
          <pc:docMk/>
          <pc:sldMk cId="0" sldId="261"/>
        </pc:sldMkLst>
        <pc:spChg chg="add del">
          <ac:chgData name="Hannesdottir  Hulda" userId="S::hhannesdo@ethz.ch::73708948-7a7d-4c82-a61e-a5672b475bac" providerId="AD" clId="Web-{B1A180F7-1444-7B2E-06FE-5E37585A20E0}" dt="2021-12-18T15:20:43.321" v="41"/>
          <ac:spMkLst>
            <pc:docMk/>
            <pc:sldMk cId="0" sldId="261"/>
            <ac:spMk id="2" creationId="{B68144B7-A5DE-4DFD-86E7-983EC99963FD}"/>
          </ac:spMkLst>
        </pc:spChg>
        <pc:spChg chg="mod">
          <ac:chgData name="Hannesdottir  Hulda" userId="S::hhannesdo@ethz.ch::73708948-7a7d-4c82-a61e-a5672b475bac" providerId="AD" clId="Web-{B1A180F7-1444-7B2E-06FE-5E37585A20E0}" dt="2021-12-18T15:56:38.636" v="551" actId="20577"/>
          <ac:spMkLst>
            <pc:docMk/>
            <pc:sldMk cId="0" sldId="261"/>
            <ac:spMk id="25602" creationId="{7CB04A7F-B7F7-433A-847B-A2358DFC0998}"/>
          </ac:spMkLst>
        </pc:spChg>
        <pc:spChg chg="mod">
          <ac:chgData name="Hannesdottir  Hulda" userId="S::hhannesdo@ethz.ch::73708948-7a7d-4c82-a61e-a5672b475bac" providerId="AD" clId="Web-{B1A180F7-1444-7B2E-06FE-5E37585A20E0}" dt="2021-12-18T15:58:36.357" v="593" actId="20577"/>
          <ac:spMkLst>
            <pc:docMk/>
            <pc:sldMk cId="0" sldId="261"/>
            <ac:spMk id="25603" creationId="{A622FF03-E443-4579-8A66-77C391789409}"/>
          </ac:spMkLst>
        </pc:spChg>
        <pc:spChg chg="del">
          <ac:chgData name="Hannesdottir  Hulda" userId="S::hhannesdo@ethz.ch::73708948-7a7d-4c82-a61e-a5672b475bac" providerId="AD" clId="Web-{B1A180F7-1444-7B2E-06FE-5E37585A20E0}" dt="2021-12-18T15:49:00.348" v="304"/>
          <ac:spMkLst>
            <pc:docMk/>
            <pc:sldMk cId="0" sldId="261"/>
            <ac:spMk id="25604" creationId="{7FF91118-B5F4-4E04-928D-E207248F0505}"/>
          </ac:spMkLst>
        </pc:spChg>
        <pc:picChg chg="add del mod">
          <ac:chgData name="Hannesdottir  Hulda" userId="S::hhannesdo@ethz.ch::73708948-7a7d-4c82-a61e-a5672b475bac" providerId="AD" clId="Web-{B1A180F7-1444-7B2E-06FE-5E37585A20E0}" dt="2021-12-18T15:57:54.966" v="580"/>
          <ac:picMkLst>
            <pc:docMk/>
            <pc:sldMk cId="0" sldId="261"/>
            <ac:picMk id="3" creationId="{545AACD8-0905-49A6-80FF-F044A3C4203A}"/>
          </ac:picMkLst>
        </pc:picChg>
        <pc:picChg chg="add mod">
          <ac:chgData name="Hannesdottir  Hulda" userId="S::hhannesdo@ethz.ch::73708948-7a7d-4c82-a61e-a5672b475bac" providerId="AD" clId="Web-{B1A180F7-1444-7B2E-06FE-5E37585A20E0}" dt="2021-12-18T15:58:17.216" v="583" actId="1076"/>
          <ac:picMkLst>
            <pc:docMk/>
            <pc:sldMk cId="0" sldId="261"/>
            <ac:picMk id="4" creationId="{C7456D0E-4D66-4E69-9DA2-A14424B6A156}"/>
          </ac:picMkLst>
        </pc:picChg>
      </pc:sldChg>
      <pc:sldChg chg="addSp delSp modSp ord">
        <pc:chgData name="Hannesdottir  Hulda" userId="S::hhannesdo@ethz.ch::73708948-7a7d-4c82-a61e-a5672b475bac" providerId="AD" clId="Web-{B1A180F7-1444-7B2E-06FE-5E37585A20E0}" dt="2021-12-18T16:29:12.598" v="811" actId="20577"/>
        <pc:sldMkLst>
          <pc:docMk/>
          <pc:sldMk cId="0" sldId="263"/>
        </pc:sldMkLst>
        <pc:spChg chg="add del">
          <ac:chgData name="Hannesdottir  Hulda" userId="S::hhannesdo@ethz.ch::73708948-7a7d-4c82-a61e-a5672b475bac" providerId="AD" clId="Web-{B1A180F7-1444-7B2E-06FE-5E37585A20E0}" dt="2021-12-18T16:26:28.048" v="734"/>
          <ac:spMkLst>
            <pc:docMk/>
            <pc:sldMk cId="0" sldId="263"/>
            <ac:spMk id="2" creationId="{22083970-5B94-407B-8F3F-C777E6EBDFB4}"/>
          </ac:spMkLst>
        </pc:spChg>
        <pc:spChg chg="mod">
          <ac:chgData name="Hannesdottir  Hulda" userId="S::hhannesdo@ethz.ch::73708948-7a7d-4c82-a61e-a5672b475bac" providerId="AD" clId="Web-{B1A180F7-1444-7B2E-06FE-5E37585A20E0}" dt="2021-12-18T15:58:31.294" v="591" actId="20577"/>
          <ac:spMkLst>
            <pc:docMk/>
            <pc:sldMk cId="0" sldId="263"/>
            <ac:spMk id="26626" creationId="{A9CD8322-D39A-4DFC-B506-74D6ABB42F5F}"/>
          </ac:spMkLst>
        </pc:spChg>
        <pc:spChg chg="mod">
          <ac:chgData name="Hannesdottir  Hulda" userId="S::hhannesdo@ethz.ch::73708948-7a7d-4c82-a61e-a5672b475bac" providerId="AD" clId="Web-{B1A180F7-1444-7B2E-06FE-5E37585A20E0}" dt="2021-12-18T16:29:12.598" v="811" actId="20577"/>
          <ac:spMkLst>
            <pc:docMk/>
            <pc:sldMk cId="0" sldId="263"/>
            <ac:spMk id="26627" creationId="{678296F4-0BC7-43EB-99AB-968F1A45E996}"/>
          </ac:spMkLst>
        </pc:spChg>
        <pc:spChg chg="del">
          <ac:chgData name="Hannesdottir  Hulda" userId="S::hhannesdo@ethz.ch::73708948-7a7d-4c82-a61e-a5672b475bac" providerId="AD" clId="Web-{B1A180F7-1444-7B2E-06FE-5E37585A20E0}" dt="2021-12-18T15:48:58.192" v="303"/>
          <ac:spMkLst>
            <pc:docMk/>
            <pc:sldMk cId="0" sldId="263"/>
            <ac:spMk id="26628" creationId="{12186E85-554A-44D9-A106-9065959B3035}"/>
          </ac:spMkLst>
        </pc:spChg>
      </pc:sldChg>
      <pc:sldChg chg="addSp delSp modSp ord">
        <pc:chgData name="Hannesdottir  Hulda" userId="S::hhannesdo@ethz.ch::73708948-7a7d-4c82-a61e-a5672b475bac" providerId="AD" clId="Web-{B1A180F7-1444-7B2E-06FE-5E37585A20E0}" dt="2021-12-18T16:29:54.817" v="840"/>
        <pc:sldMkLst>
          <pc:docMk/>
          <pc:sldMk cId="0" sldId="265"/>
        </pc:sldMkLst>
        <pc:spChg chg="add mod">
          <ac:chgData name="Hannesdottir  Hulda" userId="S::hhannesdo@ethz.ch::73708948-7a7d-4c82-a61e-a5672b475bac" providerId="AD" clId="Web-{B1A180F7-1444-7B2E-06FE-5E37585A20E0}" dt="2021-12-18T15:42:40.529" v="243" actId="14100"/>
          <ac:spMkLst>
            <pc:docMk/>
            <pc:sldMk cId="0" sldId="265"/>
            <ac:spMk id="2" creationId="{0D126C91-AE2C-4196-A91E-3B4E598E0659}"/>
          </ac:spMkLst>
        </pc:spChg>
        <pc:spChg chg="add mod ord">
          <ac:chgData name="Hannesdottir  Hulda" userId="S::hhannesdo@ethz.ch::73708948-7a7d-4c82-a61e-a5672b475bac" providerId="AD" clId="Web-{B1A180F7-1444-7B2E-06FE-5E37585A20E0}" dt="2021-12-18T15:31:40.926" v="183"/>
          <ac:spMkLst>
            <pc:docMk/>
            <pc:sldMk cId="0" sldId="265"/>
            <ac:spMk id="3" creationId="{EDA33FD9-0F57-4CC2-A7EE-4F4A678BD2F1}"/>
          </ac:spMkLst>
        </pc:spChg>
        <pc:spChg chg="add del">
          <ac:chgData name="Hannesdottir  Hulda" userId="S::hhannesdo@ethz.ch::73708948-7a7d-4c82-a61e-a5672b475bac" providerId="AD" clId="Web-{B1A180F7-1444-7B2E-06FE-5E37585A20E0}" dt="2021-12-18T15:27:11.531" v="127"/>
          <ac:spMkLst>
            <pc:docMk/>
            <pc:sldMk cId="0" sldId="265"/>
            <ac:spMk id="5" creationId="{3844C03D-309B-496A-A8FA-028A5F150A0B}"/>
          </ac:spMkLst>
        </pc:spChg>
        <pc:spChg chg="add del">
          <ac:chgData name="Hannesdottir  Hulda" userId="S::hhannesdo@ethz.ch::73708948-7a7d-4c82-a61e-a5672b475bac" providerId="AD" clId="Web-{B1A180F7-1444-7B2E-06FE-5E37585A20E0}" dt="2021-12-18T15:27:20.875" v="129"/>
          <ac:spMkLst>
            <pc:docMk/>
            <pc:sldMk cId="0" sldId="265"/>
            <ac:spMk id="6" creationId="{D7971F3D-AAA9-48D7-AF50-9AA91D7C16B2}"/>
          </ac:spMkLst>
        </pc:spChg>
        <pc:spChg chg="add del">
          <ac:chgData name="Hannesdottir  Hulda" userId="S::hhannesdo@ethz.ch::73708948-7a7d-4c82-a61e-a5672b475bac" providerId="AD" clId="Web-{B1A180F7-1444-7B2E-06FE-5E37585A20E0}" dt="2021-12-18T15:27:46.656" v="131"/>
          <ac:spMkLst>
            <pc:docMk/>
            <pc:sldMk cId="0" sldId="265"/>
            <ac:spMk id="8" creationId="{BAE5027B-ABA4-4F44-8229-1938E124A1F6}"/>
          </ac:spMkLst>
        </pc:spChg>
        <pc:spChg chg="add del mod">
          <ac:chgData name="Hannesdottir  Hulda" userId="S::hhannesdo@ethz.ch::73708948-7a7d-4c82-a61e-a5672b475bac" providerId="AD" clId="Web-{B1A180F7-1444-7B2E-06FE-5E37585A20E0}" dt="2021-12-18T15:29:22.017" v="152"/>
          <ac:spMkLst>
            <pc:docMk/>
            <pc:sldMk cId="0" sldId="265"/>
            <ac:spMk id="9" creationId="{D70E9457-135F-4839-9E2F-6691B2439E07}"/>
          </ac:spMkLst>
        </pc:spChg>
        <pc:spChg chg="add mod ord">
          <ac:chgData name="Hannesdottir  Hulda" userId="S::hhannesdo@ethz.ch::73708948-7a7d-4c82-a61e-a5672b475bac" providerId="AD" clId="Web-{B1A180F7-1444-7B2E-06FE-5E37585A20E0}" dt="2021-12-18T15:31:37.972" v="182"/>
          <ac:spMkLst>
            <pc:docMk/>
            <pc:sldMk cId="0" sldId="265"/>
            <ac:spMk id="10" creationId="{FB33DAA8-84D2-4DD7-B717-71ACC0BFF6CF}"/>
          </ac:spMkLst>
        </pc:spChg>
        <pc:spChg chg="add mod ord">
          <ac:chgData name="Hannesdottir  Hulda" userId="S::hhannesdo@ethz.ch::73708948-7a7d-4c82-a61e-a5672b475bac" providerId="AD" clId="Web-{B1A180F7-1444-7B2E-06FE-5E37585A20E0}" dt="2021-12-18T15:31:00.800" v="173"/>
          <ac:spMkLst>
            <pc:docMk/>
            <pc:sldMk cId="0" sldId="265"/>
            <ac:spMk id="11" creationId="{E399152A-F361-4D7E-B581-E9B7B4B3001E}"/>
          </ac:spMkLst>
        </pc:spChg>
        <pc:spChg chg="add mod ord">
          <ac:chgData name="Hannesdottir  Hulda" userId="S::hhannesdo@ethz.ch::73708948-7a7d-4c82-a61e-a5672b475bac" providerId="AD" clId="Web-{B1A180F7-1444-7B2E-06FE-5E37585A20E0}" dt="2021-12-18T15:47:58.081" v="292" actId="1076"/>
          <ac:spMkLst>
            <pc:docMk/>
            <pc:sldMk cId="0" sldId="265"/>
            <ac:spMk id="12" creationId="{F00E5E19-8DB2-4C1F-97C8-A585A6ACBE0F}"/>
          </ac:spMkLst>
        </pc:spChg>
        <pc:spChg chg="add mod ord">
          <ac:chgData name="Hannesdottir  Hulda" userId="S::hhannesdo@ethz.ch::73708948-7a7d-4c82-a61e-a5672b475bac" providerId="AD" clId="Web-{B1A180F7-1444-7B2E-06FE-5E37585A20E0}" dt="2021-12-18T15:31:47.879" v="184" actId="1076"/>
          <ac:spMkLst>
            <pc:docMk/>
            <pc:sldMk cId="0" sldId="265"/>
            <ac:spMk id="13" creationId="{58B72B75-03F3-4F1F-B8A7-97FC299EE43E}"/>
          </ac:spMkLst>
        </pc:spChg>
        <pc:spChg chg="add del mod">
          <ac:chgData name="Hannesdottir  Hulda" userId="S::hhannesdo@ethz.ch::73708948-7a7d-4c82-a61e-a5672b475bac" providerId="AD" clId="Web-{B1A180F7-1444-7B2E-06FE-5E37585A20E0}" dt="2021-12-18T15:46:30.064" v="280"/>
          <ac:spMkLst>
            <pc:docMk/>
            <pc:sldMk cId="0" sldId="265"/>
            <ac:spMk id="26" creationId="{4F13CA83-014D-40D8-8760-3842879BDC4C}"/>
          </ac:spMkLst>
        </pc:spChg>
        <pc:spChg chg="add mod">
          <ac:chgData name="Hannesdottir  Hulda" userId="S::hhannesdo@ethz.ch::73708948-7a7d-4c82-a61e-a5672b475bac" providerId="AD" clId="Web-{B1A180F7-1444-7B2E-06FE-5E37585A20E0}" dt="2021-12-18T15:48:01.175" v="293" actId="1076"/>
          <ac:spMkLst>
            <pc:docMk/>
            <pc:sldMk cId="0" sldId="265"/>
            <ac:spMk id="40" creationId="{1D0D55BC-7088-4D4A-9979-DCC3749A281B}"/>
          </ac:spMkLst>
        </pc:spChg>
        <pc:spChg chg="add mod">
          <ac:chgData name="Hannesdottir  Hulda" userId="S::hhannesdo@ethz.ch::73708948-7a7d-4c82-a61e-a5672b475bac" providerId="AD" clId="Web-{B1A180F7-1444-7B2E-06FE-5E37585A20E0}" dt="2021-12-18T15:47:35.784" v="290"/>
          <ac:spMkLst>
            <pc:docMk/>
            <pc:sldMk cId="0" sldId="265"/>
            <ac:spMk id="41" creationId="{E171D16E-8030-4F1F-A662-4E9CDB8B8B3F}"/>
          </ac:spMkLst>
        </pc:spChg>
        <pc:spChg chg="add mod">
          <ac:chgData name="Hannesdottir  Hulda" userId="S::hhannesdo@ethz.ch::73708948-7a7d-4c82-a61e-a5672b475bac" providerId="AD" clId="Web-{B1A180F7-1444-7B2E-06FE-5E37585A20E0}" dt="2021-12-18T15:42:33.873" v="238" actId="1076"/>
          <ac:spMkLst>
            <pc:docMk/>
            <pc:sldMk cId="0" sldId="265"/>
            <ac:spMk id="42" creationId="{C286248A-2DC3-4493-AF6F-6CB0D591961C}"/>
          </ac:spMkLst>
        </pc:spChg>
        <pc:spChg chg="add mod">
          <ac:chgData name="Hannesdottir  Hulda" userId="S::hhannesdo@ethz.ch::73708948-7a7d-4c82-a61e-a5672b475bac" providerId="AD" clId="Web-{B1A180F7-1444-7B2E-06FE-5E37585A20E0}" dt="2021-12-18T15:47:41.253" v="291"/>
          <ac:spMkLst>
            <pc:docMk/>
            <pc:sldMk cId="0" sldId="265"/>
            <ac:spMk id="45" creationId="{71304687-DB9B-4119-B06E-B7425D6F459B}"/>
          </ac:spMkLst>
        </pc:spChg>
        <pc:spChg chg="add mod">
          <ac:chgData name="Hannesdottir  Hulda" userId="S::hhannesdo@ethz.ch::73708948-7a7d-4c82-a61e-a5672b475bac" providerId="AD" clId="Web-{B1A180F7-1444-7B2E-06FE-5E37585A20E0}" dt="2021-12-18T15:42:33.904" v="242" actId="1076"/>
          <ac:spMkLst>
            <pc:docMk/>
            <pc:sldMk cId="0" sldId="265"/>
            <ac:spMk id="46" creationId="{BC0217EB-C428-4A6B-A48A-E5630BF7ED61}"/>
          </ac:spMkLst>
        </pc:spChg>
        <pc:spChg chg="mod">
          <ac:chgData name="Hannesdottir  Hulda" userId="S::hhannesdo@ethz.ch::73708948-7a7d-4c82-a61e-a5672b475bac" providerId="AD" clId="Web-{B1A180F7-1444-7B2E-06FE-5E37585A20E0}" dt="2021-12-18T15:21:47.526" v="76" actId="20577"/>
          <ac:spMkLst>
            <pc:docMk/>
            <pc:sldMk cId="0" sldId="265"/>
            <ac:spMk id="27650" creationId="{E8289D28-794B-43D7-8C7C-E1B7DD21C858}"/>
          </ac:spMkLst>
        </pc:spChg>
        <pc:spChg chg="mod">
          <ac:chgData name="Hannesdottir  Hulda" userId="S::hhannesdo@ethz.ch::73708948-7a7d-4c82-a61e-a5672b475bac" providerId="AD" clId="Web-{B1A180F7-1444-7B2E-06FE-5E37585A20E0}" dt="2021-12-18T15:43:07.546" v="261" actId="20577"/>
          <ac:spMkLst>
            <pc:docMk/>
            <pc:sldMk cId="0" sldId="265"/>
            <ac:spMk id="27651" creationId="{A87E82DD-EA0E-4A40-B0A9-91F8F7444709}"/>
          </ac:spMkLst>
        </pc:spChg>
        <pc:spChg chg="del">
          <ac:chgData name="Hannesdottir  Hulda" userId="S::hhannesdo@ethz.ch::73708948-7a7d-4c82-a61e-a5672b475bac" providerId="AD" clId="Web-{B1A180F7-1444-7B2E-06FE-5E37585A20E0}" dt="2021-12-18T15:48:27.941" v="294"/>
          <ac:spMkLst>
            <pc:docMk/>
            <pc:sldMk cId="0" sldId="265"/>
            <ac:spMk id="27652" creationId="{11BAA821-50DD-44A0-A0BD-3F998D3B2965}"/>
          </ac:spMkLst>
        </pc:spChg>
        <pc:inkChg chg="add del">
          <ac:chgData name="Hannesdottir  Hulda" userId="S::hhannesdo@ethz.ch::73708948-7a7d-4c82-a61e-a5672b475bac" providerId="AD" clId="Web-{B1A180F7-1444-7B2E-06FE-5E37585A20E0}" dt="2021-12-18T15:30:07.424" v="161"/>
          <ac:inkMkLst>
            <pc:docMk/>
            <pc:sldMk cId="0" sldId="265"/>
            <ac:inkMk id="14" creationId="{F7E53979-0B25-4467-B081-ED57154E94FA}"/>
          </ac:inkMkLst>
        </pc:inkChg>
        <pc:inkChg chg="add del">
          <ac:chgData name="Hannesdottir  Hulda" userId="S::hhannesdo@ethz.ch::73708948-7a7d-4c82-a61e-a5672b475bac" providerId="AD" clId="Web-{B1A180F7-1444-7B2E-06FE-5E37585A20E0}" dt="2021-12-18T15:30:23.659" v="167"/>
          <ac:inkMkLst>
            <pc:docMk/>
            <pc:sldMk cId="0" sldId="265"/>
            <ac:inkMk id="19" creationId="{1A0C506C-20BE-4535-85EE-522130456BD8}"/>
          </ac:inkMkLst>
        </pc:inkChg>
        <pc:inkChg chg="add del">
          <ac:chgData name="Hannesdottir  Hulda" userId="S::hhannesdo@ethz.ch::73708948-7a7d-4c82-a61e-a5672b475bac" providerId="AD" clId="Web-{B1A180F7-1444-7B2E-06FE-5E37585A20E0}" dt="2021-12-18T15:30:20.815" v="166"/>
          <ac:inkMkLst>
            <pc:docMk/>
            <pc:sldMk cId="0" sldId="265"/>
            <ac:inkMk id="20" creationId="{17A71C80-579A-4CA4-ACBE-B60113B99F6E}"/>
          </ac:inkMkLst>
        </pc:inkChg>
        <pc:inkChg chg="add del">
          <ac:chgData name="Hannesdottir  Hulda" userId="S::hhannesdo@ethz.ch::73708948-7a7d-4c82-a61e-a5672b475bac" providerId="AD" clId="Web-{B1A180F7-1444-7B2E-06FE-5E37585A20E0}" dt="2021-12-18T15:30:18.143" v="165"/>
          <ac:inkMkLst>
            <pc:docMk/>
            <pc:sldMk cId="0" sldId="265"/>
            <ac:inkMk id="21" creationId="{562FF449-CD2C-4DE5-94D2-D59B7BA86320}"/>
          </ac:inkMkLst>
        </pc:inkChg>
        <pc:cxnChg chg="add mod">
          <ac:chgData name="Hannesdottir  Hulda" userId="S::hhannesdo@ethz.ch::73708948-7a7d-4c82-a61e-a5672b475bac" providerId="AD" clId="Web-{B1A180F7-1444-7B2E-06FE-5E37585A20E0}" dt="2021-12-18T15:28:09.016" v="137" actId="14100"/>
          <ac:cxnSpMkLst>
            <pc:docMk/>
            <pc:sldMk cId="0" sldId="265"/>
            <ac:cxnSpMk id="4" creationId="{FE29A827-2622-4A51-83EF-6E218EFE9408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3:51.265" v="262"/>
          <ac:cxnSpMkLst>
            <pc:docMk/>
            <pc:sldMk cId="0" sldId="265"/>
            <ac:cxnSpMk id="15" creationId="{12BC5D5E-A750-4BAC-B574-F37A3C028D7F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29:44.861" v="157" actId="14100"/>
          <ac:cxnSpMkLst>
            <pc:docMk/>
            <pc:sldMk cId="0" sldId="265"/>
            <ac:cxnSpMk id="16" creationId="{427A7E54-DB97-4D90-8CD9-83AEF07D4882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29:50.221" v="159" actId="14100"/>
          <ac:cxnSpMkLst>
            <pc:docMk/>
            <pc:sldMk cId="0" sldId="265"/>
            <ac:cxnSpMk id="17" creationId="{334D8570-CB71-4903-A0D1-0C908CD42F22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27:08.421" v="125" actId="14100"/>
          <ac:cxnSpMkLst>
            <pc:docMk/>
            <pc:sldMk cId="0" sldId="265"/>
            <ac:cxnSpMk id="18" creationId="{8CC27701-09B3-47E9-AD3E-B900585A4CCD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3:51.265" v="263"/>
          <ac:cxnSpMkLst>
            <pc:docMk/>
            <pc:sldMk cId="0" sldId="265"/>
            <ac:cxnSpMk id="22" creationId="{8A7E4B95-9446-4493-89C2-7AE69CBD0A62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3:51.281" v="265"/>
          <ac:cxnSpMkLst>
            <pc:docMk/>
            <pc:sldMk cId="0" sldId="265"/>
            <ac:cxnSpMk id="23" creationId="{4374CA5F-7883-479A-B4C4-929192F8F5D9}"/>
          </ac:cxnSpMkLst>
        </pc:cxnChg>
        <pc:cxnChg chg="add mod ord">
          <ac:chgData name="Hannesdottir  Hulda" userId="S::hhannesdo@ethz.ch::73708948-7a7d-4c82-a61e-a5672b475bac" providerId="AD" clId="Web-{B1A180F7-1444-7B2E-06FE-5E37585A20E0}" dt="2021-12-18T15:43:51.265" v="264"/>
          <ac:cxnSpMkLst>
            <pc:docMk/>
            <pc:sldMk cId="0" sldId="265"/>
            <ac:cxnSpMk id="24" creationId="{7F054630-86D6-413F-B681-4F7C30DDC1EE}"/>
          </ac:cxnSpMkLst>
        </pc:cxnChg>
        <pc:cxnChg chg="add del mod">
          <ac:chgData name="Hannesdottir  Hulda" userId="S::hhannesdo@ethz.ch::73708948-7a7d-4c82-a61e-a5672b475bac" providerId="AD" clId="Web-{B1A180F7-1444-7B2E-06FE-5E37585A20E0}" dt="2021-12-18T15:45:51.017" v="274"/>
          <ac:cxnSpMkLst>
            <pc:docMk/>
            <pc:sldMk cId="0" sldId="265"/>
            <ac:cxnSpMk id="25" creationId="{335F0D69-166F-400F-A8D2-16C79CA38E0A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31:31.050" v="179" actId="14100"/>
          <ac:cxnSpMkLst>
            <pc:docMk/>
            <pc:sldMk cId="0" sldId="265"/>
            <ac:cxnSpMk id="30" creationId="{F3233D43-7293-4639-B06E-91F538E829DA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31:34.363" v="181" actId="14100"/>
          <ac:cxnSpMkLst>
            <pc:docMk/>
            <pc:sldMk cId="0" sldId="265"/>
            <ac:cxnSpMk id="31" creationId="{8954EF92-B4F5-4E67-9E0D-5983C61248C6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2:33.811" v="228" actId="1076"/>
          <ac:cxnSpMkLst>
            <pc:docMk/>
            <pc:sldMk cId="0" sldId="265"/>
            <ac:cxnSpMk id="32" creationId="{8F755962-CFA5-4475-890B-C856C0EFACCD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7:12.909" v="283"/>
          <ac:cxnSpMkLst>
            <pc:docMk/>
            <pc:sldMk cId="0" sldId="265"/>
            <ac:cxnSpMk id="33" creationId="{961846FE-E961-4AED-BC40-BD75DB2F8837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2:33.826" v="230" actId="1076"/>
          <ac:cxnSpMkLst>
            <pc:docMk/>
            <pc:sldMk cId="0" sldId="265"/>
            <ac:cxnSpMk id="34" creationId="{9FE83285-B560-4D5F-AC47-735E1376B00B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4:19.687" v="267"/>
          <ac:cxnSpMkLst>
            <pc:docMk/>
            <pc:sldMk cId="0" sldId="265"/>
            <ac:cxnSpMk id="35" creationId="{B02E9458-3B20-4C9E-A338-A9D714C8F037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2:33.842" v="232" actId="1076"/>
          <ac:cxnSpMkLst>
            <pc:docMk/>
            <pc:sldMk cId="0" sldId="265"/>
            <ac:cxnSpMk id="36" creationId="{ADAAD8B1-C141-452D-A790-61184CAA56A4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7:09.862" v="282"/>
          <ac:cxnSpMkLst>
            <pc:docMk/>
            <pc:sldMk cId="0" sldId="265"/>
            <ac:cxnSpMk id="37" creationId="{8F6F2E2F-D029-4FD2-ADC8-262EB7C5E981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2:33.858" v="234" actId="1076"/>
          <ac:cxnSpMkLst>
            <pc:docMk/>
            <pc:sldMk cId="0" sldId="265"/>
            <ac:cxnSpMk id="38" creationId="{6E3FFA7C-832D-4675-AE4B-1A179CB268F5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2:33.858" v="235" actId="1076"/>
          <ac:cxnSpMkLst>
            <pc:docMk/>
            <pc:sldMk cId="0" sldId="265"/>
            <ac:cxnSpMk id="39" creationId="{4EEDFDDB-E35A-40EC-9259-95AD6D8C0484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2:33.889" v="239" actId="1076"/>
          <ac:cxnSpMkLst>
            <pc:docMk/>
            <pc:sldMk cId="0" sldId="265"/>
            <ac:cxnSpMk id="43" creationId="{7075DF50-0CCA-4EA1-97E4-52BA2ACABA5B}"/>
          </ac:cxnSpMkLst>
        </pc:cxnChg>
        <pc:cxnChg chg="add mod">
          <ac:chgData name="Hannesdottir  Hulda" userId="S::hhannesdo@ethz.ch::73708948-7a7d-4c82-a61e-a5672b475bac" providerId="AD" clId="Web-{B1A180F7-1444-7B2E-06FE-5E37585A20E0}" dt="2021-12-18T15:44:13.109" v="266"/>
          <ac:cxnSpMkLst>
            <pc:docMk/>
            <pc:sldMk cId="0" sldId="265"/>
            <ac:cxnSpMk id="44" creationId="{9C37A6B9-5B33-4F65-A488-890944EEE4A8}"/>
          </ac:cxnSpMkLst>
        </pc:cxnChg>
      </pc:sldChg>
      <pc:sldChg chg="delSp">
        <pc:chgData name="Hannesdottir  Hulda" userId="S::hhannesdo@ethz.ch::73708948-7a7d-4c82-a61e-a5672b475bac" providerId="AD" clId="Web-{B1A180F7-1444-7B2E-06FE-5E37585A20E0}" dt="2021-12-18T15:49:02.645" v="305"/>
        <pc:sldMkLst>
          <pc:docMk/>
          <pc:sldMk cId="0" sldId="266"/>
        </pc:sldMkLst>
        <pc:spChg chg="del">
          <ac:chgData name="Hannesdottir  Hulda" userId="S::hhannesdo@ethz.ch::73708948-7a7d-4c82-a61e-a5672b475bac" providerId="AD" clId="Web-{B1A180F7-1444-7B2E-06FE-5E37585A20E0}" dt="2021-12-18T15:49:02.645" v="305"/>
          <ac:spMkLst>
            <pc:docMk/>
            <pc:sldMk cId="0" sldId="266"/>
            <ac:spMk id="28677" creationId="{2E554ACD-DC4E-4AF2-BF58-3C41872FBCDC}"/>
          </ac:spMkLst>
        </pc:spChg>
      </pc:sldChg>
      <pc:sldChg chg="modSp add ord replId">
        <pc:chgData name="Hannesdottir  Hulda" userId="S::hhannesdo@ethz.ch::73708948-7a7d-4c82-a61e-a5672b475bac" providerId="AD" clId="Web-{B1A180F7-1444-7B2E-06FE-5E37585A20E0}" dt="2021-12-18T16:24:08.322" v="711" actId="20577"/>
        <pc:sldMkLst>
          <pc:docMk/>
          <pc:sldMk cId="454391478" sldId="276"/>
        </pc:sldMkLst>
        <pc:spChg chg="mod">
          <ac:chgData name="Hannesdottir  Hulda" userId="S::hhannesdo@ethz.ch::73708948-7a7d-4c82-a61e-a5672b475bac" providerId="AD" clId="Web-{B1A180F7-1444-7B2E-06FE-5E37585A20E0}" dt="2021-12-18T15:59:46.999" v="623" actId="20577"/>
          <ac:spMkLst>
            <pc:docMk/>
            <pc:sldMk cId="454391478" sldId="276"/>
            <ac:spMk id="26626" creationId="{A9CD8322-D39A-4DFC-B506-74D6ABB42F5F}"/>
          </ac:spMkLst>
        </pc:spChg>
        <pc:spChg chg="mod">
          <ac:chgData name="Hannesdottir  Hulda" userId="S::hhannesdo@ethz.ch::73708948-7a7d-4c82-a61e-a5672b475bac" providerId="AD" clId="Web-{B1A180F7-1444-7B2E-06FE-5E37585A20E0}" dt="2021-12-18T16:24:08.322" v="711" actId="20577"/>
          <ac:spMkLst>
            <pc:docMk/>
            <pc:sldMk cId="454391478" sldId="276"/>
            <ac:spMk id="26627" creationId="{678296F4-0BC7-43EB-99AB-968F1A45E996}"/>
          </ac:spMkLst>
        </pc:spChg>
      </pc:sldChg>
      <pc:sldChg chg="modSp add del replId">
        <pc:chgData name="Hannesdottir  Hulda" userId="S::hhannesdo@ethz.ch::73708948-7a7d-4c82-a61e-a5672b475bac" providerId="AD" clId="Web-{B1A180F7-1444-7B2E-06FE-5E37585A20E0}" dt="2021-12-18T16:29:21.082" v="816" actId="20577"/>
        <pc:sldMkLst>
          <pc:docMk/>
          <pc:sldMk cId="165529560" sldId="277"/>
        </pc:sldMkLst>
        <pc:spChg chg="mod">
          <ac:chgData name="Hannesdottir  Hulda" userId="S::hhannesdo@ethz.ch::73708948-7a7d-4c82-a61e-a5672b475bac" providerId="AD" clId="Web-{B1A180F7-1444-7B2E-06FE-5E37585A20E0}" dt="2021-12-18T16:29:21.082" v="816" actId="20577"/>
          <ac:spMkLst>
            <pc:docMk/>
            <pc:sldMk cId="165529560" sldId="277"/>
            <ac:spMk id="26626" creationId="{A9CD8322-D39A-4DFC-B506-74D6ABB42F5F}"/>
          </ac:spMkLst>
        </pc:spChg>
      </pc:sldChg>
      <pc:sldChg chg="add del replId">
        <pc:chgData name="Hannesdottir  Hulda" userId="S::hhannesdo@ethz.ch::73708948-7a7d-4c82-a61e-a5672b475bac" providerId="AD" clId="Web-{B1A180F7-1444-7B2E-06FE-5E37585A20E0}" dt="2021-12-18T16:26:31.423" v="736"/>
        <pc:sldMkLst>
          <pc:docMk/>
          <pc:sldMk cId="3841098877" sldId="277"/>
        </pc:sldMkLst>
      </pc:sldChg>
      <pc:sldChg chg="modSp add replId">
        <pc:chgData name="Hannesdottir  Hulda" userId="S::hhannesdo@ethz.ch::73708948-7a7d-4c82-a61e-a5672b475bac" providerId="AD" clId="Web-{B1A180F7-1444-7B2E-06FE-5E37585A20E0}" dt="2021-12-18T16:29:43.614" v="829" actId="20577"/>
        <pc:sldMkLst>
          <pc:docMk/>
          <pc:sldMk cId="819018476" sldId="278"/>
        </pc:sldMkLst>
        <pc:spChg chg="mod">
          <ac:chgData name="Hannesdottir  Hulda" userId="S::hhannesdo@ethz.ch::73708948-7a7d-4c82-a61e-a5672b475bac" providerId="AD" clId="Web-{B1A180F7-1444-7B2E-06FE-5E37585A20E0}" dt="2021-12-18T16:29:43.614" v="829" actId="20577"/>
          <ac:spMkLst>
            <pc:docMk/>
            <pc:sldMk cId="819018476" sldId="278"/>
            <ac:spMk id="26626" creationId="{A9CD8322-D39A-4DFC-B506-74D6ABB42F5F}"/>
          </ac:spMkLst>
        </pc:spChg>
      </pc:sldChg>
      <pc:sldChg chg="modSp add del replId">
        <pc:chgData name="Hannesdottir  Hulda" userId="S::hhannesdo@ethz.ch::73708948-7a7d-4c82-a61e-a5672b475bac" providerId="AD" clId="Web-{B1A180F7-1444-7B2E-06FE-5E37585A20E0}" dt="2021-12-18T16:28:37.519" v="796"/>
        <pc:sldMkLst>
          <pc:docMk/>
          <pc:sldMk cId="3252604623" sldId="278"/>
        </pc:sldMkLst>
        <pc:spChg chg="mod">
          <ac:chgData name="Hannesdottir  Hulda" userId="S::hhannesdo@ethz.ch::73708948-7a7d-4c82-a61e-a5672b475bac" providerId="AD" clId="Web-{B1A180F7-1444-7B2E-06FE-5E37585A20E0}" dt="2021-12-18T16:28:33.269" v="795" actId="20577"/>
          <ac:spMkLst>
            <pc:docMk/>
            <pc:sldMk cId="3252604623" sldId="278"/>
            <ac:spMk id="26626" creationId="{A9CD8322-D39A-4DFC-B506-74D6ABB42F5F}"/>
          </ac:spMkLst>
        </pc:spChg>
      </pc:sldChg>
      <pc:sldChg chg="modSp add del ord replId">
        <pc:chgData name="Hannesdottir  Hulda" userId="S::hhannesdo@ethz.ch::73708948-7a7d-4c82-a61e-a5672b475bac" providerId="AD" clId="Web-{B1A180F7-1444-7B2E-06FE-5E37585A20E0}" dt="2021-12-18T16:28:31.472" v="786"/>
        <pc:sldMkLst>
          <pc:docMk/>
          <pc:sldMk cId="1037469896" sldId="279"/>
        </pc:sldMkLst>
        <pc:spChg chg="mod">
          <ac:chgData name="Hannesdottir  Hulda" userId="S::hhannesdo@ethz.ch::73708948-7a7d-4c82-a61e-a5672b475bac" providerId="AD" clId="Web-{B1A180F7-1444-7B2E-06FE-5E37585A20E0}" dt="2021-12-18T16:28:30.925" v="785" actId="20577"/>
          <ac:spMkLst>
            <pc:docMk/>
            <pc:sldMk cId="1037469896" sldId="279"/>
            <ac:spMk id="26626" creationId="{A9CD8322-D39A-4DFC-B506-74D6ABB42F5F}"/>
          </ac:spMkLst>
        </pc:spChg>
      </pc:sldChg>
      <pc:sldChg chg="modSp add replId">
        <pc:chgData name="Hannesdottir  Hulda" userId="S::hhannesdo@ethz.ch::73708948-7a7d-4c82-a61e-a5672b475bac" providerId="AD" clId="Web-{B1A180F7-1444-7B2E-06FE-5E37585A20E0}" dt="2021-12-18T16:29:53.473" v="839" actId="20577"/>
        <pc:sldMkLst>
          <pc:docMk/>
          <pc:sldMk cId="2086895554" sldId="279"/>
        </pc:sldMkLst>
        <pc:spChg chg="mod">
          <ac:chgData name="Hannesdottir  Hulda" userId="S::hhannesdo@ethz.ch::73708948-7a7d-4c82-a61e-a5672b475bac" providerId="AD" clId="Web-{B1A180F7-1444-7B2E-06FE-5E37585A20E0}" dt="2021-12-18T16:29:53.473" v="839" actId="20577"/>
          <ac:spMkLst>
            <pc:docMk/>
            <pc:sldMk cId="2086895554" sldId="279"/>
            <ac:spMk id="26626" creationId="{A9CD8322-D39A-4DFC-B506-74D6ABB42F5F}"/>
          </ac:spMkLst>
        </pc:spChg>
      </pc:sldChg>
      <pc:sldChg chg="add del replId">
        <pc:chgData name="Hannesdottir  Hulda" userId="S::hhannesdo@ethz.ch::73708948-7a7d-4c82-a61e-a5672b475bac" providerId="AD" clId="Web-{B1A180F7-1444-7B2E-06FE-5E37585A20E0}" dt="2021-12-18T16:28:27.800" v="784"/>
        <pc:sldMkLst>
          <pc:docMk/>
          <pc:sldMk cId="1692975400" sldId="280"/>
        </pc:sldMkLst>
      </pc:sldChg>
    </pc:docChg>
  </pc:docChgLst>
  <pc:docChgLst>
    <pc:chgData name="Kamm  Matteo" userId="6d9d2409-7f36-4cb9-87fe-dc2a5b477ace" providerId="ADAL" clId="{689CAB06-9938-4BF4-9965-597611D1AB10}"/>
    <pc:docChg chg="undo custSel addSld delSld modSld sldOrd modMainMaster">
      <pc:chgData name="Kamm  Matteo" userId="6d9d2409-7f36-4cb9-87fe-dc2a5b477ace" providerId="ADAL" clId="{689CAB06-9938-4BF4-9965-597611D1AB10}" dt="2021-12-23T18:47:26.984" v="1359"/>
      <pc:docMkLst>
        <pc:docMk/>
      </pc:docMkLst>
      <pc:sldChg chg="modSp mod">
        <pc:chgData name="Kamm  Matteo" userId="6d9d2409-7f36-4cb9-87fe-dc2a5b477ace" providerId="ADAL" clId="{689CAB06-9938-4BF4-9965-597611D1AB10}" dt="2021-12-22T22:24:44.349" v="6" actId="113"/>
        <pc:sldMkLst>
          <pc:docMk/>
          <pc:sldMk cId="0" sldId="256"/>
        </pc:sldMkLst>
        <pc:spChg chg="mod">
          <ac:chgData name="Kamm  Matteo" userId="6d9d2409-7f36-4cb9-87fe-dc2a5b477ace" providerId="ADAL" clId="{689CAB06-9938-4BF4-9965-597611D1AB10}" dt="2021-12-22T22:24:32.772" v="3" actId="113"/>
          <ac:spMkLst>
            <pc:docMk/>
            <pc:sldMk cId="0" sldId="256"/>
            <ac:spMk id="20483" creationId="{6E16B000-7AF2-430B-B040-73EACD3C218D}"/>
          </ac:spMkLst>
        </pc:spChg>
        <pc:spChg chg="mod">
          <ac:chgData name="Kamm  Matteo" userId="6d9d2409-7f36-4cb9-87fe-dc2a5b477ace" providerId="ADAL" clId="{689CAB06-9938-4BF4-9965-597611D1AB10}" dt="2021-12-22T22:24:44.349" v="6" actId="113"/>
          <ac:spMkLst>
            <pc:docMk/>
            <pc:sldMk cId="0" sldId="256"/>
            <ac:spMk id="20485" creationId="{7A60CE09-1E87-43E9-AC51-E1DAA6ABA160}"/>
          </ac:spMkLst>
        </pc:spChg>
      </pc:sldChg>
      <pc:sldChg chg="del">
        <pc:chgData name="Kamm  Matteo" userId="6d9d2409-7f36-4cb9-87fe-dc2a5b477ace" providerId="ADAL" clId="{689CAB06-9938-4BF4-9965-597611D1AB10}" dt="2021-12-22T22:24:09.502" v="0" actId="47"/>
        <pc:sldMkLst>
          <pc:docMk/>
          <pc:sldMk cId="0" sldId="262"/>
        </pc:sldMkLst>
      </pc:sldChg>
      <pc:sldChg chg="modSp del mod">
        <pc:chgData name="Kamm  Matteo" userId="6d9d2409-7f36-4cb9-87fe-dc2a5b477ace" providerId="ADAL" clId="{689CAB06-9938-4BF4-9965-597611D1AB10}" dt="2021-12-23T14:48:16.288" v="423" actId="47"/>
        <pc:sldMkLst>
          <pc:docMk/>
          <pc:sldMk cId="0" sldId="265"/>
        </pc:sldMkLst>
        <pc:spChg chg="mod">
          <ac:chgData name="Kamm  Matteo" userId="6d9d2409-7f36-4cb9-87fe-dc2a5b477ace" providerId="ADAL" clId="{689CAB06-9938-4BF4-9965-597611D1AB10}" dt="2021-12-23T14:39:35.900" v="258" actId="113"/>
          <ac:spMkLst>
            <pc:docMk/>
            <pc:sldMk cId="0" sldId="265"/>
            <ac:spMk id="2" creationId="{0D126C91-AE2C-4196-A91E-3B4E598E0659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3" creationId="{EDA33FD9-0F57-4CC2-A7EE-4F4A678BD2F1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10" creationId="{FB33DAA8-84D2-4DD7-B717-71ACC0BFF6CF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11" creationId="{E399152A-F361-4D7E-B581-E9B7B4B3001E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12" creationId="{F00E5E19-8DB2-4C1F-97C8-A585A6ACBE0F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13" creationId="{58B72B75-03F3-4F1F-B8A7-97FC299EE43E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40" creationId="{1D0D55BC-7088-4D4A-9979-DCC3749A281B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41" creationId="{E171D16E-8030-4F1F-A662-4E9CDB8B8B3F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42" creationId="{C286248A-2DC3-4493-AF6F-6CB0D591961C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45" creationId="{71304687-DB9B-4119-B06E-B7425D6F459B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46" creationId="{BC0217EB-C428-4A6B-A48A-E5630BF7ED61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27650" creationId="{E8289D28-794B-43D7-8C7C-E1B7DD21C858}"/>
          </ac:spMkLst>
        </pc:spChg>
        <pc:spChg chg="mod">
          <ac:chgData name="Kamm  Matteo" userId="6d9d2409-7f36-4cb9-87fe-dc2a5b477ace" providerId="ADAL" clId="{689CAB06-9938-4BF4-9965-597611D1AB10}" dt="2021-12-23T14:39:35.900" v="258" actId="113"/>
          <ac:spMkLst>
            <pc:docMk/>
            <pc:sldMk cId="0" sldId="265"/>
            <ac:spMk id="27651" creationId="{A87E82DD-EA0E-4A40-B0A9-91F8F7444709}"/>
          </ac:spMkLst>
        </pc:spChg>
        <pc:spChg chg="mod">
          <ac:chgData name="Kamm  Matteo" userId="6d9d2409-7f36-4cb9-87fe-dc2a5b477ace" providerId="ADAL" clId="{689CAB06-9938-4BF4-9965-597611D1AB10}" dt="2021-12-23T14:39:15.376" v="255" actId="113"/>
          <ac:spMkLst>
            <pc:docMk/>
            <pc:sldMk cId="0" sldId="265"/>
            <ac:spMk id="27654" creationId="{1CC227B6-A1C6-42AB-880C-881F23F37F69}"/>
          </ac:spMkLst>
        </pc:sp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4" creationId="{FE29A827-2622-4A51-83EF-6E218EFE9408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15" creationId="{12BC5D5E-A750-4BAC-B574-F37A3C028D7F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16" creationId="{427A7E54-DB97-4D90-8CD9-83AEF07D4882}"/>
          </ac:cxnSpMkLst>
        </pc:cxnChg>
        <pc:cxnChg chg="mod">
          <ac:chgData name="Kamm  Matteo" userId="6d9d2409-7f36-4cb9-87fe-dc2a5b477ace" providerId="ADAL" clId="{689CAB06-9938-4BF4-9965-597611D1AB10}" dt="2021-12-23T14:39:52.108" v="259" actId="14100"/>
          <ac:cxnSpMkLst>
            <pc:docMk/>
            <pc:sldMk cId="0" sldId="265"/>
            <ac:cxnSpMk id="23" creationId="{4374CA5F-7883-479A-B4C4-929192F8F5D9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30" creationId="{F3233D43-7293-4639-B06E-91F538E829DA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32" creationId="{8F755962-CFA5-4475-890B-C856C0EFACCD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33" creationId="{961846FE-E961-4AED-BC40-BD75DB2F8837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34" creationId="{9FE83285-B560-4D5F-AC47-735E1376B00B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35" creationId="{B02E9458-3B20-4C9E-A338-A9D714C8F037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36" creationId="{ADAAD8B1-C141-452D-A790-61184CAA56A4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37" creationId="{8F6F2E2F-D029-4FD2-ADC8-262EB7C5E981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38" creationId="{6E3FFA7C-832D-4675-AE4B-1A179CB268F5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39" creationId="{4EEDFDDB-E35A-40EC-9259-95AD6D8C0484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43" creationId="{7075DF50-0CCA-4EA1-97E4-52BA2ACABA5B}"/>
          </ac:cxnSpMkLst>
        </pc:cxnChg>
        <pc:cxnChg chg="mod">
          <ac:chgData name="Kamm  Matteo" userId="6d9d2409-7f36-4cb9-87fe-dc2a5b477ace" providerId="ADAL" clId="{689CAB06-9938-4BF4-9965-597611D1AB10}" dt="2021-12-23T14:39:15.376" v="255" actId="113"/>
          <ac:cxnSpMkLst>
            <pc:docMk/>
            <pc:sldMk cId="0" sldId="265"/>
            <ac:cxnSpMk id="44" creationId="{9C37A6B9-5B33-4F65-A488-890944EEE4A8}"/>
          </ac:cxnSpMkLst>
        </pc:cxnChg>
      </pc:sldChg>
      <pc:sldChg chg="del">
        <pc:chgData name="Kamm  Matteo" userId="6d9d2409-7f36-4cb9-87fe-dc2a5b477ace" providerId="ADAL" clId="{689CAB06-9938-4BF4-9965-597611D1AB10}" dt="2021-12-22T22:24:09.502" v="0" actId="47"/>
        <pc:sldMkLst>
          <pc:docMk/>
          <pc:sldMk cId="0" sldId="266"/>
        </pc:sldMkLst>
      </pc:sldChg>
      <pc:sldChg chg="del">
        <pc:chgData name="Kamm  Matteo" userId="6d9d2409-7f36-4cb9-87fe-dc2a5b477ace" providerId="ADAL" clId="{689CAB06-9938-4BF4-9965-597611D1AB10}" dt="2021-12-22T22:24:09.502" v="0" actId="47"/>
        <pc:sldMkLst>
          <pc:docMk/>
          <pc:sldMk cId="0" sldId="267"/>
        </pc:sldMkLst>
      </pc:sldChg>
      <pc:sldChg chg="del">
        <pc:chgData name="Kamm  Matteo" userId="6d9d2409-7f36-4cb9-87fe-dc2a5b477ace" providerId="ADAL" clId="{689CAB06-9938-4BF4-9965-597611D1AB10}" dt="2021-12-22T22:24:09.502" v="0" actId="47"/>
        <pc:sldMkLst>
          <pc:docMk/>
          <pc:sldMk cId="0" sldId="268"/>
        </pc:sldMkLst>
      </pc:sldChg>
      <pc:sldChg chg="del">
        <pc:chgData name="Kamm  Matteo" userId="6d9d2409-7f36-4cb9-87fe-dc2a5b477ace" providerId="ADAL" clId="{689CAB06-9938-4BF4-9965-597611D1AB10}" dt="2021-12-22T22:24:09.502" v="0" actId="47"/>
        <pc:sldMkLst>
          <pc:docMk/>
          <pc:sldMk cId="0" sldId="269"/>
        </pc:sldMkLst>
      </pc:sldChg>
      <pc:sldChg chg="del">
        <pc:chgData name="Kamm  Matteo" userId="6d9d2409-7f36-4cb9-87fe-dc2a5b477ace" providerId="ADAL" clId="{689CAB06-9938-4BF4-9965-597611D1AB10}" dt="2021-12-22T22:24:09.502" v="0" actId="47"/>
        <pc:sldMkLst>
          <pc:docMk/>
          <pc:sldMk cId="0" sldId="270"/>
        </pc:sldMkLst>
      </pc:sldChg>
      <pc:sldChg chg="del">
        <pc:chgData name="Kamm  Matteo" userId="6d9d2409-7f36-4cb9-87fe-dc2a5b477ace" providerId="ADAL" clId="{689CAB06-9938-4BF4-9965-597611D1AB10}" dt="2021-12-22T22:24:09.502" v="0" actId="47"/>
        <pc:sldMkLst>
          <pc:docMk/>
          <pc:sldMk cId="0" sldId="271"/>
        </pc:sldMkLst>
      </pc:sldChg>
      <pc:sldChg chg="del">
        <pc:chgData name="Kamm  Matteo" userId="6d9d2409-7f36-4cb9-87fe-dc2a5b477ace" providerId="ADAL" clId="{689CAB06-9938-4BF4-9965-597611D1AB10}" dt="2021-12-22T22:24:09.502" v="0" actId="47"/>
        <pc:sldMkLst>
          <pc:docMk/>
          <pc:sldMk cId="0" sldId="272"/>
        </pc:sldMkLst>
      </pc:sldChg>
      <pc:sldChg chg="del">
        <pc:chgData name="Kamm  Matteo" userId="6d9d2409-7f36-4cb9-87fe-dc2a5b477ace" providerId="ADAL" clId="{689CAB06-9938-4BF4-9965-597611D1AB10}" dt="2021-12-22T22:24:09.502" v="0" actId="47"/>
        <pc:sldMkLst>
          <pc:docMk/>
          <pc:sldMk cId="0" sldId="273"/>
        </pc:sldMkLst>
      </pc:sldChg>
      <pc:sldChg chg="del">
        <pc:chgData name="Kamm  Matteo" userId="6d9d2409-7f36-4cb9-87fe-dc2a5b477ace" providerId="ADAL" clId="{689CAB06-9938-4BF4-9965-597611D1AB10}" dt="2021-12-22T22:24:09.502" v="0" actId="47"/>
        <pc:sldMkLst>
          <pc:docMk/>
          <pc:sldMk cId="0" sldId="274"/>
        </pc:sldMkLst>
      </pc:sldChg>
      <pc:sldChg chg="del">
        <pc:chgData name="Kamm  Matteo" userId="6d9d2409-7f36-4cb9-87fe-dc2a5b477ace" providerId="ADAL" clId="{689CAB06-9938-4BF4-9965-597611D1AB10}" dt="2021-12-22T22:24:09.502" v="0" actId="47"/>
        <pc:sldMkLst>
          <pc:docMk/>
          <pc:sldMk cId="0" sldId="275"/>
        </pc:sldMkLst>
      </pc:sldChg>
      <pc:sldChg chg="modSp mod modNotesTx">
        <pc:chgData name="Kamm  Matteo" userId="6d9d2409-7f36-4cb9-87fe-dc2a5b477ace" providerId="ADAL" clId="{689CAB06-9938-4BF4-9965-597611D1AB10}" dt="2021-12-23T17:13:02.376" v="598" actId="20577"/>
        <pc:sldMkLst>
          <pc:docMk/>
          <pc:sldMk cId="454391478" sldId="276"/>
        </pc:sldMkLst>
        <pc:spChg chg="mod">
          <ac:chgData name="Kamm  Matteo" userId="6d9d2409-7f36-4cb9-87fe-dc2a5b477ace" providerId="ADAL" clId="{689CAB06-9938-4BF4-9965-597611D1AB10}" dt="2021-12-23T17:13:02.376" v="598" actId="20577"/>
          <ac:spMkLst>
            <pc:docMk/>
            <pc:sldMk cId="454391478" sldId="276"/>
            <ac:spMk id="26627" creationId="{678296F4-0BC7-43EB-99AB-968F1A45E996}"/>
          </ac:spMkLst>
        </pc:spChg>
      </pc:sldChg>
      <pc:sldChg chg="modSp modAnim">
        <pc:chgData name="Kamm  Matteo" userId="6d9d2409-7f36-4cb9-87fe-dc2a5b477ace" providerId="ADAL" clId="{689CAB06-9938-4BF4-9965-597611D1AB10}" dt="2021-12-22T22:40:17.399" v="135" actId="113"/>
        <pc:sldMkLst>
          <pc:docMk/>
          <pc:sldMk cId="1657767391" sldId="281"/>
        </pc:sldMkLst>
        <pc:spChg chg="mod">
          <ac:chgData name="Kamm  Matteo" userId="6d9d2409-7f36-4cb9-87fe-dc2a5b477ace" providerId="ADAL" clId="{689CAB06-9938-4BF4-9965-597611D1AB10}" dt="2021-12-22T22:40:17.399" v="135" actId="113"/>
          <ac:spMkLst>
            <pc:docMk/>
            <pc:sldMk cId="1657767391" sldId="281"/>
            <ac:spMk id="3" creationId="{ED680190-B5AC-4F76-90BA-538B33F342F7}"/>
          </ac:spMkLst>
        </pc:spChg>
      </pc:sldChg>
      <pc:sldChg chg="modSp mod">
        <pc:chgData name="Kamm  Matteo" userId="6d9d2409-7f36-4cb9-87fe-dc2a5b477ace" providerId="ADAL" clId="{689CAB06-9938-4BF4-9965-597611D1AB10}" dt="2021-12-22T22:29:00.493" v="17" actId="113"/>
        <pc:sldMkLst>
          <pc:docMk/>
          <pc:sldMk cId="3374888715" sldId="282"/>
        </pc:sldMkLst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14" creationId="{1F7F6088-3035-48D8-BA67-6FA8CFC3465C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15" creationId="{904CE352-402A-4A07-836B-6D0B6487BFB9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16" creationId="{04C2B89D-70F2-4CBA-BE26-0A86BAD72375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18" creationId="{71B75F62-ADB0-4668-B0E9-D7784FAEFA8C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19" creationId="{F9CBD062-759D-442E-AE9E-8B25A4479B1B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23" creationId="{0720037C-790E-4E5A-B688-86C800532FE4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24" creationId="{CF5F84CA-83BE-4A18-9BC4-CC7F548C3E44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25" creationId="{FFDFC6E8-C9A6-4104-8A6B-24DFA5F5179A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57" creationId="{08004772-DDBB-438D-B8C6-D2C404AB6536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58" creationId="{FA373F8D-49EA-4D44-A743-6116A1F50017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59" creationId="{4CC04CB7-2235-4462-B198-A0B5DBBA9664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60" creationId="{1BCA072A-EB0D-4209-B639-46D51FC78E5A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61" creationId="{2C4B681C-DB58-453D-9D92-F109229398F0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62" creationId="{C2BD66EF-9C9B-42C6-B9F7-78BC537980BB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63" creationId="{31313A35-1F3B-4F71-BAA9-943C9C51820F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64" creationId="{1564511A-FBE3-412C-94A2-8D0491521AE5}"/>
          </ac:spMkLst>
        </pc:spChg>
        <pc:spChg chg="mod">
          <ac:chgData name="Kamm  Matteo" userId="6d9d2409-7f36-4cb9-87fe-dc2a5b477ace" providerId="ADAL" clId="{689CAB06-9938-4BF4-9965-597611D1AB10}" dt="2021-12-22T22:29:00.493" v="17" actId="113"/>
          <ac:spMkLst>
            <pc:docMk/>
            <pc:sldMk cId="3374888715" sldId="282"/>
            <ac:spMk id="65" creationId="{D88EC384-CE57-4F50-8F65-9BBABAB393C5}"/>
          </ac:spMkLst>
        </pc:spChg>
      </pc:sldChg>
      <pc:sldChg chg="modSp mod">
        <pc:chgData name="Kamm  Matteo" userId="6d9d2409-7f36-4cb9-87fe-dc2a5b477ace" providerId="ADAL" clId="{689CAB06-9938-4BF4-9965-597611D1AB10}" dt="2021-12-22T22:38:02.688" v="128" actId="692"/>
        <pc:sldMkLst>
          <pc:docMk/>
          <pc:sldMk cId="3689773649" sldId="283"/>
        </pc:sldMkLst>
        <pc:spChg chg="mod">
          <ac:chgData name="Kamm  Matteo" userId="6d9d2409-7f36-4cb9-87fe-dc2a5b477ace" providerId="ADAL" clId="{689CAB06-9938-4BF4-9965-597611D1AB10}" dt="2021-12-22T22:29:03.495" v="19" actId="1076"/>
          <ac:spMkLst>
            <pc:docMk/>
            <pc:sldMk cId="3689773649" sldId="283"/>
            <ac:spMk id="2" creationId="{C0789348-4F1C-489C-8DA8-3E621DB6E581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14" creationId="{1F7F6088-3035-48D8-BA67-6FA8CFC3465C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15" creationId="{904CE352-402A-4A07-836B-6D0B6487BFB9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16" creationId="{04C2B89D-70F2-4CBA-BE26-0A86BAD72375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18" creationId="{71B75F62-ADB0-4668-B0E9-D7784FAEFA8C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19" creationId="{F9CBD062-759D-442E-AE9E-8B25A4479B1B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23" creationId="{0720037C-790E-4E5A-B688-86C800532FE4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24" creationId="{CF5F84CA-83BE-4A18-9BC4-CC7F548C3E44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25" creationId="{FFDFC6E8-C9A6-4104-8A6B-24DFA5F5179A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57" creationId="{08004772-DDBB-438D-B8C6-D2C404AB6536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58" creationId="{FA373F8D-49EA-4D44-A743-6116A1F50017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59" creationId="{4CC04CB7-2235-4462-B198-A0B5DBBA9664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60" creationId="{1BCA072A-EB0D-4209-B639-46D51FC78E5A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61" creationId="{2C4B681C-DB58-453D-9D92-F109229398F0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62" creationId="{C2BD66EF-9C9B-42C6-B9F7-78BC537980BB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63" creationId="{31313A35-1F3B-4F71-BAA9-943C9C51820F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64" creationId="{1564511A-FBE3-412C-94A2-8D0491521AE5}"/>
          </ac:spMkLst>
        </pc:spChg>
        <pc:spChg chg="mod">
          <ac:chgData name="Kamm  Matteo" userId="6d9d2409-7f36-4cb9-87fe-dc2a5b477ace" providerId="ADAL" clId="{689CAB06-9938-4BF4-9965-597611D1AB10}" dt="2021-12-22T22:29:09.725" v="21" actId="2711"/>
          <ac:spMkLst>
            <pc:docMk/>
            <pc:sldMk cId="3689773649" sldId="283"/>
            <ac:spMk id="65" creationId="{D88EC384-CE57-4F50-8F65-9BBABAB393C5}"/>
          </ac:spMkLst>
        </pc:spChg>
        <pc:cxnChg chg="mod">
          <ac:chgData name="Kamm  Matteo" userId="6d9d2409-7f36-4cb9-87fe-dc2a5b477ace" providerId="ADAL" clId="{689CAB06-9938-4BF4-9965-597611D1AB10}" dt="2021-12-22T22:38:02.688" v="128" actId="692"/>
          <ac:cxnSpMkLst>
            <pc:docMk/>
            <pc:sldMk cId="3689773649" sldId="283"/>
            <ac:cxnSpMk id="4" creationId="{3A591B92-349F-4D4B-93AB-FB0254665BBF}"/>
          </ac:cxnSpMkLst>
        </pc:cxnChg>
        <pc:cxnChg chg="mod">
          <ac:chgData name="Kamm  Matteo" userId="6d9d2409-7f36-4cb9-87fe-dc2a5b477ace" providerId="ADAL" clId="{689CAB06-9938-4BF4-9965-597611D1AB10}" dt="2021-12-22T22:38:02.688" v="128" actId="692"/>
          <ac:cxnSpMkLst>
            <pc:docMk/>
            <pc:sldMk cId="3689773649" sldId="283"/>
            <ac:cxnSpMk id="40" creationId="{16135229-D498-4EBB-8984-40FE2D0712E4}"/>
          </ac:cxnSpMkLst>
        </pc:cxnChg>
        <pc:cxnChg chg="mod">
          <ac:chgData name="Kamm  Matteo" userId="6d9d2409-7f36-4cb9-87fe-dc2a5b477ace" providerId="ADAL" clId="{689CAB06-9938-4BF4-9965-597611D1AB10}" dt="2021-12-22T22:38:02.688" v="128" actId="692"/>
          <ac:cxnSpMkLst>
            <pc:docMk/>
            <pc:sldMk cId="3689773649" sldId="283"/>
            <ac:cxnSpMk id="49" creationId="{4FA29A0B-C119-4BC1-BE26-8C02BC313E72}"/>
          </ac:cxnSpMkLst>
        </pc:cxnChg>
        <pc:cxnChg chg="mod">
          <ac:chgData name="Kamm  Matteo" userId="6d9d2409-7f36-4cb9-87fe-dc2a5b477ace" providerId="ADAL" clId="{689CAB06-9938-4BF4-9965-597611D1AB10}" dt="2021-12-22T22:38:02.688" v="128" actId="692"/>
          <ac:cxnSpMkLst>
            <pc:docMk/>
            <pc:sldMk cId="3689773649" sldId="283"/>
            <ac:cxnSpMk id="54" creationId="{F87DD6F2-6D1D-433E-9280-503F7CD325C0}"/>
          </ac:cxnSpMkLst>
        </pc:cxnChg>
        <pc:cxnChg chg="mod">
          <ac:chgData name="Kamm  Matteo" userId="6d9d2409-7f36-4cb9-87fe-dc2a5b477ace" providerId="ADAL" clId="{689CAB06-9938-4BF4-9965-597611D1AB10}" dt="2021-12-22T22:38:02.688" v="128" actId="692"/>
          <ac:cxnSpMkLst>
            <pc:docMk/>
            <pc:sldMk cId="3689773649" sldId="283"/>
            <ac:cxnSpMk id="66" creationId="{011ED413-B21C-4A0D-AE8F-EFB3833DA4B5}"/>
          </ac:cxnSpMkLst>
        </pc:cxnChg>
        <pc:cxnChg chg="mod">
          <ac:chgData name="Kamm  Matteo" userId="6d9d2409-7f36-4cb9-87fe-dc2a5b477ace" providerId="ADAL" clId="{689CAB06-9938-4BF4-9965-597611D1AB10}" dt="2021-12-22T22:38:02.688" v="128" actId="692"/>
          <ac:cxnSpMkLst>
            <pc:docMk/>
            <pc:sldMk cId="3689773649" sldId="283"/>
            <ac:cxnSpMk id="71" creationId="{71EC31F8-0EE7-4D1C-B51A-66C983495672}"/>
          </ac:cxnSpMkLst>
        </pc:cxnChg>
        <pc:cxnChg chg="mod">
          <ac:chgData name="Kamm  Matteo" userId="6d9d2409-7f36-4cb9-87fe-dc2a5b477ace" providerId="ADAL" clId="{689CAB06-9938-4BF4-9965-597611D1AB10}" dt="2021-12-22T22:38:02.688" v="128" actId="692"/>
          <ac:cxnSpMkLst>
            <pc:docMk/>
            <pc:sldMk cId="3689773649" sldId="283"/>
            <ac:cxnSpMk id="78" creationId="{4A0DB52B-8FCB-4CC4-8B28-6F0AFC6DAFC3}"/>
          </ac:cxnSpMkLst>
        </pc:cxnChg>
        <pc:cxnChg chg="mod">
          <ac:chgData name="Kamm  Matteo" userId="6d9d2409-7f36-4cb9-87fe-dc2a5b477ace" providerId="ADAL" clId="{689CAB06-9938-4BF4-9965-597611D1AB10}" dt="2021-12-22T22:38:02.688" v="128" actId="692"/>
          <ac:cxnSpMkLst>
            <pc:docMk/>
            <pc:sldMk cId="3689773649" sldId="283"/>
            <ac:cxnSpMk id="86" creationId="{985FA608-ADD7-4926-B8EA-17955EE39549}"/>
          </ac:cxnSpMkLst>
        </pc:cxnChg>
      </pc:sldChg>
      <pc:sldChg chg="modSp mod">
        <pc:chgData name="Kamm  Matteo" userId="6d9d2409-7f36-4cb9-87fe-dc2a5b477ace" providerId="ADAL" clId="{689CAB06-9938-4BF4-9965-597611D1AB10}" dt="2021-12-22T22:38:16.022" v="130" actId="692"/>
        <pc:sldMkLst>
          <pc:docMk/>
          <pc:sldMk cId="3483120657" sldId="284"/>
        </pc:sldMkLst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14" creationId="{1F7F6088-3035-48D8-BA67-6FA8CFC3465C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19" creationId="{F9CBD062-759D-442E-AE9E-8B25A4479B1B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23" creationId="{0720037C-790E-4E5A-B688-86C800532FE4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24" creationId="{CF5F84CA-83BE-4A18-9BC4-CC7F548C3E44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25" creationId="{FFDFC6E8-C9A6-4104-8A6B-24DFA5F5179A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38" creationId="{941383F8-93DB-42FE-BD92-2A7879F121FC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57" creationId="{08004772-DDBB-438D-B8C6-D2C404AB6536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58" creationId="{FA373F8D-49EA-4D44-A743-6116A1F50017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59" creationId="{4CC04CB7-2235-4462-B198-A0B5DBBA9664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60" creationId="{1BCA072A-EB0D-4209-B639-46D51FC78E5A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61" creationId="{2C4B681C-DB58-453D-9D92-F109229398F0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62" creationId="{C2BD66EF-9C9B-42C6-B9F7-78BC537980BB}"/>
          </ac:spMkLst>
        </pc:spChg>
        <pc:spChg chg="mod">
          <ac:chgData name="Kamm  Matteo" userId="6d9d2409-7f36-4cb9-87fe-dc2a5b477ace" providerId="ADAL" clId="{689CAB06-9938-4BF4-9965-597611D1AB10}" dt="2021-12-22T22:29:16.293" v="23" actId="2711"/>
          <ac:spMkLst>
            <pc:docMk/>
            <pc:sldMk cId="3483120657" sldId="284"/>
            <ac:spMk id="65" creationId="{D88EC384-CE57-4F50-8F65-9BBABAB393C5}"/>
          </ac:spMkLst>
        </pc:spChg>
        <pc:cxnChg chg="mod">
          <ac:chgData name="Kamm  Matteo" userId="6d9d2409-7f36-4cb9-87fe-dc2a5b477ace" providerId="ADAL" clId="{689CAB06-9938-4BF4-9965-597611D1AB10}" dt="2021-12-22T22:38:16.022" v="130" actId="692"/>
          <ac:cxnSpMkLst>
            <pc:docMk/>
            <pc:sldMk cId="3483120657" sldId="284"/>
            <ac:cxnSpMk id="4" creationId="{3A591B92-349F-4D4B-93AB-FB0254665BBF}"/>
          </ac:cxnSpMkLst>
        </pc:cxnChg>
        <pc:cxnChg chg="mod">
          <ac:chgData name="Kamm  Matteo" userId="6d9d2409-7f36-4cb9-87fe-dc2a5b477ace" providerId="ADAL" clId="{689CAB06-9938-4BF4-9965-597611D1AB10}" dt="2021-12-22T22:38:16.022" v="130" actId="692"/>
          <ac:cxnSpMkLst>
            <pc:docMk/>
            <pc:sldMk cId="3483120657" sldId="284"/>
            <ac:cxnSpMk id="40" creationId="{16135229-D498-4EBB-8984-40FE2D0712E4}"/>
          </ac:cxnSpMkLst>
        </pc:cxnChg>
        <pc:cxnChg chg="mod">
          <ac:chgData name="Kamm  Matteo" userId="6d9d2409-7f36-4cb9-87fe-dc2a5b477ace" providerId="ADAL" clId="{689CAB06-9938-4BF4-9965-597611D1AB10}" dt="2021-12-22T22:38:16.022" v="130" actId="692"/>
          <ac:cxnSpMkLst>
            <pc:docMk/>
            <pc:sldMk cId="3483120657" sldId="284"/>
            <ac:cxnSpMk id="71" creationId="{71EC31F8-0EE7-4D1C-B51A-66C983495672}"/>
          </ac:cxnSpMkLst>
        </pc:cxnChg>
        <pc:cxnChg chg="mod">
          <ac:chgData name="Kamm  Matteo" userId="6d9d2409-7f36-4cb9-87fe-dc2a5b477ace" providerId="ADAL" clId="{689CAB06-9938-4BF4-9965-597611D1AB10}" dt="2021-12-22T22:38:16.022" v="130" actId="692"/>
          <ac:cxnSpMkLst>
            <pc:docMk/>
            <pc:sldMk cId="3483120657" sldId="284"/>
            <ac:cxnSpMk id="78" creationId="{4A0DB52B-8FCB-4CC4-8B28-6F0AFC6DAFC3}"/>
          </ac:cxnSpMkLst>
        </pc:cxnChg>
        <pc:cxnChg chg="mod">
          <ac:chgData name="Kamm  Matteo" userId="6d9d2409-7f36-4cb9-87fe-dc2a5b477ace" providerId="ADAL" clId="{689CAB06-9938-4BF4-9965-597611D1AB10}" dt="2021-12-22T22:38:16.022" v="130" actId="692"/>
          <ac:cxnSpMkLst>
            <pc:docMk/>
            <pc:sldMk cId="3483120657" sldId="284"/>
            <ac:cxnSpMk id="86" creationId="{985FA608-ADD7-4926-B8EA-17955EE39549}"/>
          </ac:cxnSpMkLst>
        </pc:cxnChg>
      </pc:sldChg>
      <pc:sldChg chg="modSp mod">
        <pc:chgData name="Kamm  Matteo" userId="6d9d2409-7f36-4cb9-87fe-dc2a5b477ace" providerId="ADAL" clId="{689CAB06-9938-4BF4-9965-597611D1AB10}" dt="2021-12-22T22:38:24.416" v="132" actId="692"/>
        <pc:sldMkLst>
          <pc:docMk/>
          <pc:sldMk cId="3029544071" sldId="285"/>
        </pc:sldMkLst>
        <pc:spChg chg="mod">
          <ac:chgData name="Kamm  Matteo" userId="6d9d2409-7f36-4cb9-87fe-dc2a5b477ace" providerId="ADAL" clId="{689CAB06-9938-4BF4-9965-597611D1AB10}" dt="2021-12-22T22:29:21.041" v="25" actId="113"/>
          <ac:spMkLst>
            <pc:docMk/>
            <pc:sldMk cId="3029544071" sldId="285"/>
            <ac:spMk id="19" creationId="{F9CBD062-759D-442E-AE9E-8B25A4479B1B}"/>
          </ac:spMkLst>
        </pc:spChg>
        <pc:spChg chg="mod">
          <ac:chgData name="Kamm  Matteo" userId="6d9d2409-7f36-4cb9-87fe-dc2a5b477ace" providerId="ADAL" clId="{689CAB06-9938-4BF4-9965-597611D1AB10}" dt="2021-12-22T22:29:21.041" v="25" actId="113"/>
          <ac:spMkLst>
            <pc:docMk/>
            <pc:sldMk cId="3029544071" sldId="285"/>
            <ac:spMk id="23" creationId="{0720037C-790E-4E5A-B688-86C800532FE4}"/>
          </ac:spMkLst>
        </pc:spChg>
        <pc:spChg chg="mod">
          <ac:chgData name="Kamm  Matteo" userId="6d9d2409-7f36-4cb9-87fe-dc2a5b477ace" providerId="ADAL" clId="{689CAB06-9938-4BF4-9965-597611D1AB10}" dt="2021-12-22T22:29:21.041" v="25" actId="113"/>
          <ac:spMkLst>
            <pc:docMk/>
            <pc:sldMk cId="3029544071" sldId="285"/>
            <ac:spMk id="24" creationId="{CF5F84CA-83BE-4A18-9BC4-CC7F548C3E44}"/>
          </ac:spMkLst>
        </pc:spChg>
        <pc:spChg chg="mod">
          <ac:chgData name="Kamm  Matteo" userId="6d9d2409-7f36-4cb9-87fe-dc2a5b477ace" providerId="ADAL" clId="{689CAB06-9938-4BF4-9965-597611D1AB10}" dt="2021-12-22T22:29:21.041" v="25" actId="113"/>
          <ac:spMkLst>
            <pc:docMk/>
            <pc:sldMk cId="3029544071" sldId="285"/>
            <ac:spMk id="25" creationId="{FFDFC6E8-C9A6-4104-8A6B-24DFA5F5179A}"/>
          </ac:spMkLst>
        </pc:spChg>
        <pc:spChg chg="mod">
          <ac:chgData name="Kamm  Matteo" userId="6d9d2409-7f36-4cb9-87fe-dc2a5b477ace" providerId="ADAL" clId="{689CAB06-9938-4BF4-9965-597611D1AB10}" dt="2021-12-22T22:29:21.041" v="25" actId="113"/>
          <ac:spMkLst>
            <pc:docMk/>
            <pc:sldMk cId="3029544071" sldId="285"/>
            <ac:spMk id="38" creationId="{941383F8-93DB-42FE-BD92-2A7879F121FC}"/>
          </ac:spMkLst>
        </pc:spChg>
        <pc:spChg chg="mod">
          <ac:chgData name="Kamm  Matteo" userId="6d9d2409-7f36-4cb9-87fe-dc2a5b477ace" providerId="ADAL" clId="{689CAB06-9938-4BF4-9965-597611D1AB10}" dt="2021-12-22T22:29:21.041" v="25" actId="113"/>
          <ac:spMkLst>
            <pc:docMk/>
            <pc:sldMk cId="3029544071" sldId="285"/>
            <ac:spMk id="58" creationId="{FA373F8D-49EA-4D44-A743-6116A1F50017}"/>
          </ac:spMkLst>
        </pc:spChg>
        <pc:spChg chg="mod">
          <ac:chgData name="Kamm  Matteo" userId="6d9d2409-7f36-4cb9-87fe-dc2a5b477ace" providerId="ADAL" clId="{689CAB06-9938-4BF4-9965-597611D1AB10}" dt="2021-12-22T22:29:21.041" v="25" actId="113"/>
          <ac:spMkLst>
            <pc:docMk/>
            <pc:sldMk cId="3029544071" sldId="285"/>
            <ac:spMk id="59" creationId="{4CC04CB7-2235-4462-B198-A0B5DBBA9664}"/>
          </ac:spMkLst>
        </pc:spChg>
        <pc:spChg chg="mod">
          <ac:chgData name="Kamm  Matteo" userId="6d9d2409-7f36-4cb9-87fe-dc2a5b477ace" providerId="ADAL" clId="{689CAB06-9938-4BF4-9965-597611D1AB10}" dt="2021-12-22T22:29:21.041" v="25" actId="113"/>
          <ac:spMkLst>
            <pc:docMk/>
            <pc:sldMk cId="3029544071" sldId="285"/>
            <ac:spMk id="60" creationId="{1BCA072A-EB0D-4209-B639-46D51FC78E5A}"/>
          </ac:spMkLst>
        </pc:spChg>
        <pc:spChg chg="mod">
          <ac:chgData name="Kamm  Matteo" userId="6d9d2409-7f36-4cb9-87fe-dc2a5b477ace" providerId="ADAL" clId="{689CAB06-9938-4BF4-9965-597611D1AB10}" dt="2021-12-22T22:29:21.041" v="25" actId="113"/>
          <ac:spMkLst>
            <pc:docMk/>
            <pc:sldMk cId="3029544071" sldId="285"/>
            <ac:spMk id="61" creationId="{2C4B681C-DB58-453D-9D92-F109229398F0}"/>
          </ac:spMkLst>
        </pc:spChg>
        <pc:spChg chg="mod">
          <ac:chgData name="Kamm  Matteo" userId="6d9d2409-7f36-4cb9-87fe-dc2a5b477ace" providerId="ADAL" clId="{689CAB06-9938-4BF4-9965-597611D1AB10}" dt="2021-12-22T22:29:21.041" v="25" actId="113"/>
          <ac:spMkLst>
            <pc:docMk/>
            <pc:sldMk cId="3029544071" sldId="285"/>
            <ac:spMk id="62" creationId="{C2BD66EF-9C9B-42C6-B9F7-78BC537980BB}"/>
          </ac:spMkLst>
        </pc:spChg>
        <pc:spChg chg="mod">
          <ac:chgData name="Kamm  Matteo" userId="6d9d2409-7f36-4cb9-87fe-dc2a5b477ace" providerId="ADAL" clId="{689CAB06-9938-4BF4-9965-597611D1AB10}" dt="2021-12-22T22:29:21.041" v="25" actId="113"/>
          <ac:spMkLst>
            <pc:docMk/>
            <pc:sldMk cId="3029544071" sldId="285"/>
            <ac:spMk id="65" creationId="{D88EC384-CE57-4F50-8F65-9BBABAB393C5}"/>
          </ac:spMkLst>
        </pc:spChg>
        <pc:cxnChg chg="mod">
          <ac:chgData name="Kamm  Matteo" userId="6d9d2409-7f36-4cb9-87fe-dc2a5b477ace" providerId="ADAL" clId="{689CAB06-9938-4BF4-9965-597611D1AB10}" dt="2021-12-22T22:38:24.416" v="132" actId="692"/>
          <ac:cxnSpMkLst>
            <pc:docMk/>
            <pc:sldMk cId="3029544071" sldId="285"/>
            <ac:cxnSpMk id="71" creationId="{71EC31F8-0EE7-4D1C-B51A-66C983495672}"/>
          </ac:cxnSpMkLst>
        </pc:cxnChg>
        <pc:cxnChg chg="mod">
          <ac:chgData name="Kamm  Matteo" userId="6d9d2409-7f36-4cb9-87fe-dc2a5b477ace" providerId="ADAL" clId="{689CAB06-9938-4BF4-9965-597611D1AB10}" dt="2021-12-22T22:38:24.416" v="132" actId="692"/>
          <ac:cxnSpMkLst>
            <pc:docMk/>
            <pc:sldMk cId="3029544071" sldId="285"/>
            <ac:cxnSpMk id="78" creationId="{4A0DB52B-8FCB-4CC4-8B28-6F0AFC6DAFC3}"/>
          </ac:cxnSpMkLst>
        </pc:cxnChg>
        <pc:cxnChg chg="mod">
          <ac:chgData name="Kamm  Matteo" userId="6d9d2409-7f36-4cb9-87fe-dc2a5b477ace" providerId="ADAL" clId="{689CAB06-9938-4BF4-9965-597611D1AB10}" dt="2021-12-22T22:38:24.416" v="132" actId="692"/>
          <ac:cxnSpMkLst>
            <pc:docMk/>
            <pc:sldMk cId="3029544071" sldId="285"/>
            <ac:cxnSpMk id="86" creationId="{985FA608-ADD7-4926-B8EA-17955EE39549}"/>
          </ac:cxnSpMkLst>
        </pc:cxnChg>
      </pc:sldChg>
      <pc:sldChg chg="modSp mod">
        <pc:chgData name="Kamm  Matteo" userId="6d9d2409-7f36-4cb9-87fe-dc2a5b477ace" providerId="ADAL" clId="{689CAB06-9938-4BF4-9965-597611D1AB10}" dt="2021-12-22T22:29:28.884" v="27" actId="2711"/>
        <pc:sldMkLst>
          <pc:docMk/>
          <pc:sldMk cId="2098100078" sldId="286"/>
        </pc:sldMkLst>
        <pc:spChg chg="mod">
          <ac:chgData name="Kamm  Matteo" userId="6d9d2409-7f36-4cb9-87fe-dc2a5b477ace" providerId="ADAL" clId="{689CAB06-9938-4BF4-9965-597611D1AB10}" dt="2021-12-22T22:29:28.884" v="27" actId="2711"/>
          <ac:spMkLst>
            <pc:docMk/>
            <pc:sldMk cId="2098100078" sldId="286"/>
            <ac:spMk id="19" creationId="{F9CBD062-759D-442E-AE9E-8B25A4479B1B}"/>
          </ac:spMkLst>
        </pc:spChg>
        <pc:spChg chg="mod">
          <ac:chgData name="Kamm  Matteo" userId="6d9d2409-7f36-4cb9-87fe-dc2a5b477ace" providerId="ADAL" clId="{689CAB06-9938-4BF4-9965-597611D1AB10}" dt="2021-12-22T22:29:28.884" v="27" actId="2711"/>
          <ac:spMkLst>
            <pc:docMk/>
            <pc:sldMk cId="2098100078" sldId="286"/>
            <ac:spMk id="25" creationId="{FFDFC6E8-C9A6-4104-8A6B-24DFA5F5179A}"/>
          </ac:spMkLst>
        </pc:spChg>
        <pc:spChg chg="mod">
          <ac:chgData name="Kamm  Matteo" userId="6d9d2409-7f36-4cb9-87fe-dc2a5b477ace" providerId="ADAL" clId="{689CAB06-9938-4BF4-9965-597611D1AB10}" dt="2021-12-22T22:29:28.884" v="27" actId="2711"/>
          <ac:spMkLst>
            <pc:docMk/>
            <pc:sldMk cId="2098100078" sldId="286"/>
            <ac:spMk id="38" creationId="{941383F8-93DB-42FE-BD92-2A7879F121FC}"/>
          </ac:spMkLst>
        </pc:spChg>
        <pc:spChg chg="mod">
          <ac:chgData name="Kamm  Matteo" userId="6d9d2409-7f36-4cb9-87fe-dc2a5b477ace" providerId="ADAL" clId="{689CAB06-9938-4BF4-9965-597611D1AB10}" dt="2021-12-22T22:29:28.884" v="27" actId="2711"/>
          <ac:spMkLst>
            <pc:docMk/>
            <pc:sldMk cId="2098100078" sldId="286"/>
            <ac:spMk id="59" creationId="{4CC04CB7-2235-4462-B198-A0B5DBBA9664}"/>
          </ac:spMkLst>
        </pc:spChg>
        <pc:spChg chg="mod">
          <ac:chgData name="Kamm  Matteo" userId="6d9d2409-7f36-4cb9-87fe-dc2a5b477ace" providerId="ADAL" clId="{689CAB06-9938-4BF4-9965-597611D1AB10}" dt="2021-12-22T22:29:28.884" v="27" actId="2711"/>
          <ac:spMkLst>
            <pc:docMk/>
            <pc:sldMk cId="2098100078" sldId="286"/>
            <ac:spMk id="62" creationId="{C2BD66EF-9C9B-42C6-B9F7-78BC537980BB}"/>
          </ac:spMkLst>
        </pc:spChg>
        <pc:spChg chg="mod">
          <ac:chgData name="Kamm  Matteo" userId="6d9d2409-7f36-4cb9-87fe-dc2a5b477ace" providerId="ADAL" clId="{689CAB06-9938-4BF4-9965-597611D1AB10}" dt="2021-12-22T22:29:28.884" v="27" actId="2711"/>
          <ac:spMkLst>
            <pc:docMk/>
            <pc:sldMk cId="2098100078" sldId="286"/>
            <ac:spMk id="65" creationId="{D88EC384-CE57-4F50-8F65-9BBABAB393C5}"/>
          </ac:spMkLst>
        </pc:spChg>
      </pc:sldChg>
      <pc:sldChg chg="modSp mod">
        <pc:chgData name="Kamm  Matteo" userId="6d9d2409-7f36-4cb9-87fe-dc2a5b477ace" providerId="ADAL" clId="{689CAB06-9938-4BF4-9965-597611D1AB10}" dt="2021-12-22T22:38:32.965" v="134" actId="692"/>
        <pc:sldMkLst>
          <pc:docMk/>
          <pc:sldMk cId="2012469316" sldId="287"/>
        </pc:sldMkLst>
        <pc:spChg chg="mod">
          <ac:chgData name="Kamm  Matteo" userId="6d9d2409-7f36-4cb9-87fe-dc2a5b477ace" providerId="ADAL" clId="{689CAB06-9938-4BF4-9965-597611D1AB10}" dt="2021-12-22T22:29:35.012" v="29" actId="2711"/>
          <ac:spMkLst>
            <pc:docMk/>
            <pc:sldMk cId="2012469316" sldId="287"/>
            <ac:spMk id="19" creationId="{F9CBD062-759D-442E-AE9E-8B25A4479B1B}"/>
          </ac:spMkLst>
        </pc:spChg>
        <pc:spChg chg="mod">
          <ac:chgData name="Kamm  Matteo" userId="6d9d2409-7f36-4cb9-87fe-dc2a5b477ace" providerId="ADAL" clId="{689CAB06-9938-4BF4-9965-597611D1AB10}" dt="2021-12-22T22:29:35.012" v="29" actId="2711"/>
          <ac:spMkLst>
            <pc:docMk/>
            <pc:sldMk cId="2012469316" sldId="287"/>
            <ac:spMk id="25" creationId="{FFDFC6E8-C9A6-4104-8A6B-24DFA5F5179A}"/>
          </ac:spMkLst>
        </pc:spChg>
        <pc:spChg chg="mod">
          <ac:chgData name="Kamm  Matteo" userId="6d9d2409-7f36-4cb9-87fe-dc2a5b477ace" providerId="ADAL" clId="{689CAB06-9938-4BF4-9965-597611D1AB10}" dt="2021-12-22T22:29:35.012" v="29" actId="2711"/>
          <ac:spMkLst>
            <pc:docMk/>
            <pc:sldMk cId="2012469316" sldId="287"/>
            <ac:spMk id="38" creationId="{941383F8-93DB-42FE-BD92-2A7879F121FC}"/>
          </ac:spMkLst>
        </pc:spChg>
        <pc:spChg chg="mod">
          <ac:chgData name="Kamm  Matteo" userId="6d9d2409-7f36-4cb9-87fe-dc2a5b477ace" providerId="ADAL" clId="{689CAB06-9938-4BF4-9965-597611D1AB10}" dt="2021-12-22T22:29:35.012" v="29" actId="2711"/>
          <ac:spMkLst>
            <pc:docMk/>
            <pc:sldMk cId="2012469316" sldId="287"/>
            <ac:spMk id="59" creationId="{4CC04CB7-2235-4462-B198-A0B5DBBA9664}"/>
          </ac:spMkLst>
        </pc:spChg>
        <pc:spChg chg="mod">
          <ac:chgData name="Kamm  Matteo" userId="6d9d2409-7f36-4cb9-87fe-dc2a5b477ace" providerId="ADAL" clId="{689CAB06-9938-4BF4-9965-597611D1AB10}" dt="2021-12-22T22:29:35.012" v="29" actId="2711"/>
          <ac:spMkLst>
            <pc:docMk/>
            <pc:sldMk cId="2012469316" sldId="287"/>
            <ac:spMk id="62" creationId="{C2BD66EF-9C9B-42C6-B9F7-78BC537980BB}"/>
          </ac:spMkLst>
        </pc:spChg>
        <pc:spChg chg="mod">
          <ac:chgData name="Kamm  Matteo" userId="6d9d2409-7f36-4cb9-87fe-dc2a5b477ace" providerId="ADAL" clId="{689CAB06-9938-4BF4-9965-597611D1AB10}" dt="2021-12-22T22:29:35.012" v="29" actId="2711"/>
          <ac:spMkLst>
            <pc:docMk/>
            <pc:sldMk cId="2012469316" sldId="287"/>
            <ac:spMk id="65" creationId="{D88EC384-CE57-4F50-8F65-9BBABAB393C5}"/>
          </ac:spMkLst>
        </pc:spChg>
        <pc:cxnChg chg="mod">
          <ac:chgData name="Kamm  Matteo" userId="6d9d2409-7f36-4cb9-87fe-dc2a5b477ace" providerId="ADAL" clId="{689CAB06-9938-4BF4-9965-597611D1AB10}" dt="2021-12-22T22:38:32.965" v="134" actId="692"/>
          <ac:cxnSpMkLst>
            <pc:docMk/>
            <pc:sldMk cId="2012469316" sldId="287"/>
            <ac:cxnSpMk id="13" creationId="{449F38FB-F2D7-4850-ABF9-FD8E08746005}"/>
          </ac:cxnSpMkLst>
        </pc:cxnChg>
        <pc:cxnChg chg="mod">
          <ac:chgData name="Kamm  Matteo" userId="6d9d2409-7f36-4cb9-87fe-dc2a5b477ace" providerId="ADAL" clId="{689CAB06-9938-4BF4-9965-597611D1AB10}" dt="2021-12-22T22:38:32.965" v="134" actId="692"/>
          <ac:cxnSpMkLst>
            <pc:docMk/>
            <pc:sldMk cId="2012469316" sldId="287"/>
            <ac:cxnSpMk id="18" creationId="{A959C66B-B760-4A51-8E6D-F5C9CB15B76D}"/>
          </ac:cxnSpMkLst>
        </pc:cxnChg>
        <pc:cxnChg chg="mod">
          <ac:chgData name="Kamm  Matteo" userId="6d9d2409-7f36-4cb9-87fe-dc2a5b477ace" providerId="ADAL" clId="{689CAB06-9938-4BF4-9965-597611D1AB10}" dt="2021-12-22T22:38:32.965" v="134" actId="692"/>
          <ac:cxnSpMkLst>
            <pc:docMk/>
            <pc:sldMk cId="2012469316" sldId="287"/>
            <ac:cxnSpMk id="22" creationId="{CB6DA0F4-74B8-40F7-9821-638E5E0F6271}"/>
          </ac:cxnSpMkLst>
        </pc:cxnChg>
      </pc:sldChg>
      <pc:sldChg chg="modSp mod">
        <pc:chgData name="Kamm  Matteo" userId="6d9d2409-7f36-4cb9-87fe-dc2a5b477ace" providerId="ADAL" clId="{689CAB06-9938-4BF4-9965-597611D1AB10}" dt="2021-12-22T22:29:50.221" v="32" actId="2711"/>
        <pc:sldMkLst>
          <pc:docMk/>
          <pc:sldMk cId="2476156564" sldId="289"/>
        </pc:sldMkLst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14" creationId="{1F7F6088-3035-48D8-BA67-6FA8CFC3465C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16" creationId="{04C2B89D-70F2-4CBA-BE26-0A86BAD72375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18" creationId="{71B75F62-ADB0-4668-B0E9-D7784FAEFA8C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19" creationId="{F9CBD062-759D-442E-AE9E-8B25A4479B1B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23" creationId="{0720037C-790E-4E5A-B688-86C800532FE4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24" creationId="{CF5F84CA-83BE-4A18-9BC4-CC7F548C3E44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25" creationId="{FFDFC6E8-C9A6-4104-8A6B-24DFA5F5179A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57" creationId="{08004772-DDBB-438D-B8C6-D2C404AB6536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58" creationId="{FA373F8D-49EA-4D44-A743-6116A1F50017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59" creationId="{4CC04CB7-2235-4462-B198-A0B5DBBA9664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60" creationId="{1BCA072A-EB0D-4209-B639-46D51FC78E5A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61" creationId="{2C4B681C-DB58-453D-9D92-F109229398F0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62" creationId="{C2BD66EF-9C9B-42C6-B9F7-78BC537980BB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63" creationId="{31313A35-1F3B-4F71-BAA9-943C9C51820F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64" creationId="{1564511A-FBE3-412C-94A2-8D0491521AE5}"/>
          </ac:spMkLst>
        </pc:spChg>
        <pc:spChg chg="mod">
          <ac:chgData name="Kamm  Matteo" userId="6d9d2409-7f36-4cb9-87fe-dc2a5b477ace" providerId="ADAL" clId="{689CAB06-9938-4BF4-9965-597611D1AB10}" dt="2021-12-22T22:29:50.221" v="32" actId="2711"/>
          <ac:spMkLst>
            <pc:docMk/>
            <pc:sldMk cId="2476156564" sldId="289"/>
            <ac:spMk id="65" creationId="{D88EC384-CE57-4F50-8F65-9BBABAB393C5}"/>
          </ac:spMkLst>
        </pc:spChg>
      </pc:sldChg>
      <pc:sldChg chg="modSp mod">
        <pc:chgData name="Kamm  Matteo" userId="6d9d2409-7f36-4cb9-87fe-dc2a5b477ace" providerId="ADAL" clId="{689CAB06-9938-4BF4-9965-597611D1AB10}" dt="2021-12-23T14:40:02.952" v="272" actId="20577"/>
        <pc:sldMkLst>
          <pc:docMk/>
          <pc:sldMk cId="3764695936" sldId="290"/>
        </pc:sldMkLst>
        <pc:spChg chg="mod">
          <ac:chgData name="Kamm  Matteo" userId="6d9d2409-7f36-4cb9-87fe-dc2a5b477ace" providerId="ADAL" clId="{689CAB06-9938-4BF4-9965-597611D1AB10}" dt="2021-12-23T14:40:02.952" v="272" actId="20577"/>
          <ac:spMkLst>
            <pc:docMk/>
            <pc:sldMk cId="3764695936" sldId="290"/>
            <ac:spMk id="3" creationId="{02C80EB1-782A-433E-A364-EC191814C77C}"/>
          </ac:spMkLst>
        </pc:spChg>
      </pc:sldChg>
      <pc:sldChg chg="modSp mod">
        <pc:chgData name="Kamm  Matteo" userId="6d9d2409-7f36-4cb9-87fe-dc2a5b477ace" providerId="ADAL" clId="{689CAB06-9938-4BF4-9965-597611D1AB10}" dt="2021-12-23T14:39:07.390" v="253" actId="20577"/>
        <pc:sldMkLst>
          <pc:docMk/>
          <pc:sldMk cId="911045922" sldId="291"/>
        </pc:sldMkLst>
        <pc:spChg chg="mod">
          <ac:chgData name="Kamm  Matteo" userId="6d9d2409-7f36-4cb9-87fe-dc2a5b477ace" providerId="ADAL" clId="{689CAB06-9938-4BF4-9965-597611D1AB10}" dt="2021-12-23T14:39:07.390" v="253" actId="20577"/>
          <ac:spMkLst>
            <pc:docMk/>
            <pc:sldMk cId="911045922" sldId="291"/>
            <ac:spMk id="3" creationId="{02C80EB1-782A-433E-A364-EC191814C77C}"/>
          </ac:spMkLst>
        </pc:spChg>
      </pc:sldChg>
      <pc:sldChg chg="modSp mod modNotesTx">
        <pc:chgData name="Kamm  Matteo" userId="6d9d2409-7f36-4cb9-87fe-dc2a5b477ace" providerId="ADAL" clId="{689CAB06-9938-4BF4-9965-597611D1AB10}" dt="2021-12-23T17:14:49.942" v="715" actId="20577"/>
        <pc:sldMkLst>
          <pc:docMk/>
          <pc:sldMk cId="858709271" sldId="292"/>
        </pc:sldMkLst>
        <pc:spChg chg="mod">
          <ac:chgData name="Kamm  Matteo" userId="6d9d2409-7f36-4cb9-87fe-dc2a5b477ace" providerId="ADAL" clId="{689CAB06-9938-4BF4-9965-597611D1AB10}" dt="2021-12-23T17:14:49.942" v="715" actId="20577"/>
          <ac:spMkLst>
            <pc:docMk/>
            <pc:sldMk cId="858709271" sldId="292"/>
            <ac:spMk id="6" creationId="{0F3FDF57-587B-46DC-863E-135CA0AEC078}"/>
          </ac:spMkLst>
        </pc:spChg>
      </pc:sldChg>
      <pc:sldChg chg="addSp delSp modSp mod ord addAnim delAnim modAnim">
        <pc:chgData name="Kamm  Matteo" userId="6d9d2409-7f36-4cb9-87fe-dc2a5b477ace" providerId="ADAL" clId="{689CAB06-9938-4BF4-9965-597611D1AB10}" dt="2021-12-23T18:34:04.200" v="1346" actId="14100"/>
        <pc:sldMkLst>
          <pc:docMk/>
          <pc:sldMk cId="959847250" sldId="293"/>
        </pc:sldMkLst>
        <pc:spChg chg="mod">
          <ac:chgData name="Kamm  Matteo" userId="6d9d2409-7f36-4cb9-87fe-dc2a5b477ace" providerId="ADAL" clId="{689CAB06-9938-4BF4-9965-597611D1AB10}" dt="2021-12-23T14:47:54.721" v="386" actId="255"/>
          <ac:spMkLst>
            <pc:docMk/>
            <pc:sldMk cId="959847250" sldId="293"/>
            <ac:spMk id="3" creationId="{D8876019-7BFB-4DA1-9135-A7C3BC1D2C6B}"/>
          </ac:spMkLst>
        </pc:spChg>
        <pc:spChg chg="del">
          <ac:chgData name="Kamm  Matteo" userId="6d9d2409-7f36-4cb9-87fe-dc2a5b477ace" providerId="ADAL" clId="{689CAB06-9938-4BF4-9965-597611D1AB10}" dt="2021-12-23T14:46:45.876" v="324" actId="478"/>
          <ac:spMkLst>
            <pc:docMk/>
            <pc:sldMk cId="959847250" sldId="293"/>
            <ac:spMk id="7" creationId="{47AAE8A7-A098-454A-A0C7-7B29819C6D8C}"/>
          </ac:spMkLst>
        </pc:spChg>
        <pc:spChg chg="del">
          <ac:chgData name="Kamm  Matteo" userId="6d9d2409-7f36-4cb9-87fe-dc2a5b477ace" providerId="ADAL" clId="{689CAB06-9938-4BF4-9965-597611D1AB10}" dt="2021-12-23T14:46:40.675" v="317" actId="478"/>
          <ac:spMkLst>
            <pc:docMk/>
            <pc:sldMk cId="959847250" sldId="293"/>
            <ac:spMk id="8" creationId="{4A52C75C-733C-4484-B0CA-2C3294D107B7}"/>
          </ac:spMkLst>
        </pc:spChg>
        <pc:spChg chg="add del mod">
          <ac:chgData name="Kamm  Matteo" userId="6d9d2409-7f36-4cb9-87fe-dc2a5b477ace" providerId="ADAL" clId="{689CAB06-9938-4BF4-9965-597611D1AB10}" dt="2021-12-23T14:46:45.238" v="323" actId="478"/>
          <ac:spMkLst>
            <pc:docMk/>
            <pc:sldMk cId="959847250" sldId="293"/>
            <ac:spMk id="11" creationId="{B0C2C30B-F635-40A9-A5E5-939AE8FE1FF6}"/>
          </ac:spMkLst>
        </pc:spChg>
        <pc:spChg chg="del mod">
          <ac:chgData name="Kamm  Matteo" userId="6d9d2409-7f36-4cb9-87fe-dc2a5b477ace" providerId="ADAL" clId="{689CAB06-9938-4BF4-9965-597611D1AB10}" dt="2021-12-23T14:46:48.016" v="327" actId="478"/>
          <ac:spMkLst>
            <pc:docMk/>
            <pc:sldMk cId="959847250" sldId="293"/>
            <ac:spMk id="12" creationId="{670F2D5B-BBE8-4A17-8B19-958185D18868}"/>
          </ac:spMkLst>
        </pc:spChg>
        <pc:spChg chg="del mod">
          <ac:chgData name="Kamm  Matteo" userId="6d9d2409-7f36-4cb9-87fe-dc2a5b477ace" providerId="ADAL" clId="{689CAB06-9938-4BF4-9965-597611D1AB10}" dt="2021-12-23T14:46:51.625" v="329" actId="478"/>
          <ac:spMkLst>
            <pc:docMk/>
            <pc:sldMk cId="959847250" sldId="293"/>
            <ac:spMk id="13" creationId="{39796173-D34D-49EB-93A9-1389E5C0B865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14" creationId="{569B263B-10D4-4C58-ABE6-18FC0110CEC0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15" creationId="{75BF1C1B-CB83-4C2C-90FF-6CC294DB6639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20" creationId="{4CABF0AF-8B04-47F0-A888-9C5DB49D85D1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21" creationId="{A755DC0E-3F9D-46DA-BF8F-54F26299CFC4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22" creationId="{DFA973DA-4969-4583-AF0E-8871F7B0CA71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24" creationId="{9C7450D7-6AE4-4463-8E4E-1CAC9482A4D2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25" creationId="{363B4AAF-C7B2-424A-89CB-1FB2D67AFEAB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33" creationId="{6F2ABF02-9DE6-46CE-BA5A-BFD2B21BA554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34" creationId="{3C723216-546C-4B17-B211-46D297011660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35" creationId="{65A8565B-69C6-4BF9-8E7B-1EA74A67CE5E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38" creationId="{9FF883CD-E7EE-4701-825B-1DEA6F6DEE53}"/>
          </ac:spMkLst>
        </pc:spChg>
        <pc:spChg chg="add mod">
          <ac:chgData name="Kamm  Matteo" userId="6d9d2409-7f36-4cb9-87fe-dc2a5b477ace" providerId="ADAL" clId="{689CAB06-9938-4BF4-9965-597611D1AB10}" dt="2021-12-23T14:48:07.470" v="422" actId="1035"/>
          <ac:spMkLst>
            <pc:docMk/>
            <pc:sldMk cId="959847250" sldId="293"/>
            <ac:spMk id="39" creationId="{A0C4EE55-BFAF-42D4-BB2C-863A2DF31DA2}"/>
          </ac:spMkLst>
        </pc:spChg>
        <pc:cxnChg chg="del mod">
          <ac:chgData name="Kamm  Matteo" userId="6d9d2409-7f36-4cb9-87fe-dc2a5b477ace" providerId="ADAL" clId="{689CAB06-9938-4BF4-9965-597611D1AB10}" dt="2021-12-23T14:46:42.038" v="319" actId="478"/>
          <ac:cxnSpMkLst>
            <pc:docMk/>
            <pc:sldMk cId="959847250" sldId="293"/>
            <ac:cxnSpMk id="6" creationId="{7D2AC26B-AEEE-4637-B0A6-A9DA319B499F}"/>
          </ac:cxnSpMkLst>
        </pc:cxnChg>
        <pc:cxnChg chg="add mod">
          <ac:chgData name="Kamm  Matteo" userId="6d9d2409-7f36-4cb9-87fe-dc2a5b477ace" providerId="ADAL" clId="{689CAB06-9938-4BF4-9965-597611D1AB10}" dt="2021-12-23T18:34:04.200" v="1346" actId="14100"/>
          <ac:cxnSpMkLst>
            <pc:docMk/>
            <pc:sldMk cId="959847250" sldId="293"/>
            <ac:cxnSpMk id="16" creationId="{0102C727-39E0-466B-A2F2-AFC20BA90EED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17" creationId="{7D97DAAC-90E4-4F0E-856F-DF3558D3A0F0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18" creationId="{C19E3438-8935-445C-962A-F35CC5A4F8D8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19" creationId="{F19BCF4F-B2DA-44D2-9D2D-D3EAF85ECD87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23" creationId="{3557F8C3-C513-4D6B-96A2-A98B24F0CCAA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26" creationId="{346CC2FD-F230-4E78-91AD-6E64F21239F5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27" creationId="{E7C5AB99-B0A4-4CAF-9098-2B5826DBF2A2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28" creationId="{01CFCDA0-4A99-4F97-8453-570E5D80B135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29" creationId="{E8EB662E-C6BE-4313-84EE-028F226AF933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30" creationId="{C4521CB7-C8E4-49AE-B7F1-11BCD7222AAD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31" creationId="{D1FB203D-772D-4E11-BF9A-9BCF86B39934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32" creationId="{05EA3388-B8F0-47B0-9602-5DF3F36C3538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36" creationId="{8C25AEAC-0A8C-4AE4-82D7-CBE122AC92F5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37" creationId="{EDD0A044-B914-4BFE-BA3F-134B8D7EE4D1}"/>
          </ac:cxnSpMkLst>
        </pc:cxnChg>
        <pc:cxnChg chg="add mod">
          <ac:chgData name="Kamm  Matteo" userId="6d9d2409-7f36-4cb9-87fe-dc2a5b477ace" providerId="ADAL" clId="{689CAB06-9938-4BF4-9965-597611D1AB10}" dt="2021-12-23T14:48:07.470" v="422" actId="1035"/>
          <ac:cxnSpMkLst>
            <pc:docMk/>
            <pc:sldMk cId="959847250" sldId="293"/>
            <ac:cxnSpMk id="40" creationId="{3C1802DA-BBA8-4501-9962-48B2D28B2690}"/>
          </ac:cxnSpMkLst>
        </pc:cxnChg>
      </pc:sldChg>
      <pc:sldChg chg="modSp del mod">
        <pc:chgData name="Kamm  Matteo" userId="6d9d2409-7f36-4cb9-87fe-dc2a5b477ace" providerId="ADAL" clId="{689CAB06-9938-4BF4-9965-597611D1AB10}" dt="2021-12-22T22:40:46.550" v="143" actId="47"/>
        <pc:sldMkLst>
          <pc:docMk/>
          <pc:sldMk cId="1860929937" sldId="294"/>
        </pc:sldMkLst>
        <pc:spChg chg="mod">
          <ac:chgData name="Kamm  Matteo" userId="6d9d2409-7f36-4cb9-87fe-dc2a5b477ace" providerId="ADAL" clId="{689CAB06-9938-4BF4-9965-597611D1AB10}" dt="2021-12-22T22:40:33.795" v="140" actId="113"/>
          <ac:spMkLst>
            <pc:docMk/>
            <pc:sldMk cId="1860929937" sldId="294"/>
            <ac:spMk id="3" creationId="{D8876019-7BFB-4DA1-9135-A7C3BC1D2C6B}"/>
          </ac:spMkLst>
        </pc:spChg>
      </pc:sldChg>
      <pc:sldChg chg="addSp delSp modSp mod addAnim delAnim modAnim modNotesTx">
        <pc:chgData name="Kamm  Matteo" userId="6d9d2409-7f36-4cb9-87fe-dc2a5b477ace" providerId="ADAL" clId="{689CAB06-9938-4BF4-9965-597611D1AB10}" dt="2021-12-23T18:47:26.984" v="1359"/>
        <pc:sldMkLst>
          <pc:docMk/>
          <pc:sldMk cId="3089353235" sldId="295"/>
        </pc:sldMkLst>
        <pc:spChg chg="mod">
          <ac:chgData name="Kamm  Matteo" userId="6d9d2409-7f36-4cb9-87fe-dc2a5b477ace" providerId="ADAL" clId="{689CAB06-9938-4BF4-9965-597611D1AB10}" dt="2021-12-23T17:10:53.113" v="548" actId="20577"/>
          <ac:spMkLst>
            <pc:docMk/>
            <pc:sldMk cId="3089353235" sldId="295"/>
            <ac:spMk id="2" creationId="{949BEC7D-70BA-44E4-9488-D28FC93DF219}"/>
          </ac:spMkLst>
        </pc:spChg>
        <pc:spChg chg="mod">
          <ac:chgData name="Kamm  Matteo" userId="6d9d2409-7f36-4cb9-87fe-dc2a5b477ace" providerId="ADAL" clId="{689CAB06-9938-4BF4-9965-597611D1AB10}" dt="2021-12-23T18:24:44.996" v="1237" actId="20577"/>
          <ac:spMkLst>
            <pc:docMk/>
            <pc:sldMk cId="3089353235" sldId="295"/>
            <ac:spMk id="3" creationId="{E51098A5-3ABE-4D48-9D42-EBEA73F8EC9D}"/>
          </ac:spMkLst>
        </pc:spChg>
        <pc:spChg chg="add mod">
          <ac:chgData name="Kamm  Matteo" userId="6d9d2409-7f36-4cb9-87fe-dc2a5b477ace" providerId="ADAL" clId="{689CAB06-9938-4BF4-9965-597611D1AB10}" dt="2021-12-23T18:30:59.284" v="1338" actId="1076"/>
          <ac:spMkLst>
            <pc:docMk/>
            <pc:sldMk cId="3089353235" sldId="295"/>
            <ac:spMk id="15" creationId="{A2676C9C-CC7E-4814-BCBC-B08FF041FB54}"/>
          </ac:spMkLst>
        </pc:spChg>
        <pc:spChg chg="add mod">
          <ac:chgData name="Kamm  Matteo" userId="6d9d2409-7f36-4cb9-87fe-dc2a5b477ace" providerId="ADAL" clId="{689CAB06-9938-4BF4-9965-597611D1AB10}" dt="2021-12-23T18:30:59.284" v="1338" actId="1076"/>
          <ac:spMkLst>
            <pc:docMk/>
            <pc:sldMk cId="3089353235" sldId="295"/>
            <ac:spMk id="16" creationId="{108AF4A0-76DF-403D-BD89-CB0D15ABF941}"/>
          </ac:spMkLst>
        </pc:spChg>
        <pc:spChg chg="add mod">
          <ac:chgData name="Kamm  Matteo" userId="6d9d2409-7f36-4cb9-87fe-dc2a5b477ace" providerId="ADAL" clId="{689CAB06-9938-4BF4-9965-597611D1AB10}" dt="2021-12-23T18:30:59.284" v="1338" actId="1076"/>
          <ac:spMkLst>
            <pc:docMk/>
            <pc:sldMk cId="3089353235" sldId="295"/>
            <ac:spMk id="17" creationId="{9F2D9B96-EFFA-43A7-9F00-51B10A9061A0}"/>
          </ac:spMkLst>
        </pc:spChg>
        <pc:spChg chg="add mod">
          <ac:chgData name="Kamm  Matteo" userId="6d9d2409-7f36-4cb9-87fe-dc2a5b477ace" providerId="ADAL" clId="{689CAB06-9938-4BF4-9965-597611D1AB10}" dt="2021-12-23T18:30:59.284" v="1338" actId="1076"/>
          <ac:spMkLst>
            <pc:docMk/>
            <pc:sldMk cId="3089353235" sldId="295"/>
            <ac:spMk id="21" creationId="{CB6B5438-D851-4A75-A00F-5F8FA999B0FB}"/>
          </ac:spMkLst>
        </pc:spChg>
        <pc:spChg chg="add mod">
          <ac:chgData name="Kamm  Matteo" userId="6d9d2409-7f36-4cb9-87fe-dc2a5b477ace" providerId="ADAL" clId="{689CAB06-9938-4BF4-9965-597611D1AB10}" dt="2021-12-23T18:30:59.284" v="1338" actId="1076"/>
          <ac:spMkLst>
            <pc:docMk/>
            <pc:sldMk cId="3089353235" sldId="295"/>
            <ac:spMk id="22" creationId="{CD6D110A-5ECB-4E42-B5E1-FE7B5886D60B}"/>
          </ac:spMkLst>
        </pc:spChg>
        <pc:spChg chg="add mod">
          <ac:chgData name="Kamm  Matteo" userId="6d9d2409-7f36-4cb9-87fe-dc2a5b477ace" providerId="ADAL" clId="{689CAB06-9938-4BF4-9965-597611D1AB10}" dt="2021-12-23T18:30:59.284" v="1338" actId="1076"/>
          <ac:spMkLst>
            <pc:docMk/>
            <pc:sldMk cId="3089353235" sldId="295"/>
            <ac:spMk id="23" creationId="{560561FE-DAE9-49A2-B6AD-BAD6D69BE89F}"/>
          </ac:spMkLst>
        </pc:spChg>
        <pc:spChg chg="add mod">
          <ac:chgData name="Kamm  Matteo" userId="6d9d2409-7f36-4cb9-87fe-dc2a5b477ace" providerId="ADAL" clId="{689CAB06-9938-4BF4-9965-597611D1AB10}" dt="2021-12-23T18:31:12.022" v="1341" actId="1076"/>
          <ac:spMkLst>
            <pc:docMk/>
            <pc:sldMk cId="3089353235" sldId="295"/>
            <ac:spMk id="47" creationId="{570895BB-8682-4DC5-AB7F-3A3BE2D9155B}"/>
          </ac:spMkLst>
        </pc:spChg>
        <pc:spChg chg="add mod">
          <ac:chgData name="Kamm  Matteo" userId="6d9d2409-7f36-4cb9-87fe-dc2a5b477ace" providerId="ADAL" clId="{689CAB06-9938-4BF4-9965-597611D1AB10}" dt="2021-12-23T18:31:12.022" v="1341" actId="1076"/>
          <ac:spMkLst>
            <pc:docMk/>
            <pc:sldMk cId="3089353235" sldId="295"/>
            <ac:spMk id="48" creationId="{7F5900A8-927B-4CC1-BE69-3A1A783CFC39}"/>
          </ac:spMkLst>
        </pc:spChg>
        <pc:spChg chg="add mod">
          <ac:chgData name="Kamm  Matteo" userId="6d9d2409-7f36-4cb9-87fe-dc2a5b477ace" providerId="ADAL" clId="{689CAB06-9938-4BF4-9965-597611D1AB10}" dt="2021-12-23T18:31:12.022" v="1341" actId="1076"/>
          <ac:spMkLst>
            <pc:docMk/>
            <pc:sldMk cId="3089353235" sldId="295"/>
            <ac:spMk id="49" creationId="{9B2EF0C1-CFF4-4E20-A9C0-D8757D284A84}"/>
          </ac:spMkLst>
        </pc:spChg>
        <pc:spChg chg="add mod">
          <ac:chgData name="Kamm  Matteo" userId="6d9d2409-7f36-4cb9-87fe-dc2a5b477ace" providerId="ADAL" clId="{689CAB06-9938-4BF4-9965-597611D1AB10}" dt="2021-12-23T18:31:12.022" v="1341" actId="1076"/>
          <ac:spMkLst>
            <pc:docMk/>
            <pc:sldMk cId="3089353235" sldId="295"/>
            <ac:spMk id="52" creationId="{13CCD0E8-C16D-4B81-B4B6-1CFA588C6A79}"/>
          </ac:spMkLst>
        </pc:spChg>
        <pc:spChg chg="add mod">
          <ac:chgData name="Kamm  Matteo" userId="6d9d2409-7f36-4cb9-87fe-dc2a5b477ace" providerId="ADAL" clId="{689CAB06-9938-4BF4-9965-597611D1AB10}" dt="2021-12-23T18:31:12.022" v="1341" actId="1076"/>
          <ac:spMkLst>
            <pc:docMk/>
            <pc:sldMk cId="3089353235" sldId="295"/>
            <ac:spMk id="53" creationId="{AD20B5F3-ECBD-4F83-A387-B7DD7A181CEB}"/>
          </ac:spMkLst>
        </pc:spChg>
        <pc:spChg chg="add mod">
          <ac:chgData name="Kamm  Matteo" userId="6d9d2409-7f36-4cb9-87fe-dc2a5b477ace" providerId="ADAL" clId="{689CAB06-9938-4BF4-9965-597611D1AB10}" dt="2021-12-23T18:31:12.022" v="1341" actId="1076"/>
          <ac:spMkLst>
            <pc:docMk/>
            <pc:sldMk cId="3089353235" sldId="295"/>
            <ac:spMk id="54" creationId="{BDB6D08F-7958-46B0-8294-47093FF894F4}"/>
          </ac:spMkLst>
        </pc:spChg>
        <pc:picChg chg="add del mod">
          <ac:chgData name="Kamm  Matteo" userId="6d9d2409-7f36-4cb9-87fe-dc2a5b477ace" providerId="ADAL" clId="{689CAB06-9938-4BF4-9965-597611D1AB10}" dt="2021-12-23T18:20:30.213" v="1065" actId="478"/>
          <ac:picMkLst>
            <pc:docMk/>
            <pc:sldMk cId="3089353235" sldId="295"/>
            <ac:picMk id="6" creationId="{D7392FA7-FF01-41F4-B065-3C445A67A432}"/>
          </ac:picMkLst>
        </pc:picChg>
        <pc:picChg chg="add del mod">
          <ac:chgData name="Kamm  Matteo" userId="6d9d2409-7f36-4cb9-87fe-dc2a5b477ace" providerId="ADAL" clId="{689CAB06-9938-4BF4-9965-597611D1AB10}" dt="2021-12-23T18:20:32.171" v="1067" actId="478"/>
          <ac:picMkLst>
            <pc:docMk/>
            <pc:sldMk cId="3089353235" sldId="295"/>
            <ac:picMk id="8" creationId="{EB18B7EB-CC73-43D0-BCF9-5CC18DA64D1D}"/>
          </ac:picMkLst>
        </pc:picChg>
        <pc:picChg chg="add del mod">
          <ac:chgData name="Kamm  Matteo" userId="6d9d2409-7f36-4cb9-87fe-dc2a5b477ace" providerId="ADAL" clId="{689CAB06-9938-4BF4-9965-597611D1AB10}" dt="2021-12-23T18:22:45.562" v="1088" actId="478"/>
          <ac:picMkLst>
            <pc:docMk/>
            <pc:sldMk cId="3089353235" sldId="295"/>
            <ac:picMk id="10" creationId="{BA16D48D-98ED-4D29-996A-6E1E9E42D78A}"/>
          </ac:picMkLst>
        </pc:picChg>
        <pc:picChg chg="add del mod">
          <ac:chgData name="Kamm  Matteo" userId="6d9d2409-7f36-4cb9-87fe-dc2a5b477ace" providerId="ADAL" clId="{689CAB06-9938-4BF4-9965-597611D1AB10}" dt="2021-12-23T18:22:44.925" v="1087" actId="478"/>
          <ac:picMkLst>
            <pc:docMk/>
            <pc:sldMk cId="3089353235" sldId="295"/>
            <ac:picMk id="12" creationId="{D7A11C9C-0EC2-49C3-B4D9-D7549EB04EE1}"/>
          </ac:picMkLst>
        </pc:picChg>
        <pc:picChg chg="add del mod">
          <ac:chgData name="Kamm  Matteo" userId="6d9d2409-7f36-4cb9-87fe-dc2a5b477ace" providerId="ADAL" clId="{689CAB06-9938-4BF4-9965-597611D1AB10}" dt="2021-12-23T18:21:06.460" v="1075"/>
          <ac:picMkLst>
            <pc:docMk/>
            <pc:sldMk cId="3089353235" sldId="295"/>
            <ac:picMk id="13" creationId="{3C54CC0F-6C53-483D-9E2B-0AC86D7A7521}"/>
          </ac:picMkLst>
        </pc:picChg>
        <pc:cxnChg chg="add mod">
          <ac:chgData name="Kamm  Matteo" userId="6d9d2409-7f36-4cb9-87fe-dc2a5b477ace" providerId="ADAL" clId="{689CAB06-9938-4BF4-9965-597611D1AB10}" dt="2021-12-23T18:30:59.284" v="1338" actId="1076"/>
          <ac:cxnSpMkLst>
            <pc:docMk/>
            <pc:sldMk cId="3089353235" sldId="295"/>
            <ac:cxnSpMk id="14" creationId="{C76C8F41-A95C-4D4A-8180-DF2E485FFE8C}"/>
          </ac:cxnSpMkLst>
        </pc:cxnChg>
        <pc:cxnChg chg="add mod">
          <ac:chgData name="Kamm  Matteo" userId="6d9d2409-7f36-4cb9-87fe-dc2a5b477ace" providerId="ADAL" clId="{689CAB06-9938-4BF4-9965-597611D1AB10}" dt="2021-12-23T18:30:59.284" v="1338" actId="1076"/>
          <ac:cxnSpMkLst>
            <pc:docMk/>
            <pc:sldMk cId="3089353235" sldId="295"/>
            <ac:cxnSpMk id="18" creationId="{1111E8D9-37D0-406D-8189-988DE6E1D789}"/>
          </ac:cxnSpMkLst>
        </pc:cxnChg>
        <pc:cxnChg chg="add mod">
          <ac:chgData name="Kamm  Matteo" userId="6d9d2409-7f36-4cb9-87fe-dc2a5b477ace" providerId="ADAL" clId="{689CAB06-9938-4BF4-9965-597611D1AB10}" dt="2021-12-23T18:30:59.284" v="1338" actId="1076"/>
          <ac:cxnSpMkLst>
            <pc:docMk/>
            <pc:sldMk cId="3089353235" sldId="295"/>
            <ac:cxnSpMk id="19" creationId="{F0C99E61-78C1-48B4-80BF-CCD0A5033A5A}"/>
          </ac:cxnSpMkLst>
        </pc:cxnChg>
        <pc:cxnChg chg="add del mod">
          <ac:chgData name="Kamm  Matteo" userId="6d9d2409-7f36-4cb9-87fe-dc2a5b477ace" providerId="ADAL" clId="{689CAB06-9938-4BF4-9965-597611D1AB10}" dt="2021-12-23T18:27:03.924" v="1271" actId="478"/>
          <ac:cxnSpMkLst>
            <pc:docMk/>
            <pc:sldMk cId="3089353235" sldId="295"/>
            <ac:cxnSpMk id="20" creationId="{A4578C57-A3CF-4A4F-AB5E-FAD2FAEE3151}"/>
          </ac:cxnSpMkLst>
        </pc:cxnChg>
        <pc:cxnChg chg="add mod">
          <ac:chgData name="Kamm  Matteo" userId="6d9d2409-7f36-4cb9-87fe-dc2a5b477ace" providerId="ADAL" clId="{689CAB06-9938-4BF4-9965-597611D1AB10}" dt="2021-12-23T18:30:59.284" v="1338" actId="1076"/>
          <ac:cxnSpMkLst>
            <pc:docMk/>
            <pc:sldMk cId="3089353235" sldId="295"/>
            <ac:cxnSpMk id="24" creationId="{D32631F2-2D28-47F6-912E-7A2010B5332D}"/>
          </ac:cxnSpMkLst>
        </pc:cxnChg>
        <pc:cxnChg chg="add mod">
          <ac:chgData name="Kamm  Matteo" userId="6d9d2409-7f36-4cb9-87fe-dc2a5b477ace" providerId="ADAL" clId="{689CAB06-9938-4BF4-9965-597611D1AB10}" dt="2021-12-23T18:30:59.284" v="1338" actId="1076"/>
          <ac:cxnSpMkLst>
            <pc:docMk/>
            <pc:sldMk cId="3089353235" sldId="295"/>
            <ac:cxnSpMk id="25" creationId="{C879AB14-9D6D-4FB5-9C0A-5C90093651F8}"/>
          </ac:cxnSpMkLst>
        </pc:cxnChg>
        <pc:cxnChg chg="add del mod">
          <ac:chgData name="Kamm  Matteo" userId="6d9d2409-7f36-4cb9-87fe-dc2a5b477ace" providerId="ADAL" clId="{689CAB06-9938-4BF4-9965-597611D1AB10}" dt="2021-12-23T18:29:21.238" v="1319" actId="478"/>
          <ac:cxnSpMkLst>
            <pc:docMk/>
            <pc:sldMk cId="3089353235" sldId="295"/>
            <ac:cxnSpMk id="28" creationId="{B7E3912A-63F3-4D4D-A43D-9365332C7E2F}"/>
          </ac:cxnSpMkLst>
        </pc:cxnChg>
        <pc:cxnChg chg="add del mod">
          <ac:chgData name="Kamm  Matteo" userId="6d9d2409-7f36-4cb9-87fe-dc2a5b477ace" providerId="ADAL" clId="{689CAB06-9938-4BF4-9965-597611D1AB10}" dt="2021-12-23T18:31:12.022" v="1341" actId="1076"/>
          <ac:cxnSpMkLst>
            <pc:docMk/>
            <pc:sldMk cId="3089353235" sldId="295"/>
            <ac:cxnSpMk id="29" creationId="{66379E65-145E-451A-9C6E-E7148C525B20}"/>
          </ac:cxnSpMkLst>
        </pc:cxnChg>
        <pc:cxnChg chg="add mod">
          <ac:chgData name="Kamm  Matteo" userId="6d9d2409-7f36-4cb9-87fe-dc2a5b477ace" providerId="ADAL" clId="{689CAB06-9938-4BF4-9965-597611D1AB10}" dt="2021-12-23T18:47:03.453" v="1353" actId="14100"/>
          <ac:cxnSpMkLst>
            <pc:docMk/>
            <pc:sldMk cId="3089353235" sldId="295"/>
            <ac:cxnSpMk id="31" creationId="{9BC51F47-863B-4404-AFDC-EBED0C9B1E11}"/>
          </ac:cxnSpMkLst>
        </pc:cxnChg>
        <pc:cxnChg chg="add mod">
          <ac:chgData name="Kamm  Matteo" userId="6d9d2409-7f36-4cb9-87fe-dc2a5b477ace" providerId="ADAL" clId="{689CAB06-9938-4BF4-9965-597611D1AB10}" dt="2021-12-23T18:31:12.022" v="1341" actId="1076"/>
          <ac:cxnSpMkLst>
            <pc:docMk/>
            <pc:sldMk cId="3089353235" sldId="295"/>
            <ac:cxnSpMk id="36" creationId="{C75B5ED3-99EC-4984-AF4D-AC86BDD6C2CC}"/>
          </ac:cxnSpMkLst>
        </pc:cxnChg>
        <pc:cxnChg chg="add mod">
          <ac:chgData name="Kamm  Matteo" userId="6d9d2409-7f36-4cb9-87fe-dc2a5b477ace" providerId="ADAL" clId="{689CAB06-9938-4BF4-9965-597611D1AB10}" dt="2021-12-23T18:47:08.059" v="1355" actId="1076"/>
          <ac:cxnSpMkLst>
            <pc:docMk/>
            <pc:sldMk cId="3089353235" sldId="295"/>
            <ac:cxnSpMk id="37" creationId="{DBA7CA47-D435-4FAF-A049-5E132C9887B9}"/>
          </ac:cxnSpMkLst>
        </pc:cxnChg>
        <pc:cxnChg chg="add mod">
          <ac:chgData name="Kamm  Matteo" userId="6d9d2409-7f36-4cb9-87fe-dc2a5b477ace" providerId="ADAL" clId="{689CAB06-9938-4BF4-9965-597611D1AB10}" dt="2021-12-23T18:31:12.022" v="1341" actId="1076"/>
          <ac:cxnSpMkLst>
            <pc:docMk/>
            <pc:sldMk cId="3089353235" sldId="295"/>
            <ac:cxnSpMk id="46" creationId="{5AA674F5-FFD8-4D28-AB5A-0EA89D922707}"/>
          </ac:cxnSpMkLst>
        </pc:cxnChg>
        <pc:cxnChg chg="add del mod">
          <ac:chgData name="Kamm  Matteo" userId="6d9d2409-7f36-4cb9-87fe-dc2a5b477ace" providerId="ADAL" clId="{689CAB06-9938-4BF4-9965-597611D1AB10}" dt="2021-12-23T18:28:59.682" v="1311" actId="478"/>
          <ac:cxnSpMkLst>
            <pc:docMk/>
            <pc:sldMk cId="3089353235" sldId="295"/>
            <ac:cxnSpMk id="50" creationId="{4D81D9DE-D9F4-4A09-8229-2B6D2FD6BDAA}"/>
          </ac:cxnSpMkLst>
        </pc:cxnChg>
        <pc:cxnChg chg="add del mod">
          <ac:chgData name="Kamm  Matteo" userId="6d9d2409-7f36-4cb9-87fe-dc2a5b477ace" providerId="ADAL" clId="{689CAB06-9938-4BF4-9965-597611D1AB10}" dt="2021-12-23T18:29:00.180" v="1312" actId="478"/>
          <ac:cxnSpMkLst>
            <pc:docMk/>
            <pc:sldMk cId="3089353235" sldId="295"/>
            <ac:cxnSpMk id="51" creationId="{352A7B50-EAD8-478F-99CA-581AFDED319E}"/>
          </ac:cxnSpMkLst>
        </pc:cxnChg>
        <pc:cxnChg chg="add del mod">
          <ac:chgData name="Kamm  Matteo" userId="6d9d2409-7f36-4cb9-87fe-dc2a5b477ace" providerId="ADAL" clId="{689CAB06-9938-4BF4-9965-597611D1AB10}" dt="2021-12-23T18:28:58.540" v="1310" actId="478"/>
          <ac:cxnSpMkLst>
            <pc:docMk/>
            <pc:sldMk cId="3089353235" sldId="295"/>
            <ac:cxnSpMk id="55" creationId="{407574A3-6DE6-4CAB-B8FA-1CF27098EB50}"/>
          </ac:cxnSpMkLst>
        </pc:cxnChg>
        <pc:cxnChg chg="add del mod">
          <ac:chgData name="Kamm  Matteo" userId="6d9d2409-7f36-4cb9-87fe-dc2a5b477ace" providerId="ADAL" clId="{689CAB06-9938-4BF4-9965-597611D1AB10}" dt="2021-12-23T18:28:07.472" v="1285" actId="478"/>
          <ac:cxnSpMkLst>
            <pc:docMk/>
            <pc:sldMk cId="3089353235" sldId="295"/>
            <ac:cxnSpMk id="56" creationId="{0E91429E-8BB6-4C60-9C66-82A4BDE02A09}"/>
          </ac:cxnSpMkLst>
        </pc:cxnChg>
        <pc:cxnChg chg="add mod">
          <ac:chgData name="Kamm  Matteo" userId="6d9d2409-7f36-4cb9-87fe-dc2a5b477ace" providerId="ADAL" clId="{689CAB06-9938-4BF4-9965-597611D1AB10}" dt="2021-12-23T18:31:12.022" v="1341" actId="1076"/>
          <ac:cxnSpMkLst>
            <pc:docMk/>
            <pc:sldMk cId="3089353235" sldId="295"/>
            <ac:cxnSpMk id="58" creationId="{1F320358-1B83-466A-AE5B-C084437418B8}"/>
          </ac:cxnSpMkLst>
        </pc:cxnChg>
        <pc:cxnChg chg="add mod">
          <ac:chgData name="Kamm  Matteo" userId="6d9d2409-7f36-4cb9-87fe-dc2a5b477ace" providerId="ADAL" clId="{689CAB06-9938-4BF4-9965-597611D1AB10}" dt="2021-12-23T18:31:12.022" v="1341" actId="1076"/>
          <ac:cxnSpMkLst>
            <pc:docMk/>
            <pc:sldMk cId="3089353235" sldId="295"/>
            <ac:cxnSpMk id="65" creationId="{60F4A63F-E089-4DA0-B4CF-F8A52548C5E3}"/>
          </ac:cxnSpMkLst>
        </pc:cxnChg>
      </pc:sldChg>
      <pc:sldChg chg="modSp mod">
        <pc:chgData name="Kamm  Matteo" userId="6d9d2409-7f36-4cb9-87fe-dc2a5b477ace" providerId="ADAL" clId="{689CAB06-9938-4BF4-9965-597611D1AB10}" dt="2021-12-22T22:46:59.595" v="168" actId="20577"/>
        <pc:sldMkLst>
          <pc:docMk/>
          <pc:sldMk cId="622085712" sldId="296"/>
        </pc:sldMkLst>
        <pc:spChg chg="mod">
          <ac:chgData name="Kamm  Matteo" userId="6d9d2409-7f36-4cb9-87fe-dc2a5b477ace" providerId="ADAL" clId="{689CAB06-9938-4BF4-9965-597611D1AB10}" dt="2021-12-22T22:46:59.595" v="168" actId="20577"/>
          <ac:spMkLst>
            <pc:docMk/>
            <pc:sldMk cId="622085712" sldId="296"/>
            <ac:spMk id="3" creationId="{E51098A5-3ABE-4D48-9D42-EBEA73F8EC9D}"/>
          </ac:spMkLst>
        </pc:spChg>
      </pc:sldChg>
      <pc:sldChg chg="modSp mod">
        <pc:chgData name="Kamm  Matteo" userId="6d9d2409-7f36-4cb9-87fe-dc2a5b477ace" providerId="ADAL" clId="{689CAB06-9938-4BF4-9965-597611D1AB10}" dt="2021-12-22T22:48:11.057" v="170" actId="108"/>
        <pc:sldMkLst>
          <pc:docMk/>
          <pc:sldMk cId="2781959204" sldId="297"/>
        </pc:sldMkLst>
        <pc:spChg chg="mod">
          <ac:chgData name="Kamm  Matteo" userId="6d9d2409-7f36-4cb9-87fe-dc2a5b477ace" providerId="ADAL" clId="{689CAB06-9938-4BF4-9965-597611D1AB10}" dt="2021-12-22T22:48:11.057" v="170" actId="108"/>
          <ac:spMkLst>
            <pc:docMk/>
            <pc:sldMk cId="2781959204" sldId="297"/>
            <ac:spMk id="3" creationId="{E51098A5-3ABE-4D48-9D42-EBEA73F8EC9D}"/>
          </ac:spMkLst>
        </pc:spChg>
      </pc:sldChg>
      <pc:sldChg chg="modSp mod">
        <pc:chgData name="Kamm  Matteo" userId="6d9d2409-7f36-4cb9-87fe-dc2a5b477ace" providerId="ADAL" clId="{689CAB06-9938-4BF4-9965-597611D1AB10}" dt="2021-12-22T22:51:33.087" v="235" actId="20577"/>
        <pc:sldMkLst>
          <pc:docMk/>
          <pc:sldMk cId="2767068291" sldId="298"/>
        </pc:sldMkLst>
        <pc:spChg chg="mod">
          <ac:chgData name="Kamm  Matteo" userId="6d9d2409-7f36-4cb9-87fe-dc2a5b477ace" providerId="ADAL" clId="{689CAB06-9938-4BF4-9965-597611D1AB10}" dt="2021-12-22T22:51:33.087" v="235" actId="20577"/>
          <ac:spMkLst>
            <pc:docMk/>
            <pc:sldMk cId="2767068291" sldId="298"/>
            <ac:spMk id="3" creationId="{E51098A5-3ABE-4D48-9D42-EBEA73F8EC9D}"/>
          </ac:spMkLst>
        </pc:spChg>
      </pc:sldChg>
      <pc:sldChg chg="modSp mod">
        <pc:chgData name="Kamm  Matteo" userId="6d9d2409-7f36-4cb9-87fe-dc2a5b477ace" providerId="ADAL" clId="{689CAB06-9938-4BF4-9965-597611D1AB10}" dt="2021-12-23T14:40:16.185" v="282" actId="113"/>
        <pc:sldMkLst>
          <pc:docMk/>
          <pc:sldMk cId="2848946130" sldId="299"/>
        </pc:sldMkLst>
        <pc:spChg chg="mod">
          <ac:chgData name="Kamm  Matteo" userId="6d9d2409-7f36-4cb9-87fe-dc2a5b477ace" providerId="ADAL" clId="{689CAB06-9938-4BF4-9965-597611D1AB10}" dt="2021-12-23T14:40:16.185" v="282" actId="113"/>
          <ac:spMkLst>
            <pc:docMk/>
            <pc:sldMk cId="2848946130" sldId="299"/>
            <ac:spMk id="3" creationId="{02C80EB1-782A-433E-A364-EC191814C77C}"/>
          </ac:spMkLst>
        </pc:spChg>
      </pc:sldChg>
      <pc:sldChg chg="modSp mod">
        <pc:chgData name="Kamm  Matteo" userId="6d9d2409-7f36-4cb9-87fe-dc2a5b477ace" providerId="ADAL" clId="{689CAB06-9938-4BF4-9965-597611D1AB10}" dt="2021-12-23T14:40:24.763" v="292" actId="113"/>
        <pc:sldMkLst>
          <pc:docMk/>
          <pc:sldMk cId="3814857987" sldId="300"/>
        </pc:sldMkLst>
        <pc:spChg chg="mod">
          <ac:chgData name="Kamm  Matteo" userId="6d9d2409-7f36-4cb9-87fe-dc2a5b477ace" providerId="ADAL" clId="{689CAB06-9938-4BF4-9965-597611D1AB10}" dt="2021-12-23T14:40:24.763" v="292" actId="113"/>
          <ac:spMkLst>
            <pc:docMk/>
            <pc:sldMk cId="3814857987" sldId="300"/>
            <ac:spMk id="3" creationId="{02C80EB1-782A-433E-A364-EC191814C77C}"/>
          </ac:spMkLst>
        </pc:spChg>
      </pc:sldChg>
      <pc:sldChg chg="addSp delSp modSp mod">
        <pc:chgData name="Kamm  Matteo" userId="6d9d2409-7f36-4cb9-87fe-dc2a5b477ace" providerId="ADAL" clId="{689CAB06-9938-4BF4-9965-597611D1AB10}" dt="2021-12-23T17:52:10.661" v="932" actId="478"/>
        <pc:sldMkLst>
          <pc:docMk/>
          <pc:sldMk cId="1060957233" sldId="301"/>
        </pc:sldMkLst>
        <pc:spChg chg="del mod">
          <ac:chgData name="Kamm  Matteo" userId="6d9d2409-7f36-4cb9-87fe-dc2a5b477ace" providerId="ADAL" clId="{689CAB06-9938-4BF4-9965-597611D1AB10}" dt="2021-12-23T17:52:08.973" v="931" actId="478"/>
          <ac:spMkLst>
            <pc:docMk/>
            <pc:sldMk cId="1060957233" sldId="301"/>
            <ac:spMk id="2" creationId="{F4066470-8A19-4F6D-9AA5-407F2E019B29}"/>
          </ac:spMkLst>
        </pc:spChg>
        <pc:spChg chg="add del mod">
          <ac:chgData name="Kamm  Matteo" userId="6d9d2409-7f36-4cb9-87fe-dc2a5b477ace" providerId="ADAL" clId="{689CAB06-9938-4BF4-9965-597611D1AB10}" dt="2021-12-23T17:52:10.661" v="932" actId="478"/>
          <ac:spMkLst>
            <pc:docMk/>
            <pc:sldMk cId="1060957233" sldId="301"/>
            <ac:spMk id="13" creationId="{B1E2353D-0C5D-479D-8051-2AA6F43B90B7}"/>
          </ac:spMkLst>
        </pc:spChg>
        <pc:graphicFrameChg chg="add del mod modGraphic">
          <ac:chgData name="Kamm  Matteo" userId="6d9d2409-7f36-4cb9-87fe-dc2a5b477ace" providerId="ADAL" clId="{689CAB06-9938-4BF4-9965-597611D1AB10}" dt="2021-12-23T17:46:06.811" v="861" actId="478"/>
          <ac:graphicFrameMkLst>
            <pc:docMk/>
            <pc:sldMk cId="1060957233" sldId="301"/>
            <ac:graphicFrameMk id="4" creationId="{0B212412-96C1-4EAB-BAF9-3A25DFD62769}"/>
          </ac:graphicFrameMkLst>
        </pc:graphicFrameChg>
        <pc:graphicFrameChg chg="add mod modGraphic">
          <ac:chgData name="Kamm  Matteo" userId="6d9d2409-7f36-4cb9-87fe-dc2a5b477ace" providerId="ADAL" clId="{689CAB06-9938-4BF4-9965-597611D1AB10}" dt="2021-12-23T17:52:05.511" v="930" actId="692"/>
          <ac:graphicFrameMkLst>
            <pc:docMk/>
            <pc:sldMk cId="1060957233" sldId="301"/>
            <ac:graphicFrameMk id="6" creationId="{18558605-AB11-41A7-BBB9-04094A731318}"/>
          </ac:graphicFrameMkLst>
        </pc:graphicFrameChg>
        <pc:graphicFrameChg chg="add mod modGraphic">
          <ac:chgData name="Kamm  Matteo" userId="6d9d2409-7f36-4cb9-87fe-dc2a5b477ace" providerId="ADAL" clId="{689CAB06-9938-4BF4-9965-597611D1AB10}" dt="2021-12-23T17:52:05.511" v="930" actId="692"/>
          <ac:graphicFrameMkLst>
            <pc:docMk/>
            <pc:sldMk cId="1060957233" sldId="301"/>
            <ac:graphicFrameMk id="8" creationId="{C274FD9A-77EA-4DE4-A162-EE300196382B}"/>
          </ac:graphicFrameMkLst>
        </pc:graphicFrameChg>
        <pc:graphicFrameChg chg="add mod modGraphic">
          <ac:chgData name="Kamm  Matteo" userId="6d9d2409-7f36-4cb9-87fe-dc2a5b477ace" providerId="ADAL" clId="{689CAB06-9938-4BF4-9965-597611D1AB10}" dt="2021-12-23T17:52:05.511" v="930" actId="692"/>
          <ac:graphicFrameMkLst>
            <pc:docMk/>
            <pc:sldMk cId="1060957233" sldId="301"/>
            <ac:graphicFrameMk id="10" creationId="{8DFB1897-6991-4649-A048-3A540739677A}"/>
          </ac:graphicFrameMkLst>
        </pc:graphicFrameChg>
        <pc:graphicFrameChg chg="add mod modGraphic">
          <ac:chgData name="Kamm  Matteo" userId="6d9d2409-7f36-4cb9-87fe-dc2a5b477ace" providerId="ADAL" clId="{689CAB06-9938-4BF4-9965-597611D1AB10}" dt="2021-12-23T17:52:05.511" v="930" actId="692"/>
          <ac:graphicFrameMkLst>
            <pc:docMk/>
            <pc:sldMk cId="1060957233" sldId="301"/>
            <ac:graphicFrameMk id="12" creationId="{4C2D09D3-4986-4170-8E72-E8F93209AB99}"/>
          </ac:graphicFrameMkLst>
        </pc:graphicFrameChg>
      </pc:sldChg>
      <pc:sldChg chg="modSp mod">
        <pc:chgData name="Kamm  Matteo" userId="6d9d2409-7f36-4cb9-87fe-dc2a5b477ace" providerId="ADAL" clId="{689CAB06-9938-4BF4-9965-597611D1AB10}" dt="2021-12-23T17:13:40.803" v="610" actId="20577"/>
        <pc:sldMkLst>
          <pc:docMk/>
          <pc:sldMk cId="948050609" sldId="302"/>
        </pc:sldMkLst>
        <pc:spChg chg="mod">
          <ac:chgData name="Kamm  Matteo" userId="6d9d2409-7f36-4cb9-87fe-dc2a5b477ace" providerId="ADAL" clId="{689CAB06-9938-4BF4-9965-597611D1AB10}" dt="2021-12-23T17:13:40.803" v="610" actId="20577"/>
          <ac:spMkLst>
            <pc:docMk/>
            <pc:sldMk cId="948050609" sldId="302"/>
            <ac:spMk id="26627" creationId="{678296F4-0BC7-43EB-99AB-968F1A45E996}"/>
          </ac:spMkLst>
        </pc:spChg>
      </pc:sldChg>
      <pc:sldChg chg="modSp mod">
        <pc:chgData name="Kamm  Matteo" userId="6d9d2409-7f36-4cb9-87fe-dc2a5b477ace" providerId="ADAL" clId="{689CAB06-9938-4BF4-9965-597611D1AB10}" dt="2021-12-22T22:48:33.085" v="174" actId="108"/>
        <pc:sldMkLst>
          <pc:docMk/>
          <pc:sldMk cId="4013802771" sldId="303"/>
        </pc:sldMkLst>
        <pc:spChg chg="mod">
          <ac:chgData name="Kamm  Matteo" userId="6d9d2409-7f36-4cb9-87fe-dc2a5b477ace" providerId="ADAL" clId="{689CAB06-9938-4BF4-9965-597611D1AB10}" dt="2021-12-22T22:48:33.085" v="174" actId="108"/>
          <ac:spMkLst>
            <pc:docMk/>
            <pc:sldMk cId="4013802771" sldId="303"/>
            <ac:spMk id="3" creationId="{E51098A5-3ABE-4D48-9D42-EBEA73F8EC9D}"/>
          </ac:spMkLst>
        </pc:spChg>
      </pc:sldChg>
      <pc:sldChg chg="modSp mod">
        <pc:chgData name="Kamm  Matteo" userId="6d9d2409-7f36-4cb9-87fe-dc2a5b477ace" providerId="ADAL" clId="{689CAB06-9938-4BF4-9965-597611D1AB10}" dt="2021-12-22T22:48:23.113" v="172" actId="108"/>
        <pc:sldMkLst>
          <pc:docMk/>
          <pc:sldMk cId="1482625097" sldId="304"/>
        </pc:sldMkLst>
        <pc:spChg chg="mod">
          <ac:chgData name="Kamm  Matteo" userId="6d9d2409-7f36-4cb9-87fe-dc2a5b477ace" providerId="ADAL" clId="{689CAB06-9938-4BF4-9965-597611D1AB10}" dt="2021-12-22T22:48:23.113" v="172" actId="108"/>
          <ac:spMkLst>
            <pc:docMk/>
            <pc:sldMk cId="1482625097" sldId="304"/>
            <ac:spMk id="3" creationId="{E51098A5-3ABE-4D48-9D42-EBEA73F8EC9D}"/>
          </ac:spMkLst>
        </pc:spChg>
      </pc:sldChg>
      <pc:sldChg chg="new del">
        <pc:chgData name="Kamm  Matteo" userId="6d9d2409-7f36-4cb9-87fe-dc2a5b477ace" providerId="ADAL" clId="{689CAB06-9938-4BF4-9965-597611D1AB10}" dt="2021-12-22T22:40:47.108" v="144" actId="47"/>
        <pc:sldMkLst>
          <pc:docMk/>
          <pc:sldMk cId="4267006175" sldId="304"/>
        </pc:sldMkLst>
      </pc:sldChg>
      <pc:sldChg chg="modSp mod">
        <pc:chgData name="Kamm  Matteo" userId="6d9d2409-7f36-4cb9-87fe-dc2a5b477ace" providerId="ADAL" clId="{689CAB06-9938-4BF4-9965-597611D1AB10}" dt="2021-12-23T14:41:19.152" v="304" actId="20577"/>
        <pc:sldMkLst>
          <pc:docMk/>
          <pc:sldMk cId="2584483323" sldId="313"/>
        </pc:sldMkLst>
        <pc:spChg chg="mod">
          <ac:chgData name="Kamm  Matteo" userId="6d9d2409-7f36-4cb9-87fe-dc2a5b477ace" providerId="ADAL" clId="{689CAB06-9938-4BF4-9965-597611D1AB10}" dt="2021-12-23T14:41:19.152" v="304" actId="20577"/>
          <ac:spMkLst>
            <pc:docMk/>
            <pc:sldMk cId="2584483323" sldId="313"/>
            <ac:spMk id="3" creationId="{E51098A5-3ABE-4D48-9D42-EBEA73F8EC9D}"/>
          </ac:spMkLst>
        </pc:spChg>
      </pc:sldChg>
      <pc:sldChg chg="modSp add mod modAnim">
        <pc:chgData name="Kamm  Matteo" userId="6d9d2409-7f36-4cb9-87fe-dc2a5b477ace" providerId="ADAL" clId="{689CAB06-9938-4BF4-9965-597611D1AB10}" dt="2021-12-23T17:10:46.261" v="521" actId="20577"/>
        <pc:sldMkLst>
          <pc:docMk/>
          <pc:sldMk cId="964236605" sldId="315"/>
        </pc:sldMkLst>
        <pc:spChg chg="mod">
          <ac:chgData name="Kamm  Matteo" userId="6d9d2409-7f36-4cb9-87fe-dc2a5b477ace" providerId="ADAL" clId="{689CAB06-9938-4BF4-9965-597611D1AB10}" dt="2021-12-23T17:10:46.261" v="521" actId="20577"/>
          <ac:spMkLst>
            <pc:docMk/>
            <pc:sldMk cId="964236605" sldId="315"/>
            <ac:spMk id="3" creationId="{D8876019-7BFB-4DA1-9135-A7C3BC1D2C6B}"/>
          </ac:spMkLst>
        </pc:spChg>
        <pc:spChg chg="mod">
          <ac:chgData name="Kamm  Matteo" userId="6d9d2409-7f36-4cb9-87fe-dc2a5b477ace" providerId="ADAL" clId="{689CAB06-9938-4BF4-9965-597611D1AB10}" dt="2021-12-23T14:48:53.707" v="428" actId="1076"/>
          <ac:spMkLst>
            <pc:docMk/>
            <pc:sldMk cId="964236605" sldId="315"/>
            <ac:spMk id="7" creationId="{47AAE8A7-A098-454A-A0C7-7B29819C6D8C}"/>
          </ac:spMkLst>
        </pc:spChg>
        <pc:spChg chg="mod">
          <ac:chgData name="Kamm  Matteo" userId="6d9d2409-7f36-4cb9-87fe-dc2a5b477ace" providerId="ADAL" clId="{689CAB06-9938-4BF4-9965-597611D1AB10}" dt="2021-12-23T14:48:53.707" v="428" actId="1076"/>
          <ac:spMkLst>
            <pc:docMk/>
            <pc:sldMk cId="964236605" sldId="315"/>
            <ac:spMk id="8" creationId="{4A52C75C-733C-4484-B0CA-2C3294D107B7}"/>
          </ac:spMkLst>
        </pc:spChg>
        <pc:spChg chg="mod">
          <ac:chgData name="Kamm  Matteo" userId="6d9d2409-7f36-4cb9-87fe-dc2a5b477ace" providerId="ADAL" clId="{689CAB06-9938-4BF4-9965-597611D1AB10}" dt="2021-12-23T14:48:53.707" v="428" actId="1076"/>
          <ac:spMkLst>
            <pc:docMk/>
            <pc:sldMk cId="964236605" sldId="315"/>
            <ac:spMk id="11" creationId="{B0C2C30B-F635-40A9-A5E5-939AE8FE1FF6}"/>
          </ac:spMkLst>
        </pc:spChg>
        <pc:spChg chg="mod">
          <ac:chgData name="Kamm  Matteo" userId="6d9d2409-7f36-4cb9-87fe-dc2a5b477ace" providerId="ADAL" clId="{689CAB06-9938-4BF4-9965-597611D1AB10}" dt="2021-12-23T14:48:53.707" v="428" actId="1076"/>
          <ac:spMkLst>
            <pc:docMk/>
            <pc:sldMk cId="964236605" sldId="315"/>
            <ac:spMk id="12" creationId="{670F2D5B-BBE8-4A17-8B19-958185D18868}"/>
          </ac:spMkLst>
        </pc:spChg>
        <pc:spChg chg="mod">
          <ac:chgData name="Kamm  Matteo" userId="6d9d2409-7f36-4cb9-87fe-dc2a5b477ace" providerId="ADAL" clId="{689CAB06-9938-4BF4-9965-597611D1AB10}" dt="2021-12-23T14:48:53.707" v="428" actId="1076"/>
          <ac:spMkLst>
            <pc:docMk/>
            <pc:sldMk cId="964236605" sldId="315"/>
            <ac:spMk id="13" creationId="{39796173-D34D-49EB-93A9-1389E5C0B865}"/>
          </ac:spMkLst>
        </pc:spChg>
        <pc:cxnChg chg="mod">
          <ac:chgData name="Kamm  Matteo" userId="6d9d2409-7f36-4cb9-87fe-dc2a5b477ace" providerId="ADAL" clId="{689CAB06-9938-4BF4-9965-597611D1AB10}" dt="2021-12-23T14:48:53.707" v="428" actId="1076"/>
          <ac:cxnSpMkLst>
            <pc:docMk/>
            <pc:sldMk cId="964236605" sldId="315"/>
            <ac:cxnSpMk id="6" creationId="{7D2AC26B-AEEE-4637-B0A6-A9DA319B499F}"/>
          </ac:cxnSpMkLst>
        </pc:cxnChg>
      </pc:sldChg>
      <pc:sldChg chg="delSp modSp add del mod delAnim modAnim">
        <pc:chgData name="Kamm  Matteo" userId="6d9d2409-7f36-4cb9-87fe-dc2a5b477ace" providerId="ADAL" clId="{689CAB06-9938-4BF4-9965-597611D1AB10}" dt="2021-12-23T14:42:35.452" v="310" actId="47"/>
        <pc:sldMkLst>
          <pc:docMk/>
          <pc:sldMk cId="4045281073" sldId="315"/>
        </pc:sldMkLst>
        <pc:spChg chg="mod">
          <ac:chgData name="Kamm  Matteo" userId="6d9d2409-7f36-4cb9-87fe-dc2a5b477ace" providerId="ADAL" clId="{689CAB06-9938-4BF4-9965-597611D1AB10}" dt="2021-12-23T14:42:26.059" v="308" actId="1076"/>
          <ac:spMkLst>
            <pc:docMk/>
            <pc:sldMk cId="4045281073" sldId="315"/>
            <ac:spMk id="3" creationId="{D8876019-7BFB-4DA1-9135-A7C3BC1D2C6B}"/>
          </ac:spMkLst>
        </pc:spChg>
        <pc:spChg chg="del">
          <ac:chgData name="Kamm  Matteo" userId="6d9d2409-7f36-4cb9-87fe-dc2a5b477ace" providerId="ADAL" clId="{689CAB06-9938-4BF4-9965-597611D1AB10}" dt="2021-12-23T14:42:30.034" v="309" actId="478"/>
          <ac:spMkLst>
            <pc:docMk/>
            <pc:sldMk cId="4045281073" sldId="315"/>
            <ac:spMk id="7" creationId="{47AAE8A7-A098-454A-A0C7-7B29819C6D8C}"/>
          </ac:spMkLst>
        </pc:spChg>
        <pc:spChg chg="del">
          <ac:chgData name="Kamm  Matteo" userId="6d9d2409-7f36-4cb9-87fe-dc2a5b477ace" providerId="ADAL" clId="{689CAB06-9938-4BF4-9965-597611D1AB10}" dt="2021-12-23T14:42:30.034" v="309" actId="478"/>
          <ac:spMkLst>
            <pc:docMk/>
            <pc:sldMk cId="4045281073" sldId="315"/>
            <ac:spMk id="8" creationId="{4A52C75C-733C-4484-B0CA-2C3294D107B7}"/>
          </ac:spMkLst>
        </pc:spChg>
        <pc:spChg chg="del">
          <ac:chgData name="Kamm  Matteo" userId="6d9d2409-7f36-4cb9-87fe-dc2a5b477ace" providerId="ADAL" clId="{689CAB06-9938-4BF4-9965-597611D1AB10}" dt="2021-12-23T14:42:30.034" v="309" actId="478"/>
          <ac:spMkLst>
            <pc:docMk/>
            <pc:sldMk cId="4045281073" sldId="315"/>
            <ac:spMk id="11" creationId="{B0C2C30B-F635-40A9-A5E5-939AE8FE1FF6}"/>
          </ac:spMkLst>
        </pc:spChg>
        <pc:spChg chg="del">
          <ac:chgData name="Kamm  Matteo" userId="6d9d2409-7f36-4cb9-87fe-dc2a5b477ace" providerId="ADAL" clId="{689CAB06-9938-4BF4-9965-597611D1AB10}" dt="2021-12-23T14:42:30.034" v="309" actId="478"/>
          <ac:spMkLst>
            <pc:docMk/>
            <pc:sldMk cId="4045281073" sldId="315"/>
            <ac:spMk id="12" creationId="{670F2D5B-BBE8-4A17-8B19-958185D18868}"/>
          </ac:spMkLst>
        </pc:spChg>
        <pc:spChg chg="del">
          <ac:chgData name="Kamm  Matteo" userId="6d9d2409-7f36-4cb9-87fe-dc2a5b477ace" providerId="ADAL" clId="{689CAB06-9938-4BF4-9965-597611D1AB10}" dt="2021-12-23T14:42:30.034" v="309" actId="478"/>
          <ac:spMkLst>
            <pc:docMk/>
            <pc:sldMk cId="4045281073" sldId="315"/>
            <ac:spMk id="13" creationId="{39796173-D34D-49EB-93A9-1389E5C0B865}"/>
          </ac:spMkLst>
        </pc:spChg>
        <pc:cxnChg chg="del mod">
          <ac:chgData name="Kamm  Matteo" userId="6d9d2409-7f36-4cb9-87fe-dc2a5b477ace" providerId="ADAL" clId="{689CAB06-9938-4BF4-9965-597611D1AB10}" dt="2021-12-23T14:42:30.034" v="309" actId="478"/>
          <ac:cxnSpMkLst>
            <pc:docMk/>
            <pc:sldMk cId="4045281073" sldId="315"/>
            <ac:cxnSpMk id="6" creationId="{7D2AC26B-AEEE-4637-B0A6-A9DA319B499F}"/>
          </ac:cxnSpMkLst>
        </pc:cxnChg>
      </pc:sldChg>
      <pc:sldChg chg="modSp add mod ord modAnim">
        <pc:chgData name="Kamm  Matteo" userId="6d9d2409-7f36-4cb9-87fe-dc2a5b477ace" providerId="ADAL" clId="{689CAB06-9938-4BF4-9965-597611D1AB10}" dt="2021-12-23T18:25:54.828" v="1253" actId="20577"/>
        <pc:sldMkLst>
          <pc:docMk/>
          <pc:sldMk cId="2114417963" sldId="319"/>
        </pc:sldMkLst>
        <pc:spChg chg="mod">
          <ac:chgData name="Kamm  Matteo" userId="6d9d2409-7f36-4cb9-87fe-dc2a5b477ace" providerId="ADAL" clId="{689CAB06-9938-4BF4-9965-597611D1AB10}" dt="2021-12-23T18:25:54.828" v="1253" actId="20577"/>
          <ac:spMkLst>
            <pc:docMk/>
            <pc:sldMk cId="2114417963" sldId="319"/>
            <ac:spMk id="3" creationId="{E51098A5-3ABE-4D48-9D42-EBEA73F8EC9D}"/>
          </ac:spMkLst>
        </pc:spChg>
        <pc:picChg chg="mod">
          <ac:chgData name="Kamm  Matteo" userId="6d9d2409-7f36-4cb9-87fe-dc2a5b477ace" providerId="ADAL" clId="{689CAB06-9938-4BF4-9965-597611D1AB10}" dt="2021-12-23T18:22:40.168" v="1086" actId="12788"/>
          <ac:picMkLst>
            <pc:docMk/>
            <pc:sldMk cId="2114417963" sldId="319"/>
            <ac:picMk id="10" creationId="{BA16D48D-98ED-4D29-996A-6E1E9E42D78A}"/>
          </ac:picMkLst>
        </pc:picChg>
        <pc:picChg chg="mod">
          <ac:chgData name="Kamm  Matteo" userId="6d9d2409-7f36-4cb9-87fe-dc2a5b477ace" providerId="ADAL" clId="{689CAB06-9938-4BF4-9965-597611D1AB10}" dt="2021-12-23T18:22:36.105" v="1085" actId="12788"/>
          <ac:picMkLst>
            <pc:docMk/>
            <pc:sldMk cId="2114417963" sldId="319"/>
            <ac:picMk id="12" creationId="{D7A11C9C-0EC2-49C3-B4D9-D7549EB04EE1}"/>
          </ac:picMkLst>
        </pc:picChg>
      </pc:sldChg>
      <pc:sldChg chg="add del ord">
        <pc:chgData name="Kamm  Matteo" userId="6d9d2409-7f36-4cb9-87fe-dc2a5b477ace" providerId="ADAL" clId="{689CAB06-9938-4BF4-9965-597611D1AB10}" dt="2021-12-23T17:46:02.381" v="860" actId="47"/>
        <pc:sldMkLst>
          <pc:docMk/>
          <pc:sldMk cId="4139872419" sldId="319"/>
        </pc:sldMkLst>
      </pc:sldChg>
      <pc:sldChg chg="add del">
        <pc:chgData name="Kamm  Matteo" userId="6d9d2409-7f36-4cb9-87fe-dc2a5b477ace" providerId="ADAL" clId="{689CAB06-9938-4BF4-9965-597611D1AB10}" dt="2021-12-23T17:45:42.090" v="853"/>
        <pc:sldMkLst>
          <pc:docMk/>
          <pc:sldMk cId="3883824681" sldId="320"/>
        </pc:sldMkLst>
      </pc:sldChg>
      <pc:sldMasterChg chg="modSp">
        <pc:chgData name="Kamm  Matteo" userId="6d9d2409-7f36-4cb9-87fe-dc2a5b477ace" providerId="ADAL" clId="{689CAB06-9938-4BF4-9965-597611D1AB10}" dt="2021-12-22T22:27:57.755" v="13" actId="255"/>
        <pc:sldMasterMkLst>
          <pc:docMk/>
          <pc:sldMasterMk cId="0" sldId="2147483648"/>
        </pc:sldMasterMkLst>
        <pc:spChg chg="mod">
          <ac:chgData name="Kamm  Matteo" userId="6d9d2409-7f36-4cb9-87fe-dc2a5b477ace" providerId="ADAL" clId="{689CAB06-9938-4BF4-9965-597611D1AB10}" dt="2021-12-22T22:27:49.024" v="11" actId="255"/>
          <ac:spMkLst>
            <pc:docMk/>
            <pc:sldMasterMk cId="0" sldId="2147483648"/>
            <ac:spMk id="1026" creationId="{7C3622D1-1BC1-4CEE-AA06-4E8CFB44E92C}"/>
          </ac:spMkLst>
        </pc:spChg>
        <pc:spChg chg="mod">
          <ac:chgData name="Kamm  Matteo" userId="6d9d2409-7f36-4cb9-87fe-dc2a5b477ace" providerId="ADAL" clId="{689CAB06-9938-4BF4-9965-597611D1AB10}" dt="2021-12-22T22:27:57.755" v="13" actId="255"/>
          <ac:spMkLst>
            <pc:docMk/>
            <pc:sldMasterMk cId="0" sldId="2147483648"/>
            <ac:spMk id="1027" creationId="{E06FF7E6-D30D-48AF-993E-9752F5F04312}"/>
          </ac:spMkLst>
        </pc:spChg>
      </pc:sldMasterChg>
    </pc:docChg>
  </pc:docChgLst>
  <pc:docChgLst>
    <pc:chgData name="Hannesdottir  Hulda" userId="S::hhannesdo@ethz.ch::73708948-7a7d-4c82-a61e-a5672b475bac" providerId="AD" clId="Web-{59C7A3A4-9EB5-79E1-5E19-B788D32DF342}"/>
    <pc:docChg chg="addSld delSld modSld">
      <pc:chgData name="Hannesdottir  Hulda" userId="S::hhannesdo@ethz.ch::73708948-7a7d-4c82-a61e-a5672b475bac" providerId="AD" clId="Web-{59C7A3A4-9EB5-79E1-5E19-B788D32DF342}" dt="2021-12-23T18:51:49.111" v="114"/>
      <pc:docMkLst>
        <pc:docMk/>
      </pc:docMkLst>
      <pc:sldChg chg="modSp">
        <pc:chgData name="Hannesdottir  Hulda" userId="S::hhannesdo@ethz.ch::73708948-7a7d-4c82-a61e-a5672b475bac" providerId="AD" clId="Web-{59C7A3A4-9EB5-79E1-5E19-B788D32DF342}" dt="2021-12-23T18:13:56.208" v="110" actId="20577"/>
        <pc:sldMkLst>
          <pc:docMk/>
          <pc:sldMk cId="454391478" sldId="276"/>
        </pc:sldMkLst>
        <pc:spChg chg="mod">
          <ac:chgData name="Hannesdottir  Hulda" userId="S::hhannesdo@ethz.ch::73708948-7a7d-4c82-a61e-a5672b475bac" providerId="AD" clId="Web-{59C7A3A4-9EB5-79E1-5E19-B788D32DF342}" dt="2021-12-23T18:13:56.208" v="110" actId="20577"/>
          <ac:spMkLst>
            <pc:docMk/>
            <pc:sldMk cId="454391478" sldId="276"/>
            <ac:spMk id="26627" creationId="{678296F4-0BC7-43EB-99AB-968F1A45E996}"/>
          </ac:spMkLst>
        </pc:spChg>
      </pc:sldChg>
      <pc:sldChg chg="addSp delSp">
        <pc:chgData name="Hannesdottir  Hulda" userId="S::hhannesdo@ethz.ch::73708948-7a7d-4c82-a61e-a5672b475bac" providerId="AD" clId="Web-{59C7A3A4-9EB5-79E1-5E19-B788D32DF342}" dt="2021-12-23T18:26:38.745" v="112"/>
        <pc:sldMkLst>
          <pc:docMk/>
          <pc:sldMk cId="1657767391" sldId="281"/>
        </pc:sldMkLst>
        <pc:spChg chg="add del">
          <ac:chgData name="Hannesdottir  Hulda" userId="S::hhannesdo@ethz.ch::73708948-7a7d-4c82-a61e-a5672b475bac" providerId="AD" clId="Web-{59C7A3A4-9EB5-79E1-5E19-B788D32DF342}" dt="2021-12-23T18:26:38.745" v="112"/>
          <ac:spMkLst>
            <pc:docMk/>
            <pc:sldMk cId="1657767391" sldId="281"/>
            <ac:spMk id="4" creationId="{DC2FB9C5-F587-48D6-869D-7A0094B5A0E7}"/>
          </ac:spMkLst>
        </pc:spChg>
      </pc:sldChg>
      <pc:sldChg chg="modSp">
        <pc:chgData name="Hannesdottir  Hulda" userId="S::hhannesdo@ethz.ch::73708948-7a7d-4c82-a61e-a5672b475bac" providerId="AD" clId="Web-{59C7A3A4-9EB5-79E1-5E19-B788D32DF342}" dt="2021-12-23T16:50:24.857" v="4" actId="20577"/>
        <pc:sldMkLst>
          <pc:docMk/>
          <pc:sldMk cId="2767068291" sldId="298"/>
        </pc:sldMkLst>
        <pc:spChg chg="mod">
          <ac:chgData name="Hannesdottir  Hulda" userId="S::hhannesdo@ethz.ch::73708948-7a7d-4c82-a61e-a5672b475bac" providerId="AD" clId="Web-{59C7A3A4-9EB5-79E1-5E19-B788D32DF342}" dt="2021-12-23T16:50:24.857" v="4" actId="20577"/>
          <ac:spMkLst>
            <pc:docMk/>
            <pc:sldMk cId="2767068291" sldId="298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59C7A3A4-9EB5-79E1-5E19-B788D32DF342}" dt="2021-12-23T17:04:03.662" v="106" actId="20577"/>
        <pc:sldMkLst>
          <pc:docMk/>
          <pc:sldMk cId="948050609" sldId="302"/>
        </pc:sldMkLst>
        <pc:spChg chg="mod">
          <ac:chgData name="Hannesdottir  Hulda" userId="S::hhannesdo@ethz.ch::73708948-7a7d-4c82-a61e-a5672b475bac" providerId="AD" clId="Web-{59C7A3A4-9EB5-79E1-5E19-B788D32DF342}" dt="2021-12-23T17:04:03.662" v="106" actId="20577"/>
          <ac:spMkLst>
            <pc:docMk/>
            <pc:sldMk cId="948050609" sldId="302"/>
            <ac:spMk id="26627" creationId="{678296F4-0BC7-43EB-99AB-968F1A45E996}"/>
          </ac:spMkLst>
        </pc:spChg>
      </pc:sldChg>
      <pc:sldChg chg="modSp">
        <pc:chgData name="Hannesdottir  Hulda" userId="S::hhannesdo@ethz.ch::73708948-7a7d-4c82-a61e-a5672b475bac" providerId="AD" clId="Web-{59C7A3A4-9EB5-79E1-5E19-B788D32DF342}" dt="2021-12-23T16:50:33.076" v="6" actId="20577"/>
        <pc:sldMkLst>
          <pc:docMk/>
          <pc:sldMk cId="282681587" sldId="306"/>
        </pc:sldMkLst>
        <pc:spChg chg="mod">
          <ac:chgData name="Hannesdottir  Hulda" userId="S::hhannesdo@ethz.ch::73708948-7a7d-4c82-a61e-a5672b475bac" providerId="AD" clId="Web-{59C7A3A4-9EB5-79E1-5E19-B788D32DF342}" dt="2021-12-23T16:50:33.076" v="6" actId="20577"/>
          <ac:spMkLst>
            <pc:docMk/>
            <pc:sldMk cId="282681587" sldId="306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59C7A3A4-9EB5-79E1-5E19-B788D32DF342}" dt="2021-12-23T16:50:28.013" v="5" actId="20577"/>
        <pc:sldMkLst>
          <pc:docMk/>
          <pc:sldMk cId="1097050200" sldId="307"/>
        </pc:sldMkLst>
        <pc:spChg chg="mod">
          <ac:chgData name="Hannesdottir  Hulda" userId="S::hhannesdo@ethz.ch::73708948-7a7d-4c82-a61e-a5672b475bac" providerId="AD" clId="Web-{59C7A3A4-9EB5-79E1-5E19-B788D32DF342}" dt="2021-12-23T16:50:28.013" v="5" actId="20577"/>
          <ac:spMkLst>
            <pc:docMk/>
            <pc:sldMk cId="1097050200" sldId="307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59C7A3A4-9EB5-79E1-5E19-B788D32DF342}" dt="2021-12-23T16:50:37.716" v="7" actId="20577"/>
        <pc:sldMkLst>
          <pc:docMk/>
          <pc:sldMk cId="3678264428" sldId="309"/>
        </pc:sldMkLst>
        <pc:spChg chg="mod">
          <ac:chgData name="Hannesdottir  Hulda" userId="S::hhannesdo@ethz.ch::73708948-7a7d-4c82-a61e-a5672b475bac" providerId="AD" clId="Web-{59C7A3A4-9EB5-79E1-5E19-B788D32DF342}" dt="2021-12-23T16:50:37.716" v="7" actId="20577"/>
          <ac:spMkLst>
            <pc:docMk/>
            <pc:sldMk cId="3678264428" sldId="309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59C7A3A4-9EB5-79E1-5E19-B788D32DF342}" dt="2021-12-23T16:50:41.920" v="8" actId="20577"/>
        <pc:sldMkLst>
          <pc:docMk/>
          <pc:sldMk cId="181748365" sldId="310"/>
        </pc:sldMkLst>
        <pc:spChg chg="mod">
          <ac:chgData name="Hannesdottir  Hulda" userId="S::hhannesdo@ethz.ch::73708948-7a7d-4c82-a61e-a5672b475bac" providerId="AD" clId="Web-{59C7A3A4-9EB5-79E1-5E19-B788D32DF342}" dt="2021-12-23T16:50:41.920" v="8" actId="20577"/>
          <ac:spMkLst>
            <pc:docMk/>
            <pc:sldMk cId="181748365" sldId="310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59C7A3A4-9EB5-79E1-5E19-B788D32DF342}" dt="2021-12-23T16:50:45.592" v="9" actId="20577"/>
        <pc:sldMkLst>
          <pc:docMk/>
          <pc:sldMk cId="2003507384" sldId="311"/>
        </pc:sldMkLst>
        <pc:spChg chg="mod">
          <ac:chgData name="Hannesdottir  Hulda" userId="S::hhannesdo@ethz.ch::73708948-7a7d-4c82-a61e-a5672b475bac" providerId="AD" clId="Web-{59C7A3A4-9EB5-79E1-5E19-B788D32DF342}" dt="2021-12-23T16:50:45.592" v="9" actId="20577"/>
          <ac:spMkLst>
            <pc:docMk/>
            <pc:sldMk cId="2003507384" sldId="311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59C7A3A4-9EB5-79E1-5E19-B788D32DF342}" dt="2021-12-23T16:50:49.248" v="10" actId="20577"/>
        <pc:sldMkLst>
          <pc:docMk/>
          <pc:sldMk cId="3765077983" sldId="312"/>
        </pc:sldMkLst>
        <pc:spChg chg="mod">
          <ac:chgData name="Hannesdottir  Hulda" userId="S::hhannesdo@ethz.ch::73708948-7a7d-4c82-a61e-a5672b475bac" providerId="AD" clId="Web-{59C7A3A4-9EB5-79E1-5E19-B788D32DF342}" dt="2021-12-23T16:50:49.248" v="10" actId="20577"/>
          <ac:spMkLst>
            <pc:docMk/>
            <pc:sldMk cId="3765077983" sldId="312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59C7A3A4-9EB5-79E1-5E19-B788D32DF342}" dt="2021-12-23T16:50:53.201" v="11" actId="20577"/>
        <pc:sldMkLst>
          <pc:docMk/>
          <pc:sldMk cId="2584483323" sldId="313"/>
        </pc:sldMkLst>
        <pc:spChg chg="mod">
          <ac:chgData name="Hannesdottir  Hulda" userId="S::hhannesdo@ethz.ch::73708948-7a7d-4c82-a61e-a5672b475bac" providerId="AD" clId="Web-{59C7A3A4-9EB5-79E1-5E19-B788D32DF342}" dt="2021-12-23T16:50:53.201" v="11" actId="20577"/>
          <ac:spMkLst>
            <pc:docMk/>
            <pc:sldMk cId="2584483323" sldId="313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59C7A3A4-9EB5-79E1-5E19-B788D32DF342}" dt="2021-12-23T16:53:03.077" v="13" actId="20577"/>
        <pc:sldMkLst>
          <pc:docMk/>
          <pc:sldMk cId="1315295523" sldId="314"/>
        </pc:sldMkLst>
        <pc:spChg chg="mod">
          <ac:chgData name="Hannesdottir  Hulda" userId="S::hhannesdo@ethz.ch::73708948-7a7d-4c82-a61e-a5672b475bac" providerId="AD" clId="Web-{59C7A3A4-9EB5-79E1-5E19-B788D32DF342}" dt="2021-12-23T16:53:03.077" v="13" actId="20577"/>
          <ac:spMkLst>
            <pc:docMk/>
            <pc:sldMk cId="1315295523" sldId="314"/>
            <ac:spMk id="3" creationId="{E51098A5-3ABE-4D48-9D42-EBEA73F8EC9D}"/>
          </ac:spMkLst>
        </pc:spChg>
      </pc:sldChg>
      <pc:sldChg chg="new del">
        <pc:chgData name="Hannesdottir  Hulda" userId="S::hhannesdo@ethz.ch::73708948-7a7d-4c82-a61e-a5672b475bac" providerId="AD" clId="Web-{59C7A3A4-9EB5-79E1-5E19-B788D32DF342}" dt="2021-12-23T18:51:49.111" v="114"/>
        <pc:sldMkLst>
          <pc:docMk/>
          <pc:sldMk cId="2779818377" sldId="320"/>
        </pc:sldMkLst>
      </pc:sldChg>
    </pc:docChg>
  </pc:docChgLst>
  <pc:docChgLst>
    <pc:chgData name="Marti  Mike" userId="S::mikmarti@ethz.ch::08a0049c-c6f1-43f6-9c09-545e2f7bb6c0" providerId="AD" clId="Web-{52122CBA-83A2-B829-029B-85AD8E746016}"/>
    <pc:docChg chg="addSld delSld modSld">
      <pc:chgData name="Marti  Mike" userId="S::mikmarti@ethz.ch::08a0049c-c6f1-43f6-9c09-545e2f7bb6c0" providerId="AD" clId="Web-{52122CBA-83A2-B829-029B-85AD8E746016}" dt="2021-12-22T13:38:32.263" v="381" actId="20577"/>
      <pc:docMkLst>
        <pc:docMk/>
      </pc:docMkLst>
      <pc:sldChg chg="modSp">
        <pc:chgData name="Marti  Mike" userId="S::mikmarti@ethz.ch::08a0049c-c6f1-43f6-9c09-545e2f7bb6c0" providerId="AD" clId="Web-{52122CBA-83A2-B829-029B-85AD8E746016}" dt="2021-12-22T13:34:52.308" v="286" actId="20577"/>
        <pc:sldMkLst>
          <pc:docMk/>
          <pc:sldMk cId="454391478" sldId="276"/>
        </pc:sldMkLst>
        <pc:spChg chg="mod">
          <ac:chgData name="Marti  Mike" userId="S::mikmarti@ethz.ch::08a0049c-c6f1-43f6-9c09-545e2f7bb6c0" providerId="AD" clId="Web-{52122CBA-83A2-B829-029B-85AD8E746016}" dt="2021-12-22T13:34:52.308" v="286" actId="20577"/>
          <ac:spMkLst>
            <pc:docMk/>
            <pc:sldMk cId="454391478" sldId="276"/>
            <ac:spMk id="26627" creationId="{678296F4-0BC7-43EB-99AB-968F1A45E996}"/>
          </ac:spMkLst>
        </pc:spChg>
      </pc:sldChg>
      <pc:sldChg chg="addAnim modAnim">
        <pc:chgData name="Marti  Mike" userId="S::mikmarti@ethz.ch::08a0049c-c6f1-43f6-9c09-545e2f7bb6c0" providerId="AD" clId="Web-{52122CBA-83A2-B829-029B-85AD8E746016}" dt="2021-12-22T13:17:37.092" v="132"/>
        <pc:sldMkLst>
          <pc:docMk/>
          <pc:sldMk cId="1657767391" sldId="281"/>
        </pc:sldMkLst>
      </pc:sldChg>
      <pc:sldChg chg="addSp delSp">
        <pc:chgData name="Marti  Mike" userId="S::mikmarti@ethz.ch::08a0049c-c6f1-43f6-9c09-545e2f7bb6c0" providerId="AD" clId="Web-{52122CBA-83A2-B829-029B-85AD8E746016}" dt="2021-12-22T13:15:45.091" v="120"/>
        <pc:sldMkLst>
          <pc:docMk/>
          <pc:sldMk cId="2781959204" sldId="297"/>
        </pc:sldMkLst>
        <pc:spChg chg="add del">
          <ac:chgData name="Marti  Mike" userId="S::mikmarti@ethz.ch::08a0049c-c6f1-43f6-9c09-545e2f7bb6c0" providerId="AD" clId="Web-{52122CBA-83A2-B829-029B-85AD8E746016}" dt="2021-12-22T13:15:45.091" v="120"/>
          <ac:spMkLst>
            <pc:docMk/>
            <pc:sldMk cId="2781959204" sldId="297"/>
            <ac:spMk id="5" creationId="{129A6A9E-B8BA-4F7F-B2C5-ACAE1A54F21F}"/>
          </ac:spMkLst>
        </pc:spChg>
      </pc:sldChg>
      <pc:sldChg chg="addSp delSp modSp">
        <pc:chgData name="Marti  Mike" userId="S::mikmarti@ethz.ch::08a0049c-c6f1-43f6-9c09-545e2f7bb6c0" providerId="AD" clId="Web-{52122CBA-83A2-B829-029B-85AD8E746016}" dt="2021-12-22T13:22:04.267" v="158" actId="1076"/>
        <pc:sldMkLst>
          <pc:docMk/>
          <pc:sldMk cId="2767068291" sldId="298"/>
        </pc:sldMkLst>
        <pc:spChg chg="mod">
          <ac:chgData name="Marti  Mike" userId="S::mikmarti@ethz.ch::08a0049c-c6f1-43f6-9c09-545e2f7bb6c0" providerId="AD" clId="Web-{52122CBA-83A2-B829-029B-85AD8E746016}" dt="2021-12-22T13:14:58.699" v="114" actId="20577"/>
          <ac:spMkLst>
            <pc:docMk/>
            <pc:sldMk cId="2767068291" sldId="298"/>
            <ac:spMk id="3" creationId="{E51098A5-3ABE-4D48-9D42-EBEA73F8EC9D}"/>
          </ac:spMkLst>
        </pc:spChg>
        <pc:spChg chg="mod">
          <ac:chgData name="Marti  Mike" userId="S::mikmarti@ethz.ch::08a0049c-c6f1-43f6-9c09-545e2f7bb6c0" providerId="AD" clId="Web-{52122CBA-83A2-B829-029B-85AD8E746016}" dt="2021-12-22T13:22:04.267" v="157" actId="1076"/>
          <ac:spMkLst>
            <pc:docMk/>
            <pc:sldMk cId="2767068291" sldId="298"/>
            <ac:spMk id="6" creationId="{87E2ED91-9943-4D24-8E34-1F2038346122}"/>
          </ac:spMkLst>
        </pc:spChg>
        <pc:spChg chg="mod">
          <ac:chgData name="Marti  Mike" userId="S::mikmarti@ethz.ch::08a0049c-c6f1-43f6-9c09-545e2f7bb6c0" providerId="AD" clId="Web-{52122CBA-83A2-B829-029B-85AD8E746016}" dt="2021-12-22T13:22:04.267" v="156" actId="1076"/>
          <ac:spMkLst>
            <pc:docMk/>
            <pc:sldMk cId="2767068291" sldId="298"/>
            <ac:spMk id="7" creationId="{B0BE048B-B466-4427-AC9E-DA9CFC6125DC}"/>
          </ac:spMkLst>
        </pc:spChg>
        <pc:spChg chg="mod">
          <ac:chgData name="Marti  Mike" userId="S::mikmarti@ethz.ch::08a0049c-c6f1-43f6-9c09-545e2f7bb6c0" providerId="AD" clId="Web-{52122CBA-83A2-B829-029B-85AD8E746016}" dt="2021-12-22T13:22:04.267" v="155" actId="1076"/>
          <ac:spMkLst>
            <pc:docMk/>
            <pc:sldMk cId="2767068291" sldId="298"/>
            <ac:spMk id="8" creationId="{4485D0DE-6748-4E87-BD7C-7F4B54AEED46}"/>
          </ac:spMkLst>
        </pc:spChg>
        <pc:spChg chg="add del">
          <ac:chgData name="Marti  Mike" userId="S::mikmarti@ethz.ch::08a0049c-c6f1-43f6-9c09-545e2f7bb6c0" providerId="AD" clId="Web-{52122CBA-83A2-B829-029B-85AD8E746016}" dt="2021-12-22T13:14:53.012" v="72"/>
          <ac:spMkLst>
            <pc:docMk/>
            <pc:sldMk cId="2767068291" sldId="298"/>
            <ac:spMk id="9" creationId="{0323F55A-EDA3-4A48-88E8-1DEA90492FB3}"/>
          </ac:spMkLst>
        </pc:spChg>
        <pc:spChg chg="mod">
          <ac:chgData name="Marti  Mike" userId="S::mikmarti@ethz.ch::08a0049c-c6f1-43f6-9c09-545e2f7bb6c0" providerId="AD" clId="Web-{52122CBA-83A2-B829-029B-85AD8E746016}" dt="2021-12-22T13:22:04.267" v="151" actId="1076"/>
          <ac:spMkLst>
            <pc:docMk/>
            <pc:sldMk cId="2767068291" sldId="298"/>
            <ac:spMk id="13" creationId="{E119DD42-BAA0-424D-BCBF-8138F0DC0B68}"/>
          </ac:spMkLst>
        </pc:spChg>
        <pc:spChg chg="add del">
          <ac:chgData name="Marti  Mike" userId="S::mikmarti@ethz.ch::08a0049c-c6f1-43f6-9c09-545e2f7bb6c0" providerId="AD" clId="Web-{52122CBA-83A2-B829-029B-85AD8E746016}" dt="2021-12-22T13:14:51.528" v="71"/>
          <ac:spMkLst>
            <pc:docMk/>
            <pc:sldMk cId="2767068291" sldId="298"/>
            <ac:spMk id="14" creationId="{6D1B8398-B733-43F5-A155-A09765CC7C38}"/>
          </ac:spMkLst>
        </pc:spChg>
        <pc:spChg chg="mod">
          <ac:chgData name="Marti  Mike" userId="S::mikmarti@ethz.ch::08a0049c-c6f1-43f6-9c09-545e2f7bb6c0" providerId="AD" clId="Web-{52122CBA-83A2-B829-029B-85AD8E746016}" dt="2021-12-22T13:22:04.267" v="150" actId="1076"/>
          <ac:spMkLst>
            <pc:docMk/>
            <pc:sldMk cId="2767068291" sldId="298"/>
            <ac:spMk id="15" creationId="{E95EE901-3CDB-45C0-9C34-FAD19126ACE2}"/>
          </ac:spMkLst>
        </pc:spChg>
        <pc:spChg chg="mod">
          <ac:chgData name="Marti  Mike" userId="S::mikmarti@ethz.ch::08a0049c-c6f1-43f6-9c09-545e2f7bb6c0" providerId="AD" clId="Web-{52122CBA-83A2-B829-029B-85AD8E746016}" dt="2021-12-22T13:22:04.267" v="149" actId="1076"/>
          <ac:spMkLst>
            <pc:docMk/>
            <pc:sldMk cId="2767068291" sldId="298"/>
            <ac:spMk id="16" creationId="{AF4936B9-FF20-4A91-B874-80E2A0820F9C}"/>
          </ac:spMkLst>
        </pc:spChg>
        <pc:cxnChg chg="mod">
          <ac:chgData name="Marti  Mike" userId="S::mikmarti@ethz.ch::08a0049c-c6f1-43f6-9c09-545e2f7bb6c0" providerId="AD" clId="Web-{52122CBA-83A2-B829-029B-85AD8E746016}" dt="2021-12-22T13:22:04.267" v="158" actId="1076"/>
          <ac:cxnSpMkLst>
            <pc:docMk/>
            <pc:sldMk cId="2767068291" sldId="298"/>
            <ac:cxnSpMk id="5" creationId="{8505002E-D18F-4335-91E4-ACE2FCB08D3F}"/>
          </ac:cxnSpMkLst>
        </pc:cxnChg>
        <pc:cxnChg chg="mod">
          <ac:chgData name="Marti  Mike" userId="S::mikmarti@ethz.ch::08a0049c-c6f1-43f6-9c09-545e2f7bb6c0" providerId="AD" clId="Web-{52122CBA-83A2-B829-029B-85AD8E746016}" dt="2021-12-22T13:22:04.267" v="157" actId="1076"/>
          <ac:cxnSpMkLst>
            <pc:docMk/>
            <pc:sldMk cId="2767068291" sldId="298"/>
            <ac:cxnSpMk id="10" creationId="{B0A130A2-B975-476B-8BC4-B70EE2384BD0}"/>
          </ac:cxnSpMkLst>
        </pc:cxnChg>
        <pc:cxnChg chg="mod">
          <ac:chgData name="Marti  Mike" userId="S::mikmarti@ethz.ch::08a0049c-c6f1-43f6-9c09-545e2f7bb6c0" providerId="AD" clId="Web-{52122CBA-83A2-B829-029B-85AD8E746016}" dt="2021-12-22T13:22:04.267" v="156" actId="1076"/>
          <ac:cxnSpMkLst>
            <pc:docMk/>
            <pc:sldMk cId="2767068291" sldId="298"/>
            <ac:cxnSpMk id="11" creationId="{6DD6A645-09CA-4CDD-AEF2-113F80EB7B4A}"/>
          </ac:cxnSpMkLst>
        </pc:cxnChg>
        <pc:cxnChg chg="mod">
          <ac:chgData name="Marti  Mike" userId="S::mikmarti@ethz.ch::08a0049c-c6f1-43f6-9c09-545e2f7bb6c0" providerId="AD" clId="Web-{52122CBA-83A2-B829-029B-85AD8E746016}" dt="2021-12-22T13:22:04.267" v="155" actId="1076"/>
          <ac:cxnSpMkLst>
            <pc:docMk/>
            <pc:sldMk cId="2767068291" sldId="298"/>
            <ac:cxnSpMk id="12" creationId="{0AFB9151-278D-4B3A-95C7-F050B0DDA783}"/>
          </ac:cxnSpMkLst>
        </pc:cxnChg>
        <pc:cxnChg chg="mod">
          <ac:chgData name="Marti  Mike" userId="S::mikmarti@ethz.ch::08a0049c-c6f1-43f6-9c09-545e2f7bb6c0" providerId="AD" clId="Web-{52122CBA-83A2-B829-029B-85AD8E746016}" dt="2021-12-22T13:22:04.267" v="151" actId="1076"/>
          <ac:cxnSpMkLst>
            <pc:docMk/>
            <pc:sldMk cId="2767068291" sldId="298"/>
            <ac:cxnSpMk id="17" creationId="{E4745BD7-E167-401C-A06D-9AAAF09FB1A7}"/>
          </ac:cxnSpMkLst>
        </pc:cxnChg>
        <pc:cxnChg chg="mod">
          <ac:chgData name="Marti  Mike" userId="S::mikmarti@ethz.ch::08a0049c-c6f1-43f6-9c09-545e2f7bb6c0" providerId="AD" clId="Web-{52122CBA-83A2-B829-029B-85AD8E746016}" dt="2021-12-22T13:22:04.267" v="150" actId="1076"/>
          <ac:cxnSpMkLst>
            <pc:docMk/>
            <pc:sldMk cId="2767068291" sldId="298"/>
            <ac:cxnSpMk id="18" creationId="{D9013324-A971-4F0F-B316-FEC272E2CC3E}"/>
          </ac:cxnSpMkLst>
        </pc:cxnChg>
      </pc:sldChg>
      <pc:sldChg chg="modSp add replId">
        <pc:chgData name="Marti  Mike" userId="S::mikmarti@ethz.ch::08a0049c-c6f1-43f6-9c09-545e2f7bb6c0" providerId="AD" clId="Web-{52122CBA-83A2-B829-029B-85AD8E746016}" dt="2021-12-22T13:38:32.263" v="381" actId="20577"/>
        <pc:sldMkLst>
          <pc:docMk/>
          <pc:sldMk cId="948050609" sldId="302"/>
        </pc:sldMkLst>
        <pc:spChg chg="mod">
          <ac:chgData name="Marti  Mike" userId="S::mikmarti@ethz.ch::08a0049c-c6f1-43f6-9c09-545e2f7bb6c0" providerId="AD" clId="Web-{52122CBA-83A2-B829-029B-85AD8E746016}" dt="2021-12-22T13:34:15.182" v="260" actId="20577"/>
          <ac:spMkLst>
            <pc:docMk/>
            <pc:sldMk cId="948050609" sldId="302"/>
            <ac:spMk id="26626" creationId="{A9CD8322-D39A-4DFC-B506-74D6ABB42F5F}"/>
          </ac:spMkLst>
        </pc:spChg>
        <pc:spChg chg="mod">
          <ac:chgData name="Marti  Mike" userId="S::mikmarti@ethz.ch::08a0049c-c6f1-43f6-9c09-545e2f7bb6c0" providerId="AD" clId="Web-{52122CBA-83A2-B829-029B-85AD8E746016}" dt="2021-12-22T13:38:32.263" v="381" actId="20577"/>
          <ac:spMkLst>
            <pc:docMk/>
            <pc:sldMk cId="948050609" sldId="302"/>
            <ac:spMk id="26627" creationId="{678296F4-0BC7-43EB-99AB-968F1A45E996}"/>
          </ac:spMkLst>
        </pc:spChg>
      </pc:sldChg>
      <pc:sldChg chg="modSp add del replId">
        <pc:chgData name="Marti  Mike" userId="S::mikmarti@ethz.ch::08a0049c-c6f1-43f6-9c09-545e2f7bb6c0" providerId="AD" clId="Web-{52122CBA-83A2-B829-029B-85AD8E746016}" dt="2021-12-22T13:21:48.579" v="134"/>
        <pc:sldMkLst>
          <pc:docMk/>
          <pc:sldMk cId="3322069856" sldId="302"/>
        </pc:sldMkLst>
        <pc:spChg chg="mod">
          <ac:chgData name="Marti  Mike" userId="S::mikmarti@ethz.ch::08a0049c-c6f1-43f6-9c09-545e2f7bb6c0" providerId="AD" clId="Web-{52122CBA-83A2-B829-029B-85AD8E746016}" dt="2021-12-22T13:15:27.465" v="117" actId="20577"/>
          <ac:spMkLst>
            <pc:docMk/>
            <pc:sldMk cId="3322069856" sldId="302"/>
            <ac:spMk id="3" creationId="{E51098A5-3ABE-4D48-9D42-EBEA73F8EC9D}"/>
          </ac:spMkLst>
        </pc:spChg>
        <pc:spChg chg="mod">
          <ac:chgData name="Marti  Mike" userId="S::mikmarti@ethz.ch::08a0049c-c6f1-43f6-9c09-545e2f7bb6c0" providerId="AD" clId="Web-{52122CBA-83A2-B829-029B-85AD8E746016}" dt="2021-12-22T13:13:18.729" v="13"/>
          <ac:spMkLst>
            <pc:docMk/>
            <pc:sldMk cId="3322069856" sldId="302"/>
            <ac:spMk id="8" creationId="{4485D0DE-6748-4E87-BD7C-7F4B54AEED46}"/>
          </ac:spMkLst>
        </pc:spChg>
        <pc:spChg chg="mod">
          <ac:chgData name="Marti  Mike" userId="S::mikmarti@ethz.ch::08a0049c-c6f1-43f6-9c09-545e2f7bb6c0" providerId="AD" clId="Web-{52122CBA-83A2-B829-029B-85AD8E746016}" dt="2021-12-22T13:13:18.729" v="14"/>
          <ac:spMkLst>
            <pc:docMk/>
            <pc:sldMk cId="3322069856" sldId="302"/>
            <ac:spMk id="13" creationId="{E119DD42-BAA0-424D-BCBF-8138F0DC0B68}"/>
          </ac:spMkLst>
        </pc:spChg>
        <pc:spChg chg="mod">
          <ac:chgData name="Marti  Mike" userId="S::mikmarti@ethz.ch::08a0049c-c6f1-43f6-9c09-545e2f7bb6c0" providerId="AD" clId="Web-{52122CBA-83A2-B829-029B-85AD8E746016}" dt="2021-12-22T13:13:18.745" v="15"/>
          <ac:spMkLst>
            <pc:docMk/>
            <pc:sldMk cId="3322069856" sldId="302"/>
            <ac:spMk id="15" creationId="{E95EE901-3CDB-45C0-9C34-FAD19126ACE2}"/>
          </ac:spMkLst>
        </pc:spChg>
      </pc:sldChg>
      <pc:sldChg chg="addSp delSp modSp add del replId">
        <pc:chgData name="Marti  Mike" userId="S::mikmarti@ethz.ch::08a0049c-c6f1-43f6-9c09-545e2f7bb6c0" providerId="AD" clId="Web-{52122CBA-83A2-B829-029B-85AD8E746016}" dt="2021-12-22T13:21:48.579" v="133"/>
        <pc:sldMkLst>
          <pc:docMk/>
          <pc:sldMk cId="765147852" sldId="303"/>
        </pc:sldMkLst>
        <pc:cxnChg chg="add del mod">
          <ac:chgData name="Marti  Mike" userId="S::mikmarti@ethz.ch::08a0049c-c6f1-43f6-9c09-545e2f7bb6c0" providerId="AD" clId="Web-{52122CBA-83A2-B829-029B-85AD8E746016}" dt="2021-12-22T13:16:40.294" v="129"/>
          <ac:cxnSpMkLst>
            <pc:docMk/>
            <pc:sldMk cId="765147852" sldId="303"/>
            <ac:cxnSpMk id="9" creationId="{7C047262-283F-471F-80D3-D9B023F93684}"/>
          </ac:cxnSpMkLst>
        </pc:cxnChg>
      </pc:sldChg>
    </pc:docChg>
  </pc:docChgLst>
  <pc:docChgLst>
    <pc:chgData name="Hannesdottir  Hulda" userId="S::hhannesdo@ethz.ch::73708948-7a7d-4c82-a61e-a5672b475bac" providerId="AD" clId="Web-{6CE361CF-329D-9EBA-7228-2FC722EF908E}"/>
    <pc:docChg chg="delSld modSld">
      <pc:chgData name="Hannesdottir  Hulda" userId="S::hhannesdo@ethz.ch::73708948-7a7d-4c82-a61e-a5672b475bac" providerId="AD" clId="Web-{6CE361CF-329D-9EBA-7228-2FC722EF908E}" dt="2021-12-14T12:42:49.752" v="12"/>
      <pc:docMkLst>
        <pc:docMk/>
      </pc:docMkLst>
      <pc:sldChg chg="modSp">
        <pc:chgData name="Hannesdottir  Hulda" userId="S::hhannesdo@ethz.ch::73708948-7a7d-4c82-a61e-a5672b475bac" providerId="AD" clId="Web-{6CE361CF-329D-9EBA-7228-2FC722EF908E}" dt="2021-12-14T12:42:44.565" v="8" actId="20577"/>
        <pc:sldMkLst>
          <pc:docMk/>
          <pc:sldMk cId="0" sldId="256"/>
        </pc:sldMkLst>
        <pc:spChg chg="mod">
          <ac:chgData name="Hannesdottir  Hulda" userId="S::hhannesdo@ethz.ch::73708948-7a7d-4c82-a61e-a5672b475bac" providerId="AD" clId="Web-{6CE361CF-329D-9EBA-7228-2FC722EF908E}" dt="2021-12-14T12:42:44.565" v="8" actId="20577"/>
          <ac:spMkLst>
            <pc:docMk/>
            <pc:sldMk cId="0" sldId="256"/>
            <ac:spMk id="20483" creationId="{6E16B000-7AF2-430B-B040-73EACD3C218D}"/>
          </ac:spMkLst>
        </pc:spChg>
      </pc:sldChg>
      <pc:sldChg chg="del">
        <pc:chgData name="Hannesdottir  Hulda" userId="S::hhannesdo@ethz.ch::73708948-7a7d-4c82-a61e-a5672b475bac" providerId="AD" clId="Web-{6CE361CF-329D-9EBA-7228-2FC722EF908E}" dt="2021-12-14T12:42:49.752" v="12"/>
        <pc:sldMkLst>
          <pc:docMk/>
          <pc:sldMk cId="0" sldId="257"/>
        </pc:sldMkLst>
      </pc:sldChg>
      <pc:sldChg chg="del">
        <pc:chgData name="Hannesdottir  Hulda" userId="S::hhannesdo@ethz.ch::73708948-7a7d-4c82-a61e-a5672b475bac" providerId="AD" clId="Web-{6CE361CF-329D-9EBA-7228-2FC722EF908E}" dt="2021-12-14T12:42:49.752" v="11"/>
        <pc:sldMkLst>
          <pc:docMk/>
          <pc:sldMk cId="0" sldId="258"/>
        </pc:sldMkLst>
      </pc:sldChg>
      <pc:sldChg chg="del">
        <pc:chgData name="Hannesdottir  Hulda" userId="S::hhannesdo@ethz.ch::73708948-7a7d-4c82-a61e-a5672b475bac" providerId="AD" clId="Web-{6CE361CF-329D-9EBA-7228-2FC722EF908E}" dt="2021-12-14T12:42:49.752" v="10"/>
        <pc:sldMkLst>
          <pc:docMk/>
          <pc:sldMk cId="0" sldId="259"/>
        </pc:sldMkLst>
      </pc:sldChg>
      <pc:sldChg chg="del">
        <pc:chgData name="Hannesdottir  Hulda" userId="S::hhannesdo@ethz.ch::73708948-7a7d-4c82-a61e-a5672b475bac" providerId="AD" clId="Web-{6CE361CF-329D-9EBA-7228-2FC722EF908E}" dt="2021-12-14T12:42:49.752" v="9"/>
        <pc:sldMkLst>
          <pc:docMk/>
          <pc:sldMk cId="0" sldId="260"/>
        </pc:sldMkLst>
      </pc:sldChg>
    </pc:docChg>
  </pc:docChgLst>
  <pc:docChgLst>
    <pc:chgData name="Anzalone  Samuel" userId="S::ansamuel@ethz.ch::50c294a0-b6fe-4361-8cb1-c481a1489236" providerId="AD" clId="Web-{5B688BEC-4D14-4DE0-AEF3-39336AAE3D75}"/>
    <pc:docChg chg="addSld modSld">
      <pc:chgData name="Anzalone  Samuel" userId="S::ansamuel@ethz.ch::50c294a0-b6fe-4361-8cb1-c481a1489236" providerId="AD" clId="Web-{5B688BEC-4D14-4DE0-AEF3-39336AAE3D75}" dt="2021-12-23T18:36:14.579" v="904" actId="20577"/>
      <pc:docMkLst>
        <pc:docMk/>
      </pc:docMkLst>
      <pc:sldChg chg="modSp">
        <pc:chgData name="Anzalone  Samuel" userId="S::ansamuel@ethz.ch::50c294a0-b6fe-4361-8cb1-c481a1489236" providerId="AD" clId="Web-{5B688BEC-4D14-4DE0-AEF3-39336AAE3D75}" dt="2021-12-23T18:36:14.579" v="904" actId="20577"/>
        <pc:sldMkLst>
          <pc:docMk/>
          <pc:sldMk cId="819018476" sldId="278"/>
        </pc:sldMkLst>
        <pc:spChg chg="mod">
          <ac:chgData name="Anzalone  Samuel" userId="S::ansamuel@ethz.ch::50c294a0-b6fe-4361-8cb1-c481a1489236" providerId="AD" clId="Web-{5B688BEC-4D14-4DE0-AEF3-39336AAE3D75}" dt="2021-12-23T18:36:14.579" v="904" actId="20577"/>
          <ac:spMkLst>
            <pc:docMk/>
            <pc:sldMk cId="819018476" sldId="278"/>
            <ac:spMk id="26627" creationId="{678296F4-0BC7-43EB-99AB-968F1A45E996}"/>
          </ac:spMkLst>
        </pc:spChg>
      </pc:sldChg>
      <pc:sldChg chg="modSp">
        <pc:chgData name="Anzalone  Samuel" userId="S::ansamuel@ethz.ch::50c294a0-b6fe-4361-8cb1-c481a1489236" providerId="AD" clId="Web-{5B688BEC-4D14-4DE0-AEF3-39336AAE3D75}" dt="2021-12-23T15:09:20.026" v="15" actId="20577"/>
        <pc:sldMkLst>
          <pc:docMk/>
          <pc:sldMk cId="858709271" sldId="292"/>
        </pc:sldMkLst>
        <pc:spChg chg="mod">
          <ac:chgData name="Anzalone  Samuel" userId="S::ansamuel@ethz.ch::50c294a0-b6fe-4361-8cb1-c481a1489236" providerId="AD" clId="Web-{5B688BEC-4D14-4DE0-AEF3-39336AAE3D75}" dt="2021-12-23T15:09:20.026" v="15" actId="20577"/>
          <ac:spMkLst>
            <pc:docMk/>
            <pc:sldMk cId="858709271" sldId="292"/>
            <ac:spMk id="6" creationId="{0F3FDF57-587B-46DC-863E-135CA0AEC078}"/>
          </ac:spMkLst>
        </pc:spChg>
      </pc:sldChg>
      <pc:sldChg chg="addSp delSp modSp add mod replId modClrScheme chgLayout">
        <pc:chgData name="Anzalone  Samuel" userId="S::ansamuel@ethz.ch::50c294a0-b6fe-4361-8cb1-c481a1489236" providerId="AD" clId="Web-{5B688BEC-4D14-4DE0-AEF3-39336AAE3D75}" dt="2021-12-23T15:31:19.988" v="29" actId="1076"/>
        <pc:sldMkLst>
          <pc:docMk/>
          <pc:sldMk cId="482597932" sldId="316"/>
        </pc:sldMkLst>
        <pc:spChg chg="add del mod">
          <ac:chgData name="Anzalone  Samuel" userId="S::ansamuel@ethz.ch::50c294a0-b6fe-4361-8cb1-c481a1489236" providerId="AD" clId="Web-{5B688BEC-4D14-4DE0-AEF3-39336AAE3D75}" dt="2021-12-23T15:11:15.777" v="20"/>
          <ac:spMkLst>
            <pc:docMk/>
            <pc:sldMk cId="482597932" sldId="316"/>
            <ac:spMk id="3" creationId="{79EA708B-43EE-41B2-8EF5-BC59BFC3CBCE}"/>
          </ac:spMkLst>
        </pc:spChg>
        <pc:spChg chg="mod">
          <ac:chgData name="Anzalone  Samuel" userId="S::ansamuel@ethz.ch::50c294a0-b6fe-4361-8cb1-c481a1489236" providerId="AD" clId="Web-{5B688BEC-4D14-4DE0-AEF3-39336AAE3D75}" dt="2021-12-23T15:22:29.250" v="23"/>
          <ac:spMkLst>
            <pc:docMk/>
            <pc:sldMk cId="482597932" sldId="316"/>
            <ac:spMk id="26626" creationId="{A9CD8322-D39A-4DFC-B506-74D6ABB42F5F}"/>
          </ac:spMkLst>
        </pc:spChg>
        <pc:spChg chg="del">
          <ac:chgData name="Anzalone  Samuel" userId="S::ansamuel@ethz.ch::50c294a0-b6fe-4361-8cb1-c481a1489236" providerId="AD" clId="Web-{5B688BEC-4D14-4DE0-AEF3-39336AAE3D75}" dt="2021-12-23T15:10:52.027" v="19"/>
          <ac:spMkLst>
            <pc:docMk/>
            <pc:sldMk cId="482597932" sldId="316"/>
            <ac:spMk id="26627" creationId="{678296F4-0BC7-43EB-99AB-968F1A45E996}"/>
          </ac:spMkLst>
        </pc:spChg>
        <pc:spChg chg="mod">
          <ac:chgData name="Anzalone  Samuel" userId="S::ansamuel@ethz.ch::50c294a0-b6fe-4361-8cb1-c481a1489236" providerId="AD" clId="Web-{5B688BEC-4D14-4DE0-AEF3-39336AAE3D75}" dt="2021-12-23T15:22:29.250" v="23"/>
          <ac:spMkLst>
            <pc:docMk/>
            <pc:sldMk cId="482597932" sldId="316"/>
            <ac:spMk id="26630" creationId="{0E78F93A-2173-4F0B-8300-DB1F0A7117A3}"/>
          </ac:spMkLst>
        </pc:spChg>
        <pc:picChg chg="add del mod">
          <ac:chgData name="Anzalone  Samuel" userId="S::ansamuel@ethz.ch::50c294a0-b6fe-4361-8cb1-c481a1489236" providerId="AD" clId="Web-{5B688BEC-4D14-4DE0-AEF3-39336AAE3D75}" dt="2021-12-23T15:22:08.094" v="22"/>
          <ac:picMkLst>
            <pc:docMk/>
            <pc:sldMk cId="482597932" sldId="316"/>
            <ac:picMk id="4" creationId="{2318A11E-A981-422C-8D16-59F7FE2D6483}"/>
          </ac:picMkLst>
        </pc:picChg>
        <pc:picChg chg="add mod modCrop">
          <ac:chgData name="Anzalone  Samuel" userId="S::ansamuel@ethz.ch::50c294a0-b6fe-4361-8cb1-c481a1489236" providerId="AD" clId="Web-{5B688BEC-4D14-4DE0-AEF3-39336AAE3D75}" dt="2021-12-23T15:31:19.988" v="29" actId="1076"/>
          <ac:picMkLst>
            <pc:docMk/>
            <pc:sldMk cId="482597932" sldId="316"/>
            <ac:picMk id="26632" creationId="{0412282D-25EF-457C-8DF1-9DC0FE7E8AE8}"/>
          </ac:picMkLst>
        </pc:picChg>
      </pc:sldChg>
      <pc:sldChg chg="addSp delSp modSp add replId">
        <pc:chgData name="Anzalone  Samuel" userId="S::ansamuel@ethz.ch::50c294a0-b6fe-4361-8cb1-c481a1489236" providerId="AD" clId="Web-{5B688BEC-4D14-4DE0-AEF3-39336AAE3D75}" dt="2021-12-23T18:01:16.720" v="641"/>
        <pc:sldMkLst>
          <pc:docMk/>
          <pc:sldMk cId="4146127277" sldId="317"/>
        </pc:sldMkLst>
        <pc:spChg chg="add del mod">
          <ac:chgData name="Anzalone  Samuel" userId="S::ansamuel@ethz.ch::50c294a0-b6fe-4361-8cb1-c481a1489236" providerId="AD" clId="Web-{5B688BEC-4D14-4DE0-AEF3-39336AAE3D75}" dt="2021-12-23T17:39:58.091" v="37"/>
          <ac:spMkLst>
            <pc:docMk/>
            <pc:sldMk cId="4146127277" sldId="317"/>
            <ac:spMk id="3" creationId="{335AE245-E460-4566-ABAF-ED66286D2AAF}"/>
          </ac:spMkLst>
        </pc:spChg>
        <pc:spChg chg="del mod">
          <ac:chgData name="Anzalone  Samuel" userId="S::ansamuel@ethz.ch::50c294a0-b6fe-4361-8cb1-c481a1489236" providerId="AD" clId="Web-{5B688BEC-4D14-4DE0-AEF3-39336AAE3D75}" dt="2021-12-23T17:39:55.904" v="36"/>
          <ac:spMkLst>
            <pc:docMk/>
            <pc:sldMk cId="4146127277" sldId="317"/>
            <ac:spMk id="26627" creationId="{678296F4-0BC7-43EB-99AB-968F1A45E996}"/>
          </ac:spMkLst>
        </pc:spChg>
        <pc:picChg chg="add mod">
          <ac:chgData name="Anzalone  Samuel" userId="S::ansamuel@ethz.ch::50c294a0-b6fe-4361-8cb1-c481a1489236" providerId="AD" clId="Web-{5B688BEC-4D14-4DE0-AEF3-39336AAE3D75}" dt="2021-12-23T18:01:16.720" v="641"/>
          <ac:picMkLst>
            <pc:docMk/>
            <pc:sldMk cId="4146127277" sldId="317"/>
            <ac:picMk id="4" creationId="{F7157BD9-EDA4-492D-94B8-8DD9083B9612}"/>
          </ac:picMkLst>
        </pc:picChg>
      </pc:sldChg>
      <pc:sldChg chg="addSp delSp modSp add replId">
        <pc:chgData name="Anzalone  Samuel" userId="S::ansamuel@ethz.ch::50c294a0-b6fe-4361-8cb1-c481a1489236" providerId="AD" clId="Web-{5B688BEC-4D14-4DE0-AEF3-39336AAE3D75}" dt="2021-12-23T15:31:52.020" v="35"/>
        <pc:sldMkLst>
          <pc:docMk/>
          <pc:sldMk cId="1670906613" sldId="318"/>
        </pc:sldMkLst>
        <pc:spChg chg="add del mod">
          <ac:chgData name="Anzalone  Samuel" userId="S::ansamuel@ethz.ch::50c294a0-b6fe-4361-8cb1-c481a1489236" providerId="AD" clId="Web-{5B688BEC-4D14-4DE0-AEF3-39336AAE3D75}" dt="2021-12-23T15:31:38.895" v="33"/>
          <ac:spMkLst>
            <pc:docMk/>
            <pc:sldMk cId="1670906613" sldId="318"/>
            <ac:spMk id="3" creationId="{F574856B-A129-4805-9F9B-A12344CD9CD8}"/>
          </ac:spMkLst>
        </pc:spChg>
        <pc:spChg chg="del">
          <ac:chgData name="Anzalone  Samuel" userId="S::ansamuel@ethz.ch::50c294a0-b6fe-4361-8cb1-c481a1489236" providerId="AD" clId="Web-{5B688BEC-4D14-4DE0-AEF3-39336AAE3D75}" dt="2021-12-23T15:31:35.723" v="32"/>
          <ac:spMkLst>
            <pc:docMk/>
            <pc:sldMk cId="1670906613" sldId="318"/>
            <ac:spMk id="26627" creationId="{678296F4-0BC7-43EB-99AB-968F1A45E996}"/>
          </ac:spMkLst>
        </pc:spChg>
        <pc:picChg chg="add mod">
          <ac:chgData name="Anzalone  Samuel" userId="S::ansamuel@ethz.ch::50c294a0-b6fe-4361-8cb1-c481a1489236" providerId="AD" clId="Web-{5B688BEC-4D14-4DE0-AEF3-39336AAE3D75}" dt="2021-12-23T15:31:52.020" v="35"/>
          <ac:picMkLst>
            <pc:docMk/>
            <pc:sldMk cId="1670906613" sldId="318"/>
            <ac:picMk id="4" creationId="{6266B6B2-30BE-4961-96D2-53C8BB088DD0}"/>
          </ac:picMkLst>
        </pc:picChg>
      </pc:sldChg>
    </pc:docChg>
  </pc:docChgLst>
  <pc:docChgLst>
    <pc:chgData name="Marti  Mike" userId="08a0049c-c6f1-43f6-9c09-545e2f7bb6c0" providerId="ADAL" clId="{2AF421B9-D715-4300-9D86-97A43D07B8CD}"/>
    <pc:docChg chg="undo redo custSel addSld delSld modSld sldOrd modMainMaster">
      <pc:chgData name="Marti  Mike" userId="08a0049c-c6f1-43f6-9c09-545e2f7bb6c0" providerId="ADAL" clId="{2AF421B9-D715-4300-9D86-97A43D07B8CD}" dt="2021-12-23T18:42:02.854" v="2841" actId="20577"/>
      <pc:docMkLst>
        <pc:docMk/>
      </pc:docMkLst>
      <pc:sldChg chg="addSp delSp modSp">
        <pc:chgData name="Marti  Mike" userId="08a0049c-c6f1-43f6-9c09-545e2f7bb6c0" providerId="ADAL" clId="{2AF421B9-D715-4300-9D86-97A43D07B8CD}" dt="2021-12-21T15:05:53.092" v="55" actId="478"/>
        <pc:sldMkLst>
          <pc:docMk/>
          <pc:sldMk cId="0" sldId="256"/>
        </pc:sldMkLst>
        <pc:spChg chg="add del mod">
          <ac:chgData name="Marti  Mike" userId="08a0049c-c6f1-43f6-9c09-545e2f7bb6c0" providerId="ADAL" clId="{2AF421B9-D715-4300-9D86-97A43D07B8CD}" dt="2021-12-21T15:05:53.092" v="55" actId="478"/>
          <ac:spMkLst>
            <pc:docMk/>
            <pc:sldMk cId="0" sldId="256"/>
            <ac:spMk id="2" creationId="{1D9B0C0E-FC7B-4A50-8658-AC343CA39EDE}"/>
          </ac:spMkLst>
        </pc:spChg>
        <pc:spChg chg="del">
          <ac:chgData name="Marti  Mike" userId="08a0049c-c6f1-43f6-9c09-545e2f7bb6c0" providerId="ADAL" clId="{2AF421B9-D715-4300-9D86-97A43D07B8CD}" dt="2021-12-21T15:05:51.685" v="54" actId="478"/>
          <ac:spMkLst>
            <pc:docMk/>
            <pc:sldMk cId="0" sldId="256"/>
            <ac:spMk id="9" creationId="{C6B18E6F-BDD9-4B0B-9B9E-C25187E0E1F2}"/>
          </ac:spMkLst>
        </pc:spChg>
        <pc:spChg chg="mod">
          <ac:chgData name="Marti  Mike" userId="08a0049c-c6f1-43f6-9c09-545e2f7bb6c0" providerId="ADAL" clId="{2AF421B9-D715-4300-9D86-97A43D07B8CD}" dt="2021-12-21T15:05:35.650" v="48" actId="14100"/>
          <ac:spMkLst>
            <pc:docMk/>
            <pc:sldMk cId="0" sldId="256"/>
            <ac:spMk id="20483" creationId="{6E16B000-7AF2-430B-B040-73EACD3C218D}"/>
          </ac:spMkLst>
        </pc:spChg>
        <pc:spChg chg="del">
          <ac:chgData name="Marti  Mike" userId="08a0049c-c6f1-43f6-9c09-545e2f7bb6c0" providerId="ADAL" clId="{2AF421B9-D715-4300-9D86-97A43D07B8CD}" dt="2021-12-21T15:05:46.663" v="53" actId="478"/>
          <ac:spMkLst>
            <pc:docMk/>
            <pc:sldMk cId="0" sldId="256"/>
            <ac:spMk id="20484" creationId="{3FEF993A-E390-4700-902C-095C44D8D97B}"/>
          </ac:spMkLst>
        </pc:spChg>
        <pc:spChg chg="mod">
          <ac:chgData name="Marti  Mike" userId="08a0049c-c6f1-43f6-9c09-545e2f7bb6c0" providerId="ADAL" clId="{2AF421B9-D715-4300-9D86-97A43D07B8CD}" dt="2021-12-21T15:05:42.651" v="52" actId="1035"/>
          <ac:spMkLst>
            <pc:docMk/>
            <pc:sldMk cId="0" sldId="256"/>
            <ac:spMk id="20485" creationId="{7A60CE09-1E87-43E9-AC51-E1DAA6ABA160}"/>
          </ac:spMkLst>
        </pc:spChg>
      </pc:sldChg>
      <pc:sldChg chg="delSp modSp del mod ord">
        <pc:chgData name="Marti  Mike" userId="08a0049c-c6f1-43f6-9c09-545e2f7bb6c0" providerId="ADAL" clId="{2AF421B9-D715-4300-9D86-97A43D07B8CD}" dt="2021-12-21T18:11:45.688" v="1136" actId="47"/>
        <pc:sldMkLst>
          <pc:docMk/>
          <pc:sldMk cId="0" sldId="261"/>
        </pc:sldMkLst>
        <pc:spChg chg="mod">
          <ac:chgData name="Marti  Mike" userId="08a0049c-c6f1-43f6-9c09-545e2f7bb6c0" providerId="ADAL" clId="{2AF421B9-D715-4300-9D86-97A43D07B8CD}" dt="2021-12-21T15:10:18.664" v="60" actId="12"/>
          <ac:spMkLst>
            <pc:docMk/>
            <pc:sldMk cId="0" sldId="261"/>
            <ac:spMk id="25603" creationId="{A622FF03-E443-4579-8A66-77C391789409}"/>
          </ac:spMkLst>
        </pc:spChg>
        <pc:spChg chg="del">
          <ac:chgData name="Marti  Mike" userId="08a0049c-c6f1-43f6-9c09-545e2f7bb6c0" providerId="ADAL" clId="{2AF421B9-D715-4300-9D86-97A43D07B8CD}" dt="2021-12-21T16:53:56.163" v="647" actId="478"/>
          <ac:spMkLst>
            <pc:docMk/>
            <pc:sldMk cId="0" sldId="261"/>
            <ac:spMk id="25605" creationId="{021CE3F0-0D08-48FD-9D05-4D0154CE3C39}"/>
          </ac:spMkLst>
        </pc:spChg>
      </pc:sldChg>
      <pc:sldChg chg="delSp del">
        <pc:chgData name="Marti  Mike" userId="08a0049c-c6f1-43f6-9c09-545e2f7bb6c0" providerId="ADAL" clId="{2AF421B9-D715-4300-9D86-97A43D07B8CD}" dt="2021-12-21T18:17:41.281" v="1212" actId="47"/>
        <pc:sldMkLst>
          <pc:docMk/>
          <pc:sldMk cId="0" sldId="263"/>
        </pc:sldMkLst>
        <pc:spChg chg="del">
          <ac:chgData name="Marti  Mike" userId="08a0049c-c6f1-43f6-9c09-545e2f7bb6c0" providerId="ADAL" clId="{2AF421B9-D715-4300-9D86-97A43D07B8CD}" dt="2021-12-21T16:53:58.716" v="648" actId="478"/>
          <ac:spMkLst>
            <pc:docMk/>
            <pc:sldMk cId="0" sldId="263"/>
            <ac:spMk id="26629" creationId="{D2C6D8C9-04C4-4780-8A69-1B3C85828D50}"/>
          </ac:spMkLst>
        </pc:spChg>
      </pc:sldChg>
      <pc:sldChg chg="delSp modSp mod">
        <pc:chgData name="Marti  Mike" userId="08a0049c-c6f1-43f6-9c09-545e2f7bb6c0" providerId="ADAL" clId="{2AF421B9-D715-4300-9D86-97A43D07B8CD}" dt="2021-12-22T17:51:05.424" v="2439" actId="207"/>
        <pc:sldMkLst>
          <pc:docMk/>
          <pc:sldMk cId="0" sldId="265"/>
        </pc:sldMkLst>
        <pc:spChg chg="mod">
          <ac:chgData name="Marti  Mike" userId="08a0049c-c6f1-43f6-9c09-545e2f7bb6c0" providerId="ADAL" clId="{2AF421B9-D715-4300-9D86-97A43D07B8CD}" dt="2021-12-21T17:34:00.221" v="1020" actId="692"/>
          <ac:spMkLst>
            <pc:docMk/>
            <pc:sldMk cId="0" sldId="265"/>
            <ac:spMk id="40" creationId="{1D0D55BC-7088-4D4A-9979-DCC3749A281B}"/>
          </ac:spMkLst>
        </pc:spChg>
        <pc:spChg chg="mod">
          <ac:chgData name="Marti  Mike" userId="08a0049c-c6f1-43f6-9c09-545e2f7bb6c0" providerId="ADAL" clId="{2AF421B9-D715-4300-9D86-97A43D07B8CD}" dt="2021-12-22T17:51:05.424" v="2439" actId="207"/>
          <ac:spMkLst>
            <pc:docMk/>
            <pc:sldMk cId="0" sldId="265"/>
            <ac:spMk id="41" creationId="{E171D16E-8030-4F1F-A662-4E9CDB8B8B3F}"/>
          </ac:spMkLst>
        </pc:spChg>
        <pc:spChg chg="mod">
          <ac:chgData name="Marti  Mike" userId="08a0049c-c6f1-43f6-9c09-545e2f7bb6c0" providerId="ADAL" clId="{2AF421B9-D715-4300-9D86-97A43D07B8CD}" dt="2021-12-21T17:34:00.221" v="1020" actId="692"/>
          <ac:spMkLst>
            <pc:docMk/>
            <pc:sldMk cId="0" sldId="265"/>
            <ac:spMk id="42" creationId="{C286248A-2DC3-4493-AF6F-6CB0D591961C}"/>
          </ac:spMkLst>
        </pc:spChg>
        <pc:spChg chg="mod">
          <ac:chgData name="Marti  Mike" userId="08a0049c-c6f1-43f6-9c09-545e2f7bb6c0" providerId="ADAL" clId="{2AF421B9-D715-4300-9D86-97A43D07B8CD}" dt="2021-12-22T17:51:05.424" v="2439" actId="207"/>
          <ac:spMkLst>
            <pc:docMk/>
            <pc:sldMk cId="0" sldId="265"/>
            <ac:spMk id="45" creationId="{71304687-DB9B-4119-B06E-B7425D6F459B}"/>
          </ac:spMkLst>
        </pc:spChg>
        <pc:spChg chg="mod">
          <ac:chgData name="Marti  Mike" userId="08a0049c-c6f1-43f6-9c09-545e2f7bb6c0" providerId="ADAL" clId="{2AF421B9-D715-4300-9D86-97A43D07B8CD}" dt="2021-12-21T17:34:00.221" v="1020" actId="692"/>
          <ac:spMkLst>
            <pc:docMk/>
            <pc:sldMk cId="0" sldId="265"/>
            <ac:spMk id="46" creationId="{BC0217EB-C428-4A6B-A48A-E5630BF7ED61}"/>
          </ac:spMkLst>
        </pc:spChg>
        <pc:spChg chg="del">
          <ac:chgData name="Marti  Mike" userId="08a0049c-c6f1-43f6-9c09-545e2f7bb6c0" providerId="ADAL" clId="{2AF421B9-D715-4300-9D86-97A43D07B8CD}" dt="2021-12-21T16:54:04.163" v="650" actId="478"/>
          <ac:spMkLst>
            <pc:docMk/>
            <pc:sldMk cId="0" sldId="265"/>
            <ac:spMk id="27653" creationId="{924FA827-3B51-459C-9D8C-13641D955F0D}"/>
          </ac:spMkLst>
        </pc:spChg>
        <pc:cxnChg chg="mod">
          <ac:chgData name="Marti  Mike" userId="08a0049c-c6f1-43f6-9c09-545e2f7bb6c0" providerId="ADAL" clId="{2AF421B9-D715-4300-9D86-97A43D07B8CD}" dt="2021-12-21T17:30:57.751" v="1002" actId="692"/>
          <ac:cxnSpMkLst>
            <pc:docMk/>
            <pc:sldMk cId="0" sldId="265"/>
            <ac:cxnSpMk id="4" creationId="{FE29A827-2622-4A51-83EF-6E218EFE9408}"/>
          </ac:cxnSpMkLst>
        </pc:cxnChg>
        <pc:cxnChg chg="mod">
          <ac:chgData name="Marti  Mike" userId="08a0049c-c6f1-43f6-9c09-545e2f7bb6c0" providerId="ADAL" clId="{2AF421B9-D715-4300-9D86-97A43D07B8CD}" dt="2021-12-21T17:31:19.697" v="1004" actId="692"/>
          <ac:cxnSpMkLst>
            <pc:docMk/>
            <pc:sldMk cId="0" sldId="265"/>
            <ac:cxnSpMk id="15" creationId="{12BC5D5E-A750-4BAC-B574-F37A3C028D7F}"/>
          </ac:cxnSpMkLst>
        </pc:cxnChg>
        <pc:cxnChg chg="mod">
          <ac:chgData name="Marti  Mike" userId="08a0049c-c6f1-43f6-9c09-545e2f7bb6c0" providerId="ADAL" clId="{2AF421B9-D715-4300-9D86-97A43D07B8CD}" dt="2021-12-21T17:30:57.751" v="1002" actId="692"/>
          <ac:cxnSpMkLst>
            <pc:docMk/>
            <pc:sldMk cId="0" sldId="265"/>
            <ac:cxnSpMk id="16" creationId="{427A7E54-DB97-4D90-8CD9-83AEF07D4882}"/>
          </ac:cxnSpMkLst>
        </pc:cxnChg>
        <pc:cxnChg chg="mod">
          <ac:chgData name="Marti  Mike" userId="08a0049c-c6f1-43f6-9c09-545e2f7bb6c0" providerId="ADAL" clId="{2AF421B9-D715-4300-9D86-97A43D07B8CD}" dt="2021-12-21T17:31:19.697" v="1004" actId="692"/>
          <ac:cxnSpMkLst>
            <pc:docMk/>
            <pc:sldMk cId="0" sldId="265"/>
            <ac:cxnSpMk id="23" creationId="{4374CA5F-7883-479A-B4C4-929192F8F5D9}"/>
          </ac:cxnSpMkLst>
        </pc:cxnChg>
        <pc:cxnChg chg="mod">
          <ac:chgData name="Marti  Mike" userId="08a0049c-c6f1-43f6-9c09-545e2f7bb6c0" providerId="ADAL" clId="{2AF421B9-D715-4300-9D86-97A43D07B8CD}" dt="2021-12-21T17:30:57.751" v="1002" actId="692"/>
          <ac:cxnSpMkLst>
            <pc:docMk/>
            <pc:sldMk cId="0" sldId="265"/>
            <ac:cxnSpMk id="30" creationId="{F3233D43-7293-4639-B06E-91F538E829DA}"/>
          </ac:cxnSpMkLst>
        </pc:cxnChg>
        <pc:cxnChg chg="mod">
          <ac:chgData name="Marti  Mike" userId="08a0049c-c6f1-43f6-9c09-545e2f7bb6c0" providerId="ADAL" clId="{2AF421B9-D715-4300-9D86-97A43D07B8CD}" dt="2021-12-21T17:32:59.465" v="1013" actId="692"/>
          <ac:cxnSpMkLst>
            <pc:docMk/>
            <pc:sldMk cId="0" sldId="265"/>
            <ac:cxnSpMk id="32" creationId="{8F755962-CFA5-4475-890B-C856C0EFACCD}"/>
          </ac:cxnSpMkLst>
        </pc:cxnChg>
        <pc:cxnChg chg="mod">
          <ac:chgData name="Marti  Mike" userId="08a0049c-c6f1-43f6-9c09-545e2f7bb6c0" providerId="ADAL" clId="{2AF421B9-D715-4300-9D86-97A43D07B8CD}" dt="2021-12-21T17:32:59.465" v="1013" actId="692"/>
          <ac:cxnSpMkLst>
            <pc:docMk/>
            <pc:sldMk cId="0" sldId="265"/>
            <ac:cxnSpMk id="33" creationId="{961846FE-E961-4AED-BC40-BD75DB2F8837}"/>
          </ac:cxnSpMkLst>
        </pc:cxnChg>
        <pc:cxnChg chg="mod">
          <ac:chgData name="Marti  Mike" userId="08a0049c-c6f1-43f6-9c09-545e2f7bb6c0" providerId="ADAL" clId="{2AF421B9-D715-4300-9D86-97A43D07B8CD}" dt="2021-12-21T17:32:31.145" v="1010" actId="692"/>
          <ac:cxnSpMkLst>
            <pc:docMk/>
            <pc:sldMk cId="0" sldId="265"/>
            <ac:cxnSpMk id="34" creationId="{9FE83285-B560-4D5F-AC47-735E1376B00B}"/>
          </ac:cxnSpMkLst>
        </pc:cxnChg>
        <pc:cxnChg chg="mod">
          <ac:chgData name="Marti  Mike" userId="08a0049c-c6f1-43f6-9c09-545e2f7bb6c0" providerId="ADAL" clId="{2AF421B9-D715-4300-9D86-97A43D07B8CD}" dt="2021-12-21T17:32:59.465" v="1013" actId="692"/>
          <ac:cxnSpMkLst>
            <pc:docMk/>
            <pc:sldMk cId="0" sldId="265"/>
            <ac:cxnSpMk id="35" creationId="{B02E9458-3B20-4C9E-A338-A9D714C8F037}"/>
          </ac:cxnSpMkLst>
        </pc:cxnChg>
        <pc:cxnChg chg="mod">
          <ac:chgData name="Marti  Mike" userId="08a0049c-c6f1-43f6-9c09-545e2f7bb6c0" providerId="ADAL" clId="{2AF421B9-D715-4300-9D86-97A43D07B8CD}" dt="2021-12-21T17:32:59.465" v="1013" actId="692"/>
          <ac:cxnSpMkLst>
            <pc:docMk/>
            <pc:sldMk cId="0" sldId="265"/>
            <ac:cxnSpMk id="36" creationId="{ADAAD8B1-C141-452D-A790-61184CAA56A4}"/>
          </ac:cxnSpMkLst>
        </pc:cxnChg>
        <pc:cxnChg chg="mod">
          <ac:chgData name="Marti  Mike" userId="08a0049c-c6f1-43f6-9c09-545e2f7bb6c0" providerId="ADAL" clId="{2AF421B9-D715-4300-9D86-97A43D07B8CD}" dt="2021-12-21T17:32:31.145" v="1010" actId="692"/>
          <ac:cxnSpMkLst>
            <pc:docMk/>
            <pc:sldMk cId="0" sldId="265"/>
            <ac:cxnSpMk id="37" creationId="{8F6F2E2F-D029-4FD2-ADC8-262EB7C5E981}"/>
          </ac:cxnSpMkLst>
        </pc:cxnChg>
        <pc:cxnChg chg="mod">
          <ac:chgData name="Marti  Mike" userId="08a0049c-c6f1-43f6-9c09-545e2f7bb6c0" providerId="ADAL" clId="{2AF421B9-D715-4300-9D86-97A43D07B8CD}" dt="2021-12-21T17:32:59.465" v="1013" actId="692"/>
          <ac:cxnSpMkLst>
            <pc:docMk/>
            <pc:sldMk cId="0" sldId="265"/>
            <ac:cxnSpMk id="38" creationId="{6E3FFA7C-832D-4675-AE4B-1A179CB268F5}"/>
          </ac:cxnSpMkLst>
        </pc:cxnChg>
        <pc:cxnChg chg="mod">
          <ac:chgData name="Marti  Mike" userId="08a0049c-c6f1-43f6-9c09-545e2f7bb6c0" providerId="ADAL" clId="{2AF421B9-D715-4300-9D86-97A43D07B8CD}" dt="2021-12-21T17:32:52.772" v="1012" actId="692"/>
          <ac:cxnSpMkLst>
            <pc:docMk/>
            <pc:sldMk cId="0" sldId="265"/>
            <ac:cxnSpMk id="39" creationId="{4EEDFDDB-E35A-40EC-9259-95AD6D8C0484}"/>
          </ac:cxnSpMkLst>
        </pc:cxnChg>
        <pc:cxnChg chg="mod">
          <ac:chgData name="Marti  Mike" userId="08a0049c-c6f1-43f6-9c09-545e2f7bb6c0" providerId="ADAL" clId="{2AF421B9-D715-4300-9D86-97A43D07B8CD}" dt="2021-12-21T17:32:31.145" v="1010" actId="692"/>
          <ac:cxnSpMkLst>
            <pc:docMk/>
            <pc:sldMk cId="0" sldId="265"/>
            <ac:cxnSpMk id="43" creationId="{7075DF50-0CCA-4EA1-97E4-52BA2ACABA5B}"/>
          </ac:cxnSpMkLst>
        </pc:cxnChg>
        <pc:cxnChg chg="mod">
          <ac:chgData name="Marti  Mike" userId="08a0049c-c6f1-43f6-9c09-545e2f7bb6c0" providerId="ADAL" clId="{2AF421B9-D715-4300-9D86-97A43D07B8CD}" dt="2021-12-21T17:32:59.465" v="1013" actId="692"/>
          <ac:cxnSpMkLst>
            <pc:docMk/>
            <pc:sldMk cId="0" sldId="265"/>
            <ac:cxnSpMk id="44" creationId="{9C37A6B9-5B33-4F65-A488-890944EEE4A8}"/>
          </ac:cxnSpMkLst>
        </pc:cxnChg>
      </pc:sldChg>
      <pc:sldChg chg="delSp modSp mod">
        <pc:chgData name="Marti  Mike" userId="08a0049c-c6f1-43f6-9c09-545e2f7bb6c0" providerId="ADAL" clId="{2AF421B9-D715-4300-9D86-97A43D07B8CD}" dt="2021-12-23T18:34:53.685" v="2794" actId="20577"/>
        <pc:sldMkLst>
          <pc:docMk/>
          <pc:sldMk cId="454391478" sldId="276"/>
        </pc:sldMkLst>
        <pc:spChg chg="mod">
          <ac:chgData name="Marti  Mike" userId="08a0049c-c6f1-43f6-9c09-545e2f7bb6c0" providerId="ADAL" clId="{2AF421B9-D715-4300-9D86-97A43D07B8CD}" dt="2021-12-22T17:49:42.142" v="2428" actId="20577"/>
          <ac:spMkLst>
            <pc:docMk/>
            <pc:sldMk cId="454391478" sldId="276"/>
            <ac:spMk id="26626" creationId="{A9CD8322-D39A-4DFC-B506-74D6ABB42F5F}"/>
          </ac:spMkLst>
        </pc:spChg>
        <pc:spChg chg="mod">
          <ac:chgData name="Marti  Mike" userId="08a0049c-c6f1-43f6-9c09-545e2f7bb6c0" providerId="ADAL" clId="{2AF421B9-D715-4300-9D86-97A43D07B8CD}" dt="2021-12-23T18:34:53.685" v="2794" actId="20577"/>
          <ac:spMkLst>
            <pc:docMk/>
            <pc:sldMk cId="454391478" sldId="276"/>
            <ac:spMk id="26627" creationId="{678296F4-0BC7-43EB-99AB-968F1A45E996}"/>
          </ac:spMkLst>
        </pc:spChg>
        <pc:spChg chg="del">
          <ac:chgData name="Marti  Mike" userId="08a0049c-c6f1-43f6-9c09-545e2f7bb6c0" providerId="ADAL" clId="{2AF421B9-D715-4300-9D86-97A43D07B8CD}" dt="2021-12-21T16:54:17.348" v="654" actId="478"/>
          <ac:spMkLst>
            <pc:docMk/>
            <pc:sldMk cId="454391478" sldId="276"/>
            <ac:spMk id="26629" creationId="{D2C6D8C9-04C4-4780-8A69-1B3C85828D50}"/>
          </ac:spMkLst>
        </pc:spChg>
      </pc:sldChg>
      <pc:sldChg chg="delSp del">
        <pc:chgData name="Marti  Mike" userId="08a0049c-c6f1-43f6-9c09-545e2f7bb6c0" providerId="ADAL" clId="{2AF421B9-D715-4300-9D86-97A43D07B8CD}" dt="2021-12-21T18:17:41.281" v="1212" actId="47"/>
        <pc:sldMkLst>
          <pc:docMk/>
          <pc:sldMk cId="165529560" sldId="277"/>
        </pc:sldMkLst>
        <pc:spChg chg="del">
          <ac:chgData name="Marti  Mike" userId="08a0049c-c6f1-43f6-9c09-545e2f7bb6c0" providerId="ADAL" clId="{2AF421B9-D715-4300-9D86-97A43D07B8CD}" dt="2021-12-21T16:54:01.179" v="649" actId="478"/>
          <ac:spMkLst>
            <pc:docMk/>
            <pc:sldMk cId="165529560" sldId="277"/>
            <ac:spMk id="26629" creationId="{D2C6D8C9-04C4-4780-8A69-1B3C85828D50}"/>
          </ac:spMkLst>
        </pc:spChg>
      </pc:sldChg>
      <pc:sldChg chg="delSp modSp mod modAnim">
        <pc:chgData name="Marti  Mike" userId="08a0049c-c6f1-43f6-9c09-545e2f7bb6c0" providerId="ADAL" clId="{2AF421B9-D715-4300-9D86-97A43D07B8CD}" dt="2021-12-23T18:40:16.811" v="2834"/>
        <pc:sldMkLst>
          <pc:docMk/>
          <pc:sldMk cId="819018476" sldId="278"/>
        </pc:sldMkLst>
        <pc:spChg chg="mod">
          <ac:chgData name="Marti  Mike" userId="08a0049c-c6f1-43f6-9c09-545e2f7bb6c0" providerId="ADAL" clId="{2AF421B9-D715-4300-9D86-97A43D07B8CD}" dt="2021-12-23T18:39:14.942" v="2829" actId="20577"/>
          <ac:spMkLst>
            <pc:docMk/>
            <pc:sldMk cId="819018476" sldId="278"/>
            <ac:spMk id="26627" creationId="{678296F4-0BC7-43EB-99AB-968F1A45E996}"/>
          </ac:spMkLst>
        </pc:spChg>
        <pc:spChg chg="del">
          <ac:chgData name="Marti  Mike" userId="08a0049c-c6f1-43f6-9c09-545e2f7bb6c0" providerId="ADAL" clId="{2AF421B9-D715-4300-9D86-97A43D07B8CD}" dt="2021-12-21T16:54:07.595" v="651" actId="478"/>
          <ac:spMkLst>
            <pc:docMk/>
            <pc:sldMk cId="819018476" sldId="278"/>
            <ac:spMk id="26629" creationId="{D2C6D8C9-04C4-4780-8A69-1B3C85828D50}"/>
          </ac:spMkLst>
        </pc:spChg>
      </pc:sldChg>
      <pc:sldChg chg="delSp del ord">
        <pc:chgData name="Marti  Mike" userId="08a0049c-c6f1-43f6-9c09-545e2f7bb6c0" providerId="ADAL" clId="{2AF421B9-D715-4300-9D86-97A43D07B8CD}" dt="2021-12-21T18:26:40.584" v="1441" actId="47"/>
        <pc:sldMkLst>
          <pc:docMk/>
          <pc:sldMk cId="2086895554" sldId="279"/>
        </pc:sldMkLst>
        <pc:spChg chg="del">
          <ac:chgData name="Marti  Mike" userId="08a0049c-c6f1-43f6-9c09-545e2f7bb6c0" providerId="ADAL" clId="{2AF421B9-D715-4300-9D86-97A43D07B8CD}" dt="2021-12-21T16:54:12.363" v="653" actId="478"/>
          <ac:spMkLst>
            <pc:docMk/>
            <pc:sldMk cId="2086895554" sldId="279"/>
            <ac:spMk id="26629" creationId="{D2C6D8C9-04C4-4780-8A69-1B3C85828D50}"/>
          </ac:spMkLst>
        </pc:spChg>
      </pc:sldChg>
      <pc:sldChg chg="delSp del">
        <pc:chgData name="Marti  Mike" userId="08a0049c-c6f1-43f6-9c09-545e2f7bb6c0" providerId="ADAL" clId="{2AF421B9-D715-4300-9D86-97A43D07B8CD}" dt="2021-12-21T18:26:11.648" v="1410" actId="47"/>
        <pc:sldMkLst>
          <pc:docMk/>
          <pc:sldMk cId="3579598721" sldId="280"/>
        </pc:sldMkLst>
        <pc:spChg chg="del">
          <ac:chgData name="Marti  Mike" userId="08a0049c-c6f1-43f6-9c09-545e2f7bb6c0" providerId="ADAL" clId="{2AF421B9-D715-4300-9D86-97A43D07B8CD}" dt="2021-12-21T16:54:09.708" v="652" actId="478"/>
          <ac:spMkLst>
            <pc:docMk/>
            <pc:sldMk cId="3579598721" sldId="280"/>
            <ac:spMk id="26629" creationId="{D2C6D8C9-04C4-4780-8A69-1B3C85828D50}"/>
          </ac:spMkLst>
        </pc:spChg>
      </pc:sldChg>
      <pc:sldChg chg="addSp delSp modSp new mod modAnim">
        <pc:chgData name="Marti  Mike" userId="08a0049c-c6f1-43f6-9c09-545e2f7bb6c0" providerId="ADAL" clId="{2AF421B9-D715-4300-9D86-97A43D07B8CD}" dt="2021-12-22T22:42:49.760" v="2470"/>
        <pc:sldMkLst>
          <pc:docMk/>
          <pc:sldMk cId="1657767391" sldId="281"/>
        </pc:sldMkLst>
        <pc:spChg chg="mod">
          <ac:chgData name="Marti  Mike" userId="08a0049c-c6f1-43f6-9c09-545e2f7bb6c0" providerId="ADAL" clId="{2AF421B9-D715-4300-9D86-97A43D07B8CD}" dt="2021-12-21T16:50:47.484" v="596" actId="20577"/>
          <ac:spMkLst>
            <pc:docMk/>
            <pc:sldMk cId="1657767391" sldId="281"/>
            <ac:spMk id="2" creationId="{02940CC7-63C0-431C-B2EC-9AA89107B3C8}"/>
          </ac:spMkLst>
        </pc:spChg>
        <pc:spChg chg="mod">
          <ac:chgData name="Marti  Mike" userId="08a0049c-c6f1-43f6-9c09-545e2f7bb6c0" providerId="ADAL" clId="{2AF421B9-D715-4300-9D86-97A43D07B8CD}" dt="2021-12-21T16:52:46.010" v="642" actId="20577"/>
          <ac:spMkLst>
            <pc:docMk/>
            <pc:sldMk cId="1657767391" sldId="281"/>
            <ac:spMk id="3" creationId="{ED680190-B5AC-4F76-90BA-538B33F342F7}"/>
          </ac:spMkLst>
        </pc:spChg>
        <pc:spChg chg="del">
          <ac:chgData name="Marti  Mike" userId="08a0049c-c6f1-43f6-9c09-545e2f7bb6c0" providerId="ADAL" clId="{2AF421B9-D715-4300-9D86-97A43D07B8CD}" dt="2021-12-21T16:53:51.154" v="646" actId="478"/>
          <ac:spMkLst>
            <pc:docMk/>
            <pc:sldMk cId="1657767391" sldId="281"/>
            <ac:spMk id="4" creationId="{47848784-10A7-4DAE-BF57-D53EE6D8B7A9}"/>
          </ac:spMkLst>
        </pc:spChg>
        <pc:spChg chg="del">
          <ac:chgData name="Marti  Mike" userId="08a0049c-c6f1-43f6-9c09-545e2f7bb6c0" providerId="ADAL" clId="{2AF421B9-D715-4300-9D86-97A43D07B8CD}" dt="2021-12-21T16:53:21.707" v="643" actId="478"/>
          <ac:spMkLst>
            <pc:docMk/>
            <pc:sldMk cId="1657767391" sldId="281"/>
            <ac:spMk id="5" creationId="{80EA5192-13D4-4259-88C7-30A9DD1FF97E}"/>
          </ac:spMkLst>
        </pc:spChg>
        <pc:picChg chg="add mod">
          <ac:chgData name="Marti  Mike" userId="08a0049c-c6f1-43f6-9c09-545e2f7bb6c0" providerId="ADAL" clId="{2AF421B9-D715-4300-9D86-97A43D07B8CD}" dt="2021-12-21T16:51:09.659" v="599" actId="1076"/>
          <ac:picMkLst>
            <pc:docMk/>
            <pc:sldMk cId="1657767391" sldId="281"/>
            <ac:picMk id="7" creationId="{2B569A30-19CC-4042-AEEB-978E27700430}"/>
          </ac:picMkLst>
        </pc:picChg>
      </pc:sldChg>
      <pc:sldChg chg="addSp delSp modSp new mod">
        <pc:chgData name="Marti  Mike" userId="08a0049c-c6f1-43f6-9c09-545e2f7bb6c0" providerId="ADAL" clId="{2AF421B9-D715-4300-9D86-97A43D07B8CD}" dt="2021-12-21T17:15:13.424" v="850" actId="1076"/>
        <pc:sldMkLst>
          <pc:docMk/>
          <pc:sldMk cId="3374888715" sldId="282"/>
        </pc:sldMkLst>
        <pc:spChg chg="mod">
          <ac:chgData name="Marti  Mike" userId="08a0049c-c6f1-43f6-9c09-545e2f7bb6c0" providerId="ADAL" clId="{2AF421B9-D715-4300-9D86-97A43D07B8CD}" dt="2021-12-21T16:55:07.602" v="696" actId="20577"/>
          <ac:spMkLst>
            <pc:docMk/>
            <pc:sldMk cId="3374888715" sldId="282"/>
            <ac:spMk id="2" creationId="{C0789348-4F1C-489C-8DA8-3E621DB6E581}"/>
          </ac:spMkLst>
        </pc:spChg>
        <pc:spChg chg="del">
          <ac:chgData name="Marti  Mike" userId="08a0049c-c6f1-43f6-9c09-545e2f7bb6c0" providerId="ADAL" clId="{2AF421B9-D715-4300-9D86-97A43D07B8CD}" dt="2021-12-21T16:57:12.859" v="723" actId="478"/>
          <ac:spMkLst>
            <pc:docMk/>
            <pc:sldMk cId="3374888715" sldId="282"/>
            <ac:spMk id="3" creationId="{2AD5603B-9139-4E60-904E-FF2B9B9C1E43}"/>
          </ac:spMkLst>
        </pc:spChg>
        <pc:spChg chg="del">
          <ac:chgData name="Marti  Mike" userId="08a0049c-c6f1-43f6-9c09-545e2f7bb6c0" providerId="ADAL" clId="{2AF421B9-D715-4300-9D86-97A43D07B8CD}" dt="2021-12-21T16:55:12.483" v="697" actId="478"/>
          <ac:spMkLst>
            <pc:docMk/>
            <pc:sldMk cId="3374888715" sldId="282"/>
            <ac:spMk id="4" creationId="{FB113062-2EAD-456D-A89A-04195D8C0974}"/>
          </ac:spMkLst>
        </pc:spChg>
        <pc:spChg chg="del">
          <ac:chgData name="Marti  Mike" userId="08a0049c-c6f1-43f6-9c09-545e2f7bb6c0" providerId="ADAL" clId="{2AF421B9-D715-4300-9D86-97A43D07B8CD}" dt="2021-12-21T16:55:15.139" v="698" actId="478"/>
          <ac:spMkLst>
            <pc:docMk/>
            <pc:sldMk cId="3374888715" sldId="282"/>
            <ac:spMk id="5" creationId="{6C2E231F-2511-4CD3-BFFE-06C67E212620}"/>
          </ac:spMkLst>
        </pc:spChg>
        <pc:spChg chg="add del">
          <ac:chgData name="Marti  Mike" userId="08a0049c-c6f1-43f6-9c09-545e2f7bb6c0" providerId="ADAL" clId="{2AF421B9-D715-4300-9D86-97A43D07B8CD}" dt="2021-12-21T16:57:08.619" v="721" actId="478"/>
          <ac:spMkLst>
            <pc:docMk/>
            <pc:sldMk cId="3374888715" sldId="282"/>
            <ac:spMk id="7" creationId="{37043943-5FA5-4AD5-A2B3-D0027E4A32FE}"/>
          </ac:spMkLst>
        </pc:spChg>
        <pc:spChg chg="add mod">
          <ac:chgData name="Marti  Mike" userId="08a0049c-c6f1-43f6-9c09-545e2f7bb6c0" providerId="ADAL" clId="{2AF421B9-D715-4300-9D86-97A43D07B8CD}" dt="2021-12-21T17:11:16.035" v="813" actId="1076"/>
          <ac:spMkLst>
            <pc:docMk/>
            <pc:sldMk cId="3374888715" sldId="282"/>
            <ac:spMk id="14" creationId="{1F7F6088-3035-48D8-BA67-6FA8CFC3465C}"/>
          </ac:spMkLst>
        </pc:spChg>
        <pc:spChg chg="add mod">
          <ac:chgData name="Marti  Mike" userId="08a0049c-c6f1-43f6-9c09-545e2f7bb6c0" providerId="ADAL" clId="{2AF421B9-D715-4300-9D86-97A43D07B8CD}" dt="2021-12-21T17:11:16.035" v="813" actId="1076"/>
          <ac:spMkLst>
            <pc:docMk/>
            <pc:sldMk cId="3374888715" sldId="282"/>
            <ac:spMk id="15" creationId="{904CE352-402A-4A07-836B-6D0B6487BFB9}"/>
          </ac:spMkLst>
        </pc:spChg>
        <pc:spChg chg="add mod">
          <ac:chgData name="Marti  Mike" userId="08a0049c-c6f1-43f6-9c09-545e2f7bb6c0" providerId="ADAL" clId="{2AF421B9-D715-4300-9D86-97A43D07B8CD}" dt="2021-12-21T17:11:16.035" v="813" actId="1076"/>
          <ac:spMkLst>
            <pc:docMk/>
            <pc:sldMk cId="3374888715" sldId="282"/>
            <ac:spMk id="16" creationId="{04C2B89D-70F2-4CBA-BE26-0A86BAD72375}"/>
          </ac:spMkLst>
        </pc:spChg>
        <pc:spChg chg="add mod">
          <ac:chgData name="Marti  Mike" userId="08a0049c-c6f1-43f6-9c09-545e2f7bb6c0" providerId="ADAL" clId="{2AF421B9-D715-4300-9D86-97A43D07B8CD}" dt="2021-12-21T17:11:16.035" v="813" actId="1076"/>
          <ac:spMkLst>
            <pc:docMk/>
            <pc:sldMk cId="3374888715" sldId="282"/>
            <ac:spMk id="18" creationId="{71B75F62-ADB0-4668-B0E9-D7784FAEFA8C}"/>
          </ac:spMkLst>
        </pc:spChg>
        <pc:spChg chg="add mod">
          <ac:chgData name="Marti  Mike" userId="08a0049c-c6f1-43f6-9c09-545e2f7bb6c0" providerId="ADAL" clId="{2AF421B9-D715-4300-9D86-97A43D07B8CD}" dt="2021-12-21T17:11:16.035" v="813" actId="1076"/>
          <ac:spMkLst>
            <pc:docMk/>
            <pc:sldMk cId="3374888715" sldId="282"/>
            <ac:spMk id="19" creationId="{F9CBD062-759D-442E-AE9E-8B25A4479B1B}"/>
          </ac:spMkLst>
        </pc:spChg>
        <pc:spChg chg="add del">
          <ac:chgData name="Marti  Mike" userId="08a0049c-c6f1-43f6-9c09-545e2f7bb6c0" providerId="ADAL" clId="{2AF421B9-D715-4300-9D86-97A43D07B8CD}" dt="2021-12-21T17:07:34.692" v="762" actId="11529"/>
          <ac:spMkLst>
            <pc:docMk/>
            <pc:sldMk cId="3374888715" sldId="282"/>
            <ac:spMk id="20" creationId="{120309AE-3493-4454-B987-4FBC74CF2880}"/>
          </ac:spMkLst>
        </pc:spChg>
        <pc:spChg chg="add mod">
          <ac:chgData name="Marti  Mike" userId="08a0049c-c6f1-43f6-9c09-545e2f7bb6c0" providerId="ADAL" clId="{2AF421B9-D715-4300-9D86-97A43D07B8CD}" dt="2021-12-21T17:11:16.035" v="813" actId="1076"/>
          <ac:spMkLst>
            <pc:docMk/>
            <pc:sldMk cId="3374888715" sldId="282"/>
            <ac:spMk id="23" creationId="{0720037C-790E-4E5A-B688-86C800532FE4}"/>
          </ac:spMkLst>
        </pc:spChg>
        <pc:spChg chg="add mod">
          <ac:chgData name="Marti  Mike" userId="08a0049c-c6f1-43f6-9c09-545e2f7bb6c0" providerId="ADAL" clId="{2AF421B9-D715-4300-9D86-97A43D07B8CD}" dt="2021-12-21T17:11:16.035" v="813" actId="1076"/>
          <ac:spMkLst>
            <pc:docMk/>
            <pc:sldMk cId="3374888715" sldId="282"/>
            <ac:spMk id="24" creationId="{CF5F84CA-83BE-4A18-9BC4-CC7F548C3E44}"/>
          </ac:spMkLst>
        </pc:spChg>
        <pc:spChg chg="add mod">
          <ac:chgData name="Marti  Mike" userId="08a0049c-c6f1-43f6-9c09-545e2f7bb6c0" providerId="ADAL" clId="{2AF421B9-D715-4300-9D86-97A43D07B8CD}" dt="2021-12-21T17:11:16.035" v="813" actId="1076"/>
          <ac:spMkLst>
            <pc:docMk/>
            <pc:sldMk cId="3374888715" sldId="282"/>
            <ac:spMk id="25" creationId="{FFDFC6E8-C9A6-4104-8A6B-24DFA5F5179A}"/>
          </ac:spMkLst>
        </pc:spChg>
        <pc:spChg chg="add mod">
          <ac:chgData name="Marti  Mike" userId="08a0049c-c6f1-43f6-9c09-545e2f7bb6c0" providerId="ADAL" clId="{2AF421B9-D715-4300-9D86-97A43D07B8CD}" dt="2021-12-21T17:13:58.363" v="831" actId="1076"/>
          <ac:spMkLst>
            <pc:docMk/>
            <pc:sldMk cId="3374888715" sldId="282"/>
            <ac:spMk id="57" creationId="{08004772-DDBB-438D-B8C6-D2C404AB6536}"/>
          </ac:spMkLst>
        </pc:spChg>
        <pc:spChg chg="add mod">
          <ac:chgData name="Marti  Mike" userId="08a0049c-c6f1-43f6-9c09-545e2f7bb6c0" providerId="ADAL" clId="{2AF421B9-D715-4300-9D86-97A43D07B8CD}" dt="2021-12-21T17:13:54.737" v="830" actId="1076"/>
          <ac:spMkLst>
            <pc:docMk/>
            <pc:sldMk cId="3374888715" sldId="282"/>
            <ac:spMk id="58" creationId="{FA373F8D-49EA-4D44-A743-6116A1F50017}"/>
          </ac:spMkLst>
        </pc:spChg>
        <pc:spChg chg="add mod">
          <ac:chgData name="Marti  Mike" userId="08a0049c-c6f1-43f6-9c09-545e2f7bb6c0" providerId="ADAL" clId="{2AF421B9-D715-4300-9D86-97A43D07B8CD}" dt="2021-12-21T17:14:00.749" v="832" actId="1076"/>
          <ac:spMkLst>
            <pc:docMk/>
            <pc:sldMk cId="3374888715" sldId="282"/>
            <ac:spMk id="59" creationId="{4CC04CB7-2235-4462-B198-A0B5DBBA9664}"/>
          </ac:spMkLst>
        </pc:spChg>
        <pc:spChg chg="add mod">
          <ac:chgData name="Marti  Mike" userId="08a0049c-c6f1-43f6-9c09-545e2f7bb6c0" providerId="ADAL" clId="{2AF421B9-D715-4300-9D86-97A43D07B8CD}" dt="2021-12-21T17:13:37.894" v="825" actId="20577"/>
          <ac:spMkLst>
            <pc:docMk/>
            <pc:sldMk cId="3374888715" sldId="282"/>
            <ac:spMk id="60" creationId="{1BCA072A-EB0D-4209-B639-46D51FC78E5A}"/>
          </ac:spMkLst>
        </pc:spChg>
        <pc:spChg chg="add mod">
          <ac:chgData name="Marti  Mike" userId="08a0049c-c6f1-43f6-9c09-545e2f7bb6c0" providerId="ADAL" clId="{2AF421B9-D715-4300-9D86-97A43D07B8CD}" dt="2021-12-21T17:13:52.087" v="829" actId="1076"/>
          <ac:spMkLst>
            <pc:docMk/>
            <pc:sldMk cId="3374888715" sldId="282"/>
            <ac:spMk id="61" creationId="{2C4B681C-DB58-453D-9D92-F109229398F0}"/>
          </ac:spMkLst>
        </pc:spChg>
        <pc:spChg chg="add mod">
          <ac:chgData name="Marti  Mike" userId="08a0049c-c6f1-43f6-9c09-545e2f7bb6c0" providerId="ADAL" clId="{2AF421B9-D715-4300-9D86-97A43D07B8CD}" dt="2021-12-21T17:14:39.629" v="838" actId="1076"/>
          <ac:spMkLst>
            <pc:docMk/>
            <pc:sldMk cId="3374888715" sldId="282"/>
            <ac:spMk id="62" creationId="{C2BD66EF-9C9B-42C6-B9F7-78BC537980BB}"/>
          </ac:spMkLst>
        </pc:spChg>
        <pc:spChg chg="add mod">
          <ac:chgData name="Marti  Mike" userId="08a0049c-c6f1-43f6-9c09-545e2f7bb6c0" providerId="ADAL" clId="{2AF421B9-D715-4300-9D86-97A43D07B8CD}" dt="2021-12-21T17:14:46.734" v="841" actId="20577"/>
          <ac:spMkLst>
            <pc:docMk/>
            <pc:sldMk cId="3374888715" sldId="282"/>
            <ac:spMk id="63" creationId="{31313A35-1F3B-4F71-BAA9-943C9C51820F}"/>
          </ac:spMkLst>
        </pc:spChg>
        <pc:spChg chg="add mod">
          <ac:chgData name="Marti  Mike" userId="08a0049c-c6f1-43f6-9c09-545e2f7bb6c0" providerId="ADAL" clId="{2AF421B9-D715-4300-9D86-97A43D07B8CD}" dt="2021-12-21T17:15:13.424" v="850" actId="1076"/>
          <ac:spMkLst>
            <pc:docMk/>
            <pc:sldMk cId="3374888715" sldId="282"/>
            <ac:spMk id="64" creationId="{1564511A-FBE3-412C-94A2-8D0491521AE5}"/>
          </ac:spMkLst>
        </pc:spChg>
        <pc:spChg chg="add mod">
          <ac:chgData name="Marti  Mike" userId="08a0049c-c6f1-43f6-9c09-545e2f7bb6c0" providerId="ADAL" clId="{2AF421B9-D715-4300-9D86-97A43D07B8CD}" dt="2021-12-21T17:15:05.637" v="849" actId="1076"/>
          <ac:spMkLst>
            <pc:docMk/>
            <pc:sldMk cId="3374888715" sldId="282"/>
            <ac:spMk id="65" creationId="{D88EC384-CE57-4F50-8F65-9BBABAB393C5}"/>
          </ac:spMkLst>
        </pc:spChg>
        <pc:cxnChg chg="add del mod">
          <ac:chgData name="Marti  Mike" userId="08a0049c-c6f1-43f6-9c09-545e2f7bb6c0" providerId="ADAL" clId="{2AF421B9-D715-4300-9D86-97A43D07B8CD}" dt="2021-12-21T16:57:10.651" v="722" actId="478"/>
          <ac:cxnSpMkLst>
            <pc:docMk/>
            <pc:sldMk cId="3374888715" sldId="282"/>
            <ac:cxnSpMk id="9" creationId="{0BA6C83A-07B7-40D8-9699-2CC59686F58A}"/>
          </ac:cxnSpMkLst>
        </pc:cxnChg>
        <pc:cxnChg chg="add mod">
          <ac:chgData name="Marti  Mike" userId="08a0049c-c6f1-43f6-9c09-545e2f7bb6c0" providerId="ADAL" clId="{2AF421B9-D715-4300-9D86-97A43D07B8CD}" dt="2021-12-21T17:11:16.035" v="813" actId="1076"/>
          <ac:cxnSpMkLst>
            <pc:docMk/>
            <pc:sldMk cId="3374888715" sldId="282"/>
            <ac:cxnSpMk id="10" creationId="{F9931A61-2C6A-4061-8873-E631A8A86CF6}"/>
          </ac:cxnSpMkLst>
        </pc:cxnChg>
        <pc:cxnChg chg="add mod">
          <ac:chgData name="Marti  Mike" userId="08a0049c-c6f1-43f6-9c09-545e2f7bb6c0" providerId="ADAL" clId="{2AF421B9-D715-4300-9D86-97A43D07B8CD}" dt="2021-12-21T17:11:16.035" v="813" actId="1076"/>
          <ac:cxnSpMkLst>
            <pc:docMk/>
            <pc:sldMk cId="3374888715" sldId="282"/>
            <ac:cxnSpMk id="11" creationId="{696E7554-058F-407A-A96F-A28ADA632B6C}"/>
          </ac:cxnSpMkLst>
        </pc:cxnChg>
        <pc:cxnChg chg="add mod">
          <ac:chgData name="Marti  Mike" userId="08a0049c-c6f1-43f6-9c09-545e2f7bb6c0" providerId="ADAL" clId="{2AF421B9-D715-4300-9D86-97A43D07B8CD}" dt="2021-12-21T17:11:16.035" v="813" actId="1076"/>
          <ac:cxnSpMkLst>
            <pc:docMk/>
            <pc:sldMk cId="3374888715" sldId="282"/>
            <ac:cxnSpMk id="12" creationId="{923A46A2-6432-4B56-8C18-C6C795B77566}"/>
          </ac:cxnSpMkLst>
        </pc:cxnChg>
        <pc:cxnChg chg="add mod">
          <ac:chgData name="Marti  Mike" userId="08a0049c-c6f1-43f6-9c09-545e2f7bb6c0" providerId="ADAL" clId="{2AF421B9-D715-4300-9D86-97A43D07B8CD}" dt="2021-12-21T17:11:16.035" v="813" actId="1076"/>
          <ac:cxnSpMkLst>
            <pc:docMk/>
            <pc:sldMk cId="3374888715" sldId="282"/>
            <ac:cxnSpMk id="13" creationId="{4A3FB7CE-4036-42E6-AEDB-953A6649A005}"/>
          </ac:cxnSpMkLst>
        </pc:cxnChg>
        <pc:cxnChg chg="add mod">
          <ac:chgData name="Marti  Mike" userId="08a0049c-c6f1-43f6-9c09-545e2f7bb6c0" providerId="ADAL" clId="{2AF421B9-D715-4300-9D86-97A43D07B8CD}" dt="2021-12-21T17:11:16.035" v="813" actId="1076"/>
          <ac:cxnSpMkLst>
            <pc:docMk/>
            <pc:sldMk cId="3374888715" sldId="282"/>
            <ac:cxnSpMk id="17" creationId="{67DDA975-D1AE-429E-9808-BA7884D689D8}"/>
          </ac:cxnSpMkLst>
        </pc:cxnChg>
        <pc:cxnChg chg="add del mod">
          <ac:chgData name="Marti  Mike" userId="08a0049c-c6f1-43f6-9c09-545e2f7bb6c0" providerId="ADAL" clId="{2AF421B9-D715-4300-9D86-97A43D07B8CD}" dt="2021-12-21T17:08:34.483" v="764" actId="478"/>
          <ac:cxnSpMkLst>
            <pc:docMk/>
            <pc:sldMk cId="3374888715" sldId="282"/>
            <ac:cxnSpMk id="22" creationId="{8FD5A32F-C7BE-4E79-8840-5282C3415175}"/>
          </ac:cxnSpMkLst>
        </pc:cxnChg>
        <pc:cxnChg chg="add mod">
          <ac:chgData name="Marti  Mike" userId="08a0049c-c6f1-43f6-9c09-545e2f7bb6c0" providerId="ADAL" clId="{2AF421B9-D715-4300-9D86-97A43D07B8CD}" dt="2021-12-21T17:11:16.035" v="813" actId="1076"/>
          <ac:cxnSpMkLst>
            <pc:docMk/>
            <pc:sldMk cId="3374888715" sldId="282"/>
            <ac:cxnSpMk id="39" creationId="{A956E429-1D95-44B4-9F03-B3E88E5F8316}"/>
          </ac:cxnSpMkLst>
        </pc:cxnChg>
        <pc:cxnChg chg="add mod">
          <ac:chgData name="Marti  Mike" userId="08a0049c-c6f1-43f6-9c09-545e2f7bb6c0" providerId="ADAL" clId="{2AF421B9-D715-4300-9D86-97A43D07B8CD}" dt="2021-12-21T17:11:16.035" v="813" actId="1076"/>
          <ac:cxnSpMkLst>
            <pc:docMk/>
            <pc:sldMk cId="3374888715" sldId="282"/>
            <ac:cxnSpMk id="42" creationId="{1F0D8A7C-8A7C-466A-ABEF-F9DD9EDF603F}"/>
          </ac:cxnSpMkLst>
        </pc:cxnChg>
        <pc:cxnChg chg="add mod">
          <ac:chgData name="Marti  Mike" userId="08a0049c-c6f1-43f6-9c09-545e2f7bb6c0" providerId="ADAL" clId="{2AF421B9-D715-4300-9D86-97A43D07B8CD}" dt="2021-12-21T17:11:16.035" v="813" actId="1076"/>
          <ac:cxnSpMkLst>
            <pc:docMk/>
            <pc:sldMk cId="3374888715" sldId="282"/>
            <ac:cxnSpMk id="45" creationId="{916F6262-96F7-4104-867B-DA8503BFE703}"/>
          </ac:cxnSpMkLst>
        </pc:cxnChg>
        <pc:cxnChg chg="add mod">
          <ac:chgData name="Marti  Mike" userId="08a0049c-c6f1-43f6-9c09-545e2f7bb6c0" providerId="ADAL" clId="{2AF421B9-D715-4300-9D86-97A43D07B8CD}" dt="2021-12-21T17:11:16.035" v="813" actId="1076"/>
          <ac:cxnSpMkLst>
            <pc:docMk/>
            <pc:sldMk cId="3374888715" sldId="282"/>
            <ac:cxnSpMk id="48" creationId="{9414FC34-2345-45A9-B945-92CF96E455E2}"/>
          </ac:cxnSpMkLst>
        </pc:cxnChg>
      </pc:sldChg>
      <pc:sldChg chg="addSp modSp add mod">
        <pc:chgData name="Marti  Mike" userId="08a0049c-c6f1-43f6-9c09-545e2f7bb6c0" providerId="ADAL" clId="{2AF421B9-D715-4300-9D86-97A43D07B8CD}" dt="2021-12-21T17:19:08.908" v="925" actId="14100"/>
        <pc:sldMkLst>
          <pc:docMk/>
          <pc:sldMk cId="3689773649" sldId="283"/>
        </pc:sldMkLst>
        <pc:cxnChg chg="add mod">
          <ac:chgData name="Marti  Mike" userId="08a0049c-c6f1-43f6-9c09-545e2f7bb6c0" providerId="ADAL" clId="{2AF421B9-D715-4300-9D86-97A43D07B8CD}" dt="2021-12-21T17:16:32.859" v="863" actId="14100"/>
          <ac:cxnSpMkLst>
            <pc:docMk/>
            <pc:sldMk cId="3689773649" sldId="283"/>
            <ac:cxnSpMk id="4" creationId="{3A591B92-349F-4D4B-93AB-FB0254665BBF}"/>
          </ac:cxnSpMkLst>
        </pc:cxnChg>
        <pc:cxnChg chg="mod">
          <ac:chgData name="Marti  Mike" userId="08a0049c-c6f1-43f6-9c09-545e2f7bb6c0" providerId="ADAL" clId="{2AF421B9-D715-4300-9D86-97A43D07B8CD}" dt="2021-12-21T17:15:48.727" v="854" actId="692"/>
          <ac:cxnSpMkLst>
            <pc:docMk/>
            <pc:sldMk cId="3689773649" sldId="283"/>
            <ac:cxnSpMk id="11" creationId="{696E7554-058F-407A-A96F-A28ADA632B6C}"/>
          </ac:cxnSpMkLst>
        </pc:cxnChg>
        <pc:cxnChg chg="mod">
          <ac:chgData name="Marti  Mike" userId="08a0049c-c6f1-43f6-9c09-545e2f7bb6c0" providerId="ADAL" clId="{2AF421B9-D715-4300-9D86-97A43D07B8CD}" dt="2021-12-21T17:15:48.727" v="854" actId="692"/>
          <ac:cxnSpMkLst>
            <pc:docMk/>
            <pc:sldMk cId="3689773649" sldId="283"/>
            <ac:cxnSpMk id="12" creationId="{923A46A2-6432-4B56-8C18-C6C795B77566}"/>
          </ac:cxnSpMkLst>
        </pc:cxnChg>
        <pc:cxnChg chg="mod">
          <ac:chgData name="Marti  Mike" userId="08a0049c-c6f1-43f6-9c09-545e2f7bb6c0" providerId="ADAL" clId="{2AF421B9-D715-4300-9D86-97A43D07B8CD}" dt="2021-12-21T17:15:48.727" v="854" actId="692"/>
          <ac:cxnSpMkLst>
            <pc:docMk/>
            <pc:sldMk cId="3689773649" sldId="283"/>
            <ac:cxnSpMk id="13" creationId="{4A3FB7CE-4036-42E6-AEDB-953A6649A005}"/>
          </ac:cxnSpMkLst>
        </pc:cxnChg>
        <pc:cxnChg chg="add mod">
          <ac:chgData name="Marti  Mike" userId="08a0049c-c6f1-43f6-9c09-545e2f7bb6c0" providerId="ADAL" clId="{2AF421B9-D715-4300-9D86-97A43D07B8CD}" dt="2021-12-21T17:16:58.628" v="873" actId="14100"/>
          <ac:cxnSpMkLst>
            <pc:docMk/>
            <pc:sldMk cId="3689773649" sldId="283"/>
            <ac:cxnSpMk id="40" creationId="{16135229-D498-4EBB-8984-40FE2D0712E4}"/>
          </ac:cxnSpMkLst>
        </pc:cxnChg>
        <pc:cxnChg chg="mod">
          <ac:chgData name="Marti  Mike" userId="08a0049c-c6f1-43f6-9c09-545e2f7bb6c0" providerId="ADAL" clId="{2AF421B9-D715-4300-9D86-97A43D07B8CD}" dt="2021-12-21T17:15:48.727" v="854" actId="692"/>
          <ac:cxnSpMkLst>
            <pc:docMk/>
            <pc:sldMk cId="3689773649" sldId="283"/>
            <ac:cxnSpMk id="42" creationId="{1F0D8A7C-8A7C-466A-ABEF-F9DD9EDF603F}"/>
          </ac:cxnSpMkLst>
        </pc:cxnChg>
        <pc:cxnChg chg="mod">
          <ac:chgData name="Marti  Mike" userId="08a0049c-c6f1-43f6-9c09-545e2f7bb6c0" providerId="ADAL" clId="{2AF421B9-D715-4300-9D86-97A43D07B8CD}" dt="2021-12-21T17:15:48.727" v="854" actId="692"/>
          <ac:cxnSpMkLst>
            <pc:docMk/>
            <pc:sldMk cId="3689773649" sldId="283"/>
            <ac:cxnSpMk id="45" creationId="{916F6262-96F7-4104-867B-DA8503BFE703}"/>
          </ac:cxnSpMkLst>
        </pc:cxnChg>
        <pc:cxnChg chg="add mod">
          <ac:chgData name="Marti  Mike" userId="08a0049c-c6f1-43f6-9c09-545e2f7bb6c0" providerId="ADAL" clId="{2AF421B9-D715-4300-9D86-97A43D07B8CD}" dt="2021-12-21T17:17:12.843" v="878" actId="14100"/>
          <ac:cxnSpMkLst>
            <pc:docMk/>
            <pc:sldMk cId="3689773649" sldId="283"/>
            <ac:cxnSpMk id="49" creationId="{4FA29A0B-C119-4BC1-BE26-8C02BC313E72}"/>
          </ac:cxnSpMkLst>
        </pc:cxnChg>
        <pc:cxnChg chg="add mod">
          <ac:chgData name="Marti  Mike" userId="08a0049c-c6f1-43f6-9c09-545e2f7bb6c0" providerId="ADAL" clId="{2AF421B9-D715-4300-9D86-97A43D07B8CD}" dt="2021-12-21T17:17:24.402" v="883" actId="14100"/>
          <ac:cxnSpMkLst>
            <pc:docMk/>
            <pc:sldMk cId="3689773649" sldId="283"/>
            <ac:cxnSpMk id="54" creationId="{F87DD6F2-6D1D-433E-9280-503F7CD325C0}"/>
          </ac:cxnSpMkLst>
        </pc:cxnChg>
        <pc:cxnChg chg="add mod">
          <ac:chgData name="Marti  Mike" userId="08a0049c-c6f1-43f6-9c09-545e2f7bb6c0" providerId="ADAL" clId="{2AF421B9-D715-4300-9D86-97A43D07B8CD}" dt="2021-12-21T17:17:57.441" v="896" actId="14100"/>
          <ac:cxnSpMkLst>
            <pc:docMk/>
            <pc:sldMk cId="3689773649" sldId="283"/>
            <ac:cxnSpMk id="66" creationId="{011ED413-B21C-4A0D-AE8F-EFB3833DA4B5}"/>
          </ac:cxnSpMkLst>
        </pc:cxnChg>
        <pc:cxnChg chg="add mod">
          <ac:chgData name="Marti  Mike" userId="08a0049c-c6f1-43f6-9c09-545e2f7bb6c0" providerId="ADAL" clId="{2AF421B9-D715-4300-9D86-97A43D07B8CD}" dt="2021-12-21T17:18:19.625" v="903" actId="14100"/>
          <ac:cxnSpMkLst>
            <pc:docMk/>
            <pc:sldMk cId="3689773649" sldId="283"/>
            <ac:cxnSpMk id="71" creationId="{71EC31F8-0EE7-4D1C-B51A-66C983495672}"/>
          </ac:cxnSpMkLst>
        </pc:cxnChg>
        <pc:cxnChg chg="add mod">
          <ac:chgData name="Marti  Mike" userId="08a0049c-c6f1-43f6-9c09-545e2f7bb6c0" providerId="ADAL" clId="{2AF421B9-D715-4300-9D86-97A43D07B8CD}" dt="2021-12-21T17:18:38.188" v="911" actId="14100"/>
          <ac:cxnSpMkLst>
            <pc:docMk/>
            <pc:sldMk cId="3689773649" sldId="283"/>
            <ac:cxnSpMk id="78" creationId="{4A0DB52B-8FCB-4CC4-8B28-6F0AFC6DAFC3}"/>
          </ac:cxnSpMkLst>
        </pc:cxnChg>
        <pc:cxnChg chg="add mod">
          <ac:chgData name="Marti  Mike" userId="08a0049c-c6f1-43f6-9c09-545e2f7bb6c0" providerId="ADAL" clId="{2AF421B9-D715-4300-9D86-97A43D07B8CD}" dt="2021-12-21T17:19:08.908" v="925" actId="14100"/>
          <ac:cxnSpMkLst>
            <pc:docMk/>
            <pc:sldMk cId="3689773649" sldId="283"/>
            <ac:cxnSpMk id="86" creationId="{985FA608-ADD7-4926-B8EA-17955EE39549}"/>
          </ac:cxnSpMkLst>
        </pc:cxnChg>
      </pc:sldChg>
      <pc:sldChg chg="addSp delSp modSp add mod">
        <pc:chgData name="Marti  Mike" userId="08a0049c-c6f1-43f6-9c09-545e2f7bb6c0" providerId="ADAL" clId="{2AF421B9-D715-4300-9D86-97A43D07B8CD}" dt="2021-12-21T17:21:38.255" v="948" actId="1076"/>
        <pc:sldMkLst>
          <pc:docMk/>
          <pc:sldMk cId="3483120657" sldId="284"/>
        </pc:sldMkLst>
        <pc:spChg chg="del">
          <ac:chgData name="Marti  Mike" userId="08a0049c-c6f1-43f6-9c09-545e2f7bb6c0" providerId="ADAL" clId="{2AF421B9-D715-4300-9D86-97A43D07B8CD}" dt="2021-12-21T17:21:15.683" v="940" actId="478"/>
          <ac:spMkLst>
            <pc:docMk/>
            <pc:sldMk cId="3483120657" sldId="284"/>
            <ac:spMk id="15" creationId="{904CE352-402A-4A07-836B-6D0B6487BFB9}"/>
          </ac:spMkLst>
        </pc:spChg>
        <pc:spChg chg="del">
          <ac:chgData name="Marti  Mike" userId="08a0049c-c6f1-43f6-9c09-545e2f7bb6c0" providerId="ADAL" clId="{2AF421B9-D715-4300-9D86-97A43D07B8CD}" dt="2021-12-21T17:21:15.683" v="940" actId="478"/>
          <ac:spMkLst>
            <pc:docMk/>
            <pc:sldMk cId="3483120657" sldId="284"/>
            <ac:spMk id="16" creationId="{04C2B89D-70F2-4CBA-BE26-0A86BAD72375}"/>
          </ac:spMkLst>
        </pc:spChg>
        <pc:spChg chg="del">
          <ac:chgData name="Marti  Mike" userId="08a0049c-c6f1-43f6-9c09-545e2f7bb6c0" providerId="ADAL" clId="{2AF421B9-D715-4300-9D86-97A43D07B8CD}" dt="2021-12-21T17:21:15.683" v="940" actId="478"/>
          <ac:spMkLst>
            <pc:docMk/>
            <pc:sldMk cId="3483120657" sldId="284"/>
            <ac:spMk id="18" creationId="{71B75F62-ADB0-4668-B0E9-D7784FAEFA8C}"/>
          </ac:spMkLst>
        </pc:spChg>
        <pc:spChg chg="add mod">
          <ac:chgData name="Marti  Mike" userId="08a0049c-c6f1-43f6-9c09-545e2f7bb6c0" providerId="ADAL" clId="{2AF421B9-D715-4300-9D86-97A43D07B8CD}" dt="2021-12-21T17:21:28.329" v="945" actId="1076"/>
          <ac:spMkLst>
            <pc:docMk/>
            <pc:sldMk cId="3483120657" sldId="284"/>
            <ac:spMk id="38" creationId="{941383F8-93DB-42FE-BD92-2A7879F121FC}"/>
          </ac:spMkLst>
        </pc:spChg>
        <pc:spChg chg="mod">
          <ac:chgData name="Marti  Mike" userId="08a0049c-c6f1-43f6-9c09-545e2f7bb6c0" providerId="ADAL" clId="{2AF421B9-D715-4300-9D86-97A43D07B8CD}" dt="2021-12-21T17:21:38.255" v="948" actId="1076"/>
          <ac:spMkLst>
            <pc:docMk/>
            <pc:sldMk cId="3483120657" sldId="284"/>
            <ac:spMk id="59" creationId="{4CC04CB7-2235-4462-B198-A0B5DBBA9664}"/>
          </ac:spMkLst>
        </pc:spChg>
        <pc:spChg chg="mod">
          <ac:chgData name="Marti  Mike" userId="08a0049c-c6f1-43f6-9c09-545e2f7bb6c0" providerId="ADAL" clId="{2AF421B9-D715-4300-9D86-97A43D07B8CD}" dt="2021-12-21T17:21:34.637" v="947" actId="1076"/>
          <ac:spMkLst>
            <pc:docMk/>
            <pc:sldMk cId="3483120657" sldId="284"/>
            <ac:spMk id="62" creationId="{C2BD66EF-9C9B-42C6-B9F7-78BC537980BB}"/>
          </ac:spMkLst>
        </pc:spChg>
        <pc:spChg chg="del">
          <ac:chgData name="Marti  Mike" userId="08a0049c-c6f1-43f6-9c09-545e2f7bb6c0" providerId="ADAL" clId="{2AF421B9-D715-4300-9D86-97A43D07B8CD}" dt="2021-12-21T17:21:15.683" v="940" actId="478"/>
          <ac:spMkLst>
            <pc:docMk/>
            <pc:sldMk cId="3483120657" sldId="284"/>
            <ac:spMk id="63" creationId="{31313A35-1F3B-4F71-BAA9-943C9C51820F}"/>
          </ac:spMkLst>
        </pc:spChg>
        <pc:spChg chg="del">
          <ac:chgData name="Marti  Mike" userId="08a0049c-c6f1-43f6-9c09-545e2f7bb6c0" providerId="ADAL" clId="{2AF421B9-D715-4300-9D86-97A43D07B8CD}" dt="2021-12-21T17:21:15.683" v="940" actId="478"/>
          <ac:spMkLst>
            <pc:docMk/>
            <pc:sldMk cId="3483120657" sldId="284"/>
            <ac:spMk id="64" creationId="{1564511A-FBE3-412C-94A2-8D0491521AE5}"/>
          </ac:spMkLst>
        </pc:spChg>
        <pc:cxnChg chg="mod">
          <ac:chgData name="Marti  Mike" userId="08a0049c-c6f1-43f6-9c09-545e2f7bb6c0" providerId="ADAL" clId="{2AF421B9-D715-4300-9D86-97A43D07B8CD}" dt="2021-12-21T17:21:28.329" v="945" actId="1076"/>
          <ac:cxnSpMkLst>
            <pc:docMk/>
            <pc:sldMk cId="3483120657" sldId="284"/>
            <ac:cxnSpMk id="10" creationId="{F9931A61-2C6A-4061-8873-E631A8A86CF6}"/>
          </ac:cxnSpMkLst>
        </pc:cxnChg>
        <pc:cxnChg chg="del mod">
          <ac:chgData name="Marti  Mike" userId="08a0049c-c6f1-43f6-9c09-545e2f7bb6c0" providerId="ADAL" clId="{2AF421B9-D715-4300-9D86-97A43D07B8CD}" dt="2021-12-21T17:21:15.683" v="940" actId="478"/>
          <ac:cxnSpMkLst>
            <pc:docMk/>
            <pc:sldMk cId="3483120657" sldId="284"/>
            <ac:cxnSpMk id="11" creationId="{696E7554-058F-407A-A96F-A28ADA632B6C}"/>
          </ac:cxnSpMkLst>
        </pc:cxnChg>
        <pc:cxnChg chg="del mod">
          <ac:chgData name="Marti  Mike" userId="08a0049c-c6f1-43f6-9c09-545e2f7bb6c0" providerId="ADAL" clId="{2AF421B9-D715-4300-9D86-97A43D07B8CD}" dt="2021-12-21T17:21:15.683" v="940" actId="478"/>
          <ac:cxnSpMkLst>
            <pc:docMk/>
            <pc:sldMk cId="3483120657" sldId="284"/>
            <ac:cxnSpMk id="12" creationId="{923A46A2-6432-4B56-8C18-C6C795B77566}"/>
          </ac:cxnSpMkLst>
        </pc:cxnChg>
        <pc:cxnChg chg="mod">
          <ac:chgData name="Marti  Mike" userId="08a0049c-c6f1-43f6-9c09-545e2f7bb6c0" providerId="ADAL" clId="{2AF421B9-D715-4300-9D86-97A43D07B8CD}" dt="2021-12-21T17:21:30.518" v="946" actId="14100"/>
          <ac:cxnSpMkLst>
            <pc:docMk/>
            <pc:sldMk cId="3483120657" sldId="284"/>
            <ac:cxnSpMk id="17" creationId="{67DDA975-D1AE-429E-9808-BA7884D689D8}"/>
          </ac:cxnSpMkLst>
        </pc:cxnChg>
        <pc:cxnChg chg="del mod">
          <ac:chgData name="Marti  Mike" userId="08a0049c-c6f1-43f6-9c09-545e2f7bb6c0" providerId="ADAL" clId="{2AF421B9-D715-4300-9D86-97A43D07B8CD}" dt="2021-12-21T17:21:15.683" v="940" actId="478"/>
          <ac:cxnSpMkLst>
            <pc:docMk/>
            <pc:sldMk cId="3483120657" sldId="284"/>
            <ac:cxnSpMk id="49" creationId="{4FA29A0B-C119-4BC1-BE26-8C02BC313E72}"/>
          </ac:cxnSpMkLst>
        </pc:cxnChg>
        <pc:cxnChg chg="del mod">
          <ac:chgData name="Marti  Mike" userId="08a0049c-c6f1-43f6-9c09-545e2f7bb6c0" providerId="ADAL" clId="{2AF421B9-D715-4300-9D86-97A43D07B8CD}" dt="2021-12-21T17:21:15.683" v="940" actId="478"/>
          <ac:cxnSpMkLst>
            <pc:docMk/>
            <pc:sldMk cId="3483120657" sldId="284"/>
            <ac:cxnSpMk id="54" creationId="{F87DD6F2-6D1D-433E-9280-503F7CD325C0}"/>
          </ac:cxnSpMkLst>
        </pc:cxnChg>
        <pc:cxnChg chg="del mod">
          <ac:chgData name="Marti  Mike" userId="08a0049c-c6f1-43f6-9c09-545e2f7bb6c0" providerId="ADAL" clId="{2AF421B9-D715-4300-9D86-97A43D07B8CD}" dt="2021-12-21T17:21:15.683" v="940" actId="478"/>
          <ac:cxnSpMkLst>
            <pc:docMk/>
            <pc:sldMk cId="3483120657" sldId="284"/>
            <ac:cxnSpMk id="66" creationId="{011ED413-B21C-4A0D-AE8F-EFB3833DA4B5}"/>
          </ac:cxnSpMkLst>
        </pc:cxnChg>
      </pc:sldChg>
      <pc:sldChg chg="delSp modSp add mod">
        <pc:chgData name="Marti  Mike" userId="08a0049c-c6f1-43f6-9c09-545e2f7bb6c0" providerId="ADAL" clId="{2AF421B9-D715-4300-9D86-97A43D07B8CD}" dt="2021-12-21T17:22:41.115" v="961" actId="1076"/>
        <pc:sldMkLst>
          <pc:docMk/>
          <pc:sldMk cId="3029544071" sldId="285"/>
        </pc:sldMkLst>
        <pc:spChg chg="del">
          <ac:chgData name="Marti  Mike" userId="08a0049c-c6f1-43f6-9c09-545e2f7bb6c0" providerId="ADAL" clId="{2AF421B9-D715-4300-9D86-97A43D07B8CD}" dt="2021-12-21T17:22:09.658" v="951" actId="478"/>
          <ac:spMkLst>
            <pc:docMk/>
            <pc:sldMk cId="3029544071" sldId="285"/>
            <ac:spMk id="14" creationId="{1F7F6088-3035-48D8-BA67-6FA8CFC3465C}"/>
          </ac:spMkLst>
        </pc:spChg>
        <pc:spChg chg="mod">
          <ac:chgData name="Marti  Mike" userId="08a0049c-c6f1-43f6-9c09-545e2f7bb6c0" providerId="ADAL" clId="{2AF421B9-D715-4300-9D86-97A43D07B8CD}" dt="2021-12-21T17:22:21.256" v="955" actId="1076"/>
          <ac:spMkLst>
            <pc:docMk/>
            <pc:sldMk cId="3029544071" sldId="285"/>
            <ac:spMk id="19" creationId="{F9CBD062-759D-442E-AE9E-8B25A4479B1B}"/>
          </ac:spMkLst>
        </pc:spChg>
        <pc:spChg chg="del">
          <ac:chgData name="Marti  Mike" userId="08a0049c-c6f1-43f6-9c09-545e2f7bb6c0" providerId="ADAL" clId="{2AF421B9-D715-4300-9D86-97A43D07B8CD}" dt="2021-12-21T17:22:07.491" v="950" actId="478"/>
          <ac:spMkLst>
            <pc:docMk/>
            <pc:sldMk cId="3029544071" sldId="285"/>
            <ac:spMk id="57" creationId="{08004772-DDBB-438D-B8C6-D2C404AB6536}"/>
          </ac:spMkLst>
        </pc:spChg>
        <pc:spChg chg="mod">
          <ac:chgData name="Marti  Mike" userId="08a0049c-c6f1-43f6-9c09-545e2f7bb6c0" providerId="ADAL" clId="{2AF421B9-D715-4300-9D86-97A43D07B8CD}" dt="2021-12-21T17:22:41.115" v="961" actId="1076"/>
          <ac:spMkLst>
            <pc:docMk/>
            <pc:sldMk cId="3029544071" sldId="285"/>
            <ac:spMk id="59" creationId="{4CC04CB7-2235-4462-B198-A0B5DBBA9664}"/>
          </ac:spMkLst>
        </pc:spChg>
        <pc:spChg chg="mod">
          <ac:chgData name="Marti  Mike" userId="08a0049c-c6f1-43f6-9c09-545e2f7bb6c0" providerId="ADAL" clId="{2AF421B9-D715-4300-9D86-97A43D07B8CD}" dt="2021-12-21T17:22:37.279" v="960" actId="1076"/>
          <ac:spMkLst>
            <pc:docMk/>
            <pc:sldMk cId="3029544071" sldId="285"/>
            <ac:spMk id="62" creationId="{C2BD66EF-9C9B-42C6-B9F7-78BC537980BB}"/>
          </ac:spMkLst>
        </pc:spChg>
        <pc:cxnChg chg="del mod">
          <ac:chgData name="Marti  Mike" userId="08a0049c-c6f1-43f6-9c09-545e2f7bb6c0" providerId="ADAL" clId="{2AF421B9-D715-4300-9D86-97A43D07B8CD}" dt="2021-12-21T17:22:07.491" v="950" actId="478"/>
          <ac:cxnSpMkLst>
            <pc:docMk/>
            <pc:sldMk cId="3029544071" sldId="285"/>
            <ac:cxnSpMk id="4" creationId="{3A591B92-349F-4D4B-93AB-FB0254665BBF}"/>
          </ac:cxnSpMkLst>
        </pc:cxnChg>
        <pc:cxnChg chg="mod">
          <ac:chgData name="Marti  Mike" userId="08a0049c-c6f1-43f6-9c09-545e2f7bb6c0" providerId="ADAL" clId="{2AF421B9-D715-4300-9D86-97A43D07B8CD}" dt="2021-12-21T17:22:31.081" v="958" actId="14100"/>
          <ac:cxnSpMkLst>
            <pc:docMk/>
            <pc:sldMk cId="3029544071" sldId="285"/>
            <ac:cxnSpMk id="10" creationId="{F9931A61-2C6A-4061-8873-E631A8A86CF6}"/>
          </ac:cxnSpMkLst>
        </pc:cxnChg>
        <pc:cxnChg chg="del mod">
          <ac:chgData name="Marti  Mike" userId="08a0049c-c6f1-43f6-9c09-545e2f7bb6c0" providerId="ADAL" clId="{2AF421B9-D715-4300-9D86-97A43D07B8CD}" dt="2021-12-21T17:22:07.491" v="950" actId="478"/>
          <ac:cxnSpMkLst>
            <pc:docMk/>
            <pc:sldMk cId="3029544071" sldId="285"/>
            <ac:cxnSpMk id="13" creationId="{4A3FB7CE-4036-42E6-AEDB-953A6649A005}"/>
          </ac:cxnSpMkLst>
        </pc:cxnChg>
        <pc:cxnChg chg="mod">
          <ac:chgData name="Marti  Mike" userId="08a0049c-c6f1-43f6-9c09-545e2f7bb6c0" providerId="ADAL" clId="{2AF421B9-D715-4300-9D86-97A43D07B8CD}" dt="2021-12-21T17:22:33.302" v="959" actId="14100"/>
          <ac:cxnSpMkLst>
            <pc:docMk/>
            <pc:sldMk cId="3029544071" sldId="285"/>
            <ac:cxnSpMk id="17" creationId="{67DDA975-D1AE-429E-9808-BA7884D689D8}"/>
          </ac:cxnSpMkLst>
        </pc:cxnChg>
        <pc:cxnChg chg="mod">
          <ac:chgData name="Marti  Mike" userId="08a0049c-c6f1-43f6-9c09-545e2f7bb6c0" providerId="ADAL" clId="{2AF421B9-D715-4300-9D86-97A43D07B8CD}" dt="2021-12-21T17:22:21.256" v="955" actId="1076"/>
          <ac:cxnSpMkLst>
            <pc:docMk/>
            <pc:sldMk cId="3029544071" sldId="285"/>
            <ac:cxnSpMk id="39" creationId="{A956E429-1D95-44B4-9F03-B3E88E5F8316}"/>
          </ac:cxnSpMkLst>
        </pc:cxnChg>
        <pc:cxnChg chg="del mod">
          <ac:chgData name="Marti  Mike" userId="08a0049c-c6f1-43f6-9c09-545e2f7bb6c0" providerId="ADAL" clId="{2AF421B9-D715-4300-9D86-97A43D07B8CD}" dt="2021-12-21T17:22:07.491" v="950" actId="478"/>
          <ac:cxnSpMkLst>
            <pc:docMk/>
            <pc:sldMk cId="3029544071" sldId="285"/>
            <ac:cxnSpMk id="40" creationId="{16135229-D498-4EBB-8984-40FE2D0712E4}"/>
          </ac:cxnSpMkLst>
        </pc:cxnChg>
      </pc:sldChg>
      <pc:sldChg chg="delSp modSp add mod">
        <pc:chgData name="Marti  Mike" userId="08a0049c-c6f1-43f6-9c09-545e2f7bb6c0" providerId="ADAL" clId="{2AF421B9-D715-4300-9D86-97A43D07B8CD}" dt="2021-12-21T17:23:12.130" v="964" actId="478"/>
        <pc:sldMkLst>
          <pc:docMk/>
          <pc:sldMk cId="2098100078" sldId="286"/>
        </pc:sldMkLst>
        <pc:spChg chg="del">
          <ac:chgData name="Marti  Mike" userId="08a0049c-c6f1-43f6-9c09-545e2f7bb6c0" providerId="ADAL" clId="{2AF421B9-D715-4300-9D86-97A43D07B8CD}" dt="2021-12-21T17:23:09.579" v="963" actId="478"/>
          <ac:spMkLst>
            <pc:docMk/>
            <pc:sldMk cId="2098100078" sldId="286"/>
            <ac:spMk id="23" creationId="{0720037C-790E-4E5A-B688-86C800532FE4}"/>
          </ac:spMkLst>
        </pc:spChg>
        <pc:spChg chg="del">
          <ac:chgData name="Marti  Mike" userId="08a0049c-c6f1-43f6-9c09-545e2f7bb6c0" providerId="ADAL" clId="{2AF421B9-D715-4300-9D86-97A43D07B8CD}" dt="2021-12-21T17:23:09.579" v="963" actId="478"/>
          <ac:spMkLst>
            <pc:docMk/>
            <pc:sldMk cId="2098100078" sldId="286"/>
            <ac:spMk id="24" creationId="{CF5F84CA-83BE-4A18-9BC4-CC7F548C3E44}"/>
          </ac:spMkLst>
        </pc:spChg>
        <pc:spChg chg="del">
          <ac:chgData name="Marti  Mike" userId="08a0049c-c6f1-43f6-9c09-545e2f7bb6c0" providerId="ADAL" clId="{2AF421B9-D715-4300-9D86-97A43D07B8CD}" dt="2021-12-21T17:23:09.579" v="963" actId="478"/>
          <ac:spMkLst>
            <pc:docMk/>
            <pc:sldMk cId="2098100078" sldId="286"/>
            <ac:spMk id="58" creationId="{FA373F8D-49EA-4D44-A743-6116A1F50017}"/>
          </ac:spMkLst>
        </pc:spChg>
        <pc:spChg chg="del">
          <ac:chgData name="Marti  Mike" userId="08a0049c-c6f1-43f6-9c09-545e2f7bb6c0" providerId="ADAL" clId="{2AF421B9-D715-4300-9D86-97A43D07B8CD}" dt="2021-12-21T17:23:09.579" v="963" actId="478"/>
          <ac:spMkLst>
            <pc:docMk/>
            <pc:sldMk cId="2098100078" sldId="286"/>
            <ac:spMk id="60" creationId="{1BCA072A-EB0D-4209-B639-46D51FC78E5A}"/>
          </ac:spMkLst>
        </pc:spChg>
        <pc:spChg chg="del">
          <ac:chgData name="Marti  Mike" userId="08a0049c-c6f1-43f6-9c09-545e2f7bb6c0" providerId="ADAL" clId="{2AF421B9-D715-4300-9D86-97A43D07B8CD}" dt="2021-12-21T17:23:09.579" v="963" actId="478"/>
          <ac:spMkLst>
            <pc:docMk/>
            <pc:sldMk cId="2098100078" sldId="286"/>
            <ac:spMk id="61" creationId="{2C4B681C-DB58-453D-9D92-F109229398F0}"/>
          </ac:spMkLst>
        </pc:spChg>
        <pc:cxnChg chg="del mod">
          <ac:chgData name="Marti  Mike" userId="08a0049c-c6f1-43f6-9c09-545e2f7bb6c0" providerId="ADAL" clId="{2AF421B9-D715-4300-9D86-97A43D07B8CD}" dt="2021-12-21T17:23:09.579" v="963" actId="478"/>
          <ac:cxnSpMkLst>
            <pc:docMk/>
            <pc:sldMk cId="2098100078" sldId="286"/>
            <ac:cxnSpMk id="42" creationId="{1F0D8A7C-8A7C-466A-ABEF-F9DD9EDF603F}"/>
          </ac:cxnSpMkLst>
        </pc:cxnChg>
        <pc:cxnChg chg="del mod">
          <ac:chgData name="Marti  Mike" userId="08a0049c-c6f1-43f6-9c09-545e2f7bb6c0" providerId="ADAL" clId="{2AF421B9-D715-4300-9D86-97A43D07B8CD}" dt="2021-12-21T17:23:12.130" v="964" actId="478"/>
          <ac:cxnSpMkLst>
            <pc:docMk/>
            <pc:sldMk cId="2098100078" sldId="286"/>
            <ac:cxnSpMk id="45" creationId="{916F6262-96F7-4104-867B-DA8503BFE703}"/>
          </ac:cxnSpMkLst>
        </pc:cxnChg>
        <pc:cxnChg chg="del mod">
          <ac:chgData name="Marti  Mike" userId="08a0049c-c6f1-43f6-9c09-545e2f7bb6c0" providerId="ADAL" clId="{2AF421B9-D715-4300-9D86-97A43D07B8CD}" dt="2021-12-21T17:23:12.130" v="964" actId="478"/>
          <ac:cxnSpMkLst>
            <pc:docMk/>
            <pc:sldMk cId="2098100078" sldId="286"/>
            <ac:cxnSpMk id="48" creationId="{9414FC34-2345-45A9-B945-92CF96E455E2}"/>
          </ac:cxnSpMkLst>
        </pc:cxnChg>
        <pc:cxnChg chg="del mod">
          <ac:chgData name="Marti  Mike" userId="08a0049c-c6f1-43f6-9c09-545e2f7bb6c0" providerId="ADAL" clId="{2AF421B9-D715-4300-9D86-97A43D07B8CD}" dt="2021-12-21T17:23:09.579" v="963" actId="478"/>
          <ac:cxnSpMkLst>
            <pc:docMk/>
            <pc:sldMk cId="2098100078" sldId="286"/>
            <ac:cxnSpMk id="71" creationId="{71EC31F8-0EE7-4D1C-B51A-66C983495672}"/>
          </ac:cxnSpMkLst>
        </pc:cxnChg>
        <pc:cxnChg chg="del mod">
          <ac:chgData name="Marti  Mike" userId="08a0049c-c6f1-43f6-9c09-545e2f7bb6c0" providerId="ADAL" clId="{2AF421B9-D715-4300-9D86-97A43D07B8CD}" dt="2021-12-21T17:23:09.579" v="963" actId="478"/>
          <ac:cxnSpMkLst>
            <pc:docMk/>
            <pc:sldMk cId="2098100078" sldId="286"/>
            <ac:cxnSpMk id="78" creationId="{4A0DB52B-8FCB-4CC4-8B28-6F0AFC6DAFC3}"/>
          </ac:cxnSpMkLst>
        </pc:cxnChg>
        <pc:cxnChg chg="del mod">
          <ac:chgData name="Marti  Mike" userId="08a0049c-c6f1-43f6-9c09-545e2f7bb6c0" providerId="ADAL" clId="{2AF421B9-D715-4300-9D86-97A43D07B8CD}" dt="2021-12-21T17:23:09.579" v="963" actId="478"/>
          <ac:cxnSpMkLst>
            <pc:docMk/>
            <pc:sldMk cId="2098100078" sldId="286"/>
            <ac:cxnSpMk id="86" creationId="{985FA608-ADD7-4926-B8EA-17955EE39549}"/>
          </ac:cxnSpMkLst>
        </pc:cxnChg>
      </pc:sldChg>
      <pc:sldChg chg="addSp modSp add mod">
        <pc:chgData name="Marti  Mike" userId="08a0049c-c6f1-43f6-9c09-545e2f7bb6c0" providerId="ADAL" clId="{2AF421B9-D715-4300-9D86-97A43D07B8CD}" dt="2021-12-21T17:25:12.273" v="994" actId="14100"/>
        <pc:sldMkLst>
          <pc:docMk/>
          <pc:sldMk cId="2012469316" sldId="287"/>
        </pc:sldMkLst>
        <pc:cxnChg chg="add mod">
          <ac:chgData name="Marti  Mike" userId="08a0049c-c6f1-43f6-9c09-545e2f7bb6c0" providerId="ADAL" clId="{2AF421B9-D715-4300-9D86-97A43D07B8CD}" dt="2021-12-21T17:25:12.273" v="994" actId="14100"/>
          <ac:cxnSpMkLst>
            <pc:docMk/>
            <pc:sldMk cId="2012469316" sldId="287"/>
            <ac:cxnSpMk id="13" creationId="{449F38FB-F2D7-4850-ABF9-FD8E08746005}"/>
          </ac:cxnSpMkLst>
        </pc:cxnChg>
        <pc:cxnChg chg="mod">
          <ac:chgData name="Marti  Mike" userId="08a0049c-c6f1-43f6-9c09-545e2f7bb6c0" providerId="ADAL" clId="{2AF421B9-D715-4300-9D86-97A43D07B8CD}" dt="2021-12-21T17:23:43.746" v="967" actId="692"/>
          <ac:cxnSpMkLst>
            <pc:docMk/>
            <pc:sldMk cId="2012469316" sldId="287"/>
            <ac:cxnSpMk id="17" creationId="{67DDA975-D1AE-429E-9808-BA7884D689D8}"/>
          </ac:cxnSpMkLst>
        </pc:cxnChg>
        <pc:cxnChg chg="add mod">
          <ac:chgData name="Marti  Mike" userId="08a0049c-c6f1-43f6-9c09-545e2f7bb6c0" providerId="ADAL" clId="{2AF421B9-D715-4300-9D86-97A43D07B8CD}" dt="2021-12-21T17:24:37.437" v="984" actId="14100"/>
          <ac:cxnSpMkLst>
            <pc:docMk/>
            <pc:sldMk cId="2012469316" sldId="287"/>
            <ac:cxnSpMk id="18" creationId="{A959C66B-B760-4A51-8E6D-F5C9CB15B76D}"/>
          </ac:cxnSpMkLst>
        </pc:cxnChg>
        <pc:cxnChg chg="add mod">
          <ac:chgData name="Marti  Mike" userId="08a0049c-c6f1-43f6-9c09-545e2f7bb6c0" providerId="ADAL" clId="{2AF421B9-D715-4300-9D86-97A43D07B8CD}" dt="2021-12-21T17:24:54.075" v="989" actId="14100"/>
          <ac:cxnSpMkLst>
            <pc:docMk/>
            <pc:sldMk cId="2012469316" sldId="287"/>
            <ac:cxnSpMk id="22" creationId="{CB6DA0F4-74B8-40F7-9821-638E5E0F6271}"/>
          </ac:cxnSpMkLst>
        </pc:cxnChg>
        <pc:cxnChg chg="mod">
          <ac:chgData name="Marti  Mike" userId="08a0049c-c6f1-43f6-9c09-545e2f7bb6c0" providerId="ADAL" clId="{2AF421B9-D715-4300-9D86-97A43D07B8CD}" dt="2021-12-21T17:23:48.308" v="968" actId="692"/>
          <ac:cxnSpMkLst>
            <pc:docMk/>
            <pc:sldMk cId="2012469316" sldId="287"/>
            <ac:cxnSpMk id="39" creationId="{A956E429-1D95-44B4-9F03-B3E88E5F8316}"/>
          </ac:cxnSpMkLst>
        </pc:cxnChg>
      </pc:sldChg>
      <pc:sldChg chg="delSp modSp add mod">
        <pc:chgData name="Marti  Mike" userId="08a0049c-c6f1-43f6-9c09-545e2f7bb6c0" providerId="ADAL" clId="{2AF421B9-D715-4300-9D86-97A43D07B8CD}" dt="2021-12-21T17:25:40.308" v="998" actId="1076"/>
        <pc:sldMkLst>
          <pc:docMk/>
          <pc:sldMk cId="2126336549" sldId="288"/>
        </pc:sldMkLst>
        <pc:spChg chg="mod">
          <ac:chgData name="Marti  Mike" userId="08a0049c-c6f1-43f6-9c09-545e2f7bb6c0" providerId="ADAL" clId="{2AF421B9-D715-4300-9D86-97A43D07B8CD}" dt="2021-12-21T17:25:40.308" v="998" actId="1076"/>
          <ac:spMkLst>
            <pc:docMk/>
            <pc:sldMk cId="2126336549" sldId="288"/>
            <ac:spMk id="19" creationId="{F9CBD062-759D-442E-AE9E-8B25A4479B1B}"/>
          </ac:spMkLst>
        </pc:spChg>
        <pc:spChg chg="del">
          <ac:chgData name="Marti  Mike" userId="08a0049c-c6f1-43f6-9c09-545e2f7bb6c0" providerId="ADAL" clId="{2AF421B9-D715-4300-9D86-97A43D07B8CD}" dt="2021-12-21T17:25:35.946" v="997" actId="478"/>
          <ac:spMkLst>
            <pc:docMk/>
            <pc:sldMk cId="2126336549" sldId="288"/>
            <ac:spMk id="25" creationId="{FFDFC6E8-C9A6-4104-8A6B-24DFA5F5179A}"/>
          </ac:spMkLst>
        </pc:spChg>
        <pc:spChg chg="del">
          <ac:chgData name="Marti  Mike" userId="08a0049c-c6f1-43f6-9c09-545e2f7bb6c0" providerId="ADAL" clId="{2AF421B9-D715-4300-9D86-97A43D07B8CD}" dt="2021-12-21T17:25:35.946" v="997" actId="478"/>
          <ac:spMkLst>
            <pc:docMk/>
            <pc:sldMk cId="2126336549" sldId="288"/>
            <ac:spMk id="38" creationId="{941383F8-93DB-42FE-BD92-2A7879F121FC}"/>
          </ac:spMkLst>
        </pc:spChg>
        <pc:spChg chg="del">
          <ac:chgData name="Marti  Mike" userId="08a0049c-c6f1-43f6-9c09-545e2f7bb6c0" providerId="ADAL" clId="{2AF421B9-D715-4300-9D86-97A43D07B8CD}" dt="2021-12-21T17:25:35.946" v="997" actId="478"/>
          <ac:spMkLst>
            <pc:docMk/>
            <pc:sldMk cId="2126336549" sldId="288"/>
            <ac:spMk id="59" creationId="{4CC04CB7-2235-4462-B198-A0B5DBBA9664}"/>
          </ac:spMkLst>
        </pc:spChg>
        <pc:spChg chg="del">
          <ac:chgData name="Marti  Mike" userId="08a0049c-c6f1-43f6-9c09-545e2f7bb6c0" providerId="ADAL" clId="{2AF421B9-D715-4300-9D86-97A43D07B8CD}" dt="2021-12-21T17:25:35.946" v="997" actId="478"/>
          <ac:spMkLst>
            <pc:docMk/>
            <pc:sldMk cId="2126336549" sldId="288"/>
            <ac:spMk id="62" creationId="{C2BD66EF-9C9B-42C6-B9F7-78BC537980BB}"/>
          </ac:spMkLst>
        </pc:spChg>
        <pc:spChg chg="del">
          <ac:chgData name="Marti  Mike" userId="08a0049c-c6f1-43f6-9c09-545e2f7bb6c0" providerId="ADAL" clId="{2AF421B9-D715-4300-9D86-97A43D07B8CD}" dt="2021-12-21T17:25:35.946" v="997" actId="478"/>
          <ac:spMkLst>
            <pc:docMk/>
            <pc:sldMk cId="2126336549" sldId="288"/>
            <ac:spMk id="65" creationId="{D88EC384-CE57-4F50-8F65-9BBABAB393C5}"/>
          </ac:spMkLst>
        </pc:spChg>
        <pc:cxnChg chg="del mod">
          <ac:chgData name="Marti  Mike" userId="08a0049c-c6f1-43f6-9c09-545e2f7bb6c0" providerId="ADAL" clId="{2AF421B9-D715-4300-9D86-97A43D07B8CD}" dt="2021-12-21T17:25:35.946" v="997" actId="478"/>
          <ac:cxnSpMkLst>
            <pc:docMk/>
            <pc:sldMk cId="2126336549" sldId="288"/>
            <ac:cxnSpMk id="10" creationId="{F9931A61-2C6A-4061-8873-E631A8A86CF6}"/>
          </ac:cxnSpMkLst>
        </pc:cxnChg>
        <pc:cxnChg chg="del mod">
          <ac:chgData name="Marti  Mike" userId="08a0049c-c6f1-43f6-9c09-545e2f7bb6c0" providerId="ADAL" clId="{2AF421B9-D715-4300-9D86-97A43D07B8CD}" dt="2021-12-21T17:25:35.946" v="997" actId="478"/>
          <ac:cxnSpMkLst>
            <pc:docMk/>
            <pc:sldMk cId="2126336549" sldId="288"/>
            <ac:cxnSpMk id="13" creationId="{449F38FB-F2D7-4850-ABF9-FD8E08746005}"/>
          </ac:cxnSpMkLst>
        </pc:cxnChg>
        <pc:cxnChg chg="del mod">
          <ac:chgData name="Marti  Mike" userId="08a0049c-c6f1-43f6-9c09-545e2f7bb6c0" providerId="ADAL" clId="{2AF421B9-D715-4300-9D86-97A43D07B8CD}" dt="2021-12-21T17:25:35.946" v="997" actId="478"/>
          <ac:cxnSpMkLst>
            <pc:docMk/>
            <pc:sldMk cId="2126336549" sldId="288"/>
            <ac:cxnSpMk id="17" creationId="{67DDA975-D1AE-429E-9808-BA7884D689D8}"/>
          </ac:cxnSpMkLst>
        </pc:cxnChg>
        <pc:cxnChg chg="del mod">
          <ac:chgData name="Marti  Mike" userId="08a0049c-c6f1-43f6-9c09-545e2f7bb6c0" providerId="ADAL" clId="{2AF421B9-D715-4300-9D86-97A43D07B8CD}" dt="2021-12-21T17:25:35.946" v="997" actId="478"/>
          <ac:cxnSpMkLst>
            <pc:docMk/>
            <pc:sldMk cId="2126336549" sldId="288"/>
            <ac:cxnSpMk id="18" creationId="{A959C66B-B760-4A51-8E6D-F5C9CB15B76D}"/>
          </ac:cxnSpMkLst>
        </pc:cxnChg>
        <pc:cxnChg chg="del mod">
          <ac:chgData name="Marti  Mike" userId="08a0049c-c6f1-43f6-9c09-545e2f7bb6c0" providerId="ADAL" clId="{2AF421B9-D715-4300-9D86-97A43D07B8CD}" dt="2021-12-21T17:25:35.946" v="997" actId="478"/>
          <ac:cxnSpMkLst>
            <pc:docMk/>
            <pc:sldMk cId="2126336549" sldId="288"/>
            <ac:cxnSpMk id="22" creationId="{CB6DA0F4-74B8-40F7-9821-638E5E0F6271}"/>
          </ac:cxnSpMkLst>
        </pc:cxnChg>
        <pc:cxnChg chg="del mod">
          <ac:chgData name="Marti  Mike" userId="08a0049c-c6f1-43f6-9c09-545e2f7bb6c0" providerId="ADAL" clId="{2AF421B9-D715-4300-9D86-97A43D07B8CD}" dt="2021-12-21T17:25:35.946" v="997" actId="478"/>
          <ac:cxnSpMkLst>
            <pc:docMk/>
            <pc:sldMk cId="2126336549" sldId="288"/>
            <ac:cxnSpMk id="39" creationId="{A956E429-1D95-44B4-9F03-B3E88E5F8316}"/>
          </ac:cxnSpMkLst>
        </pc:cxnChg>
      </pc:sldChg>
      <pc:sldChg chg="modSp add mod">
        <pc:chgData name="Marti  Mike" userId="08a0049c-c6f1-43f6-9c09-545e2f7bb6c0" providerId="ADAL" clId="{2AF421B9-D715-4300-9D86-97A43D07B8CD}" dt="2021-12-21T17:26:16.249" v="1000" actId="692"/>
        <pc:sldMkLst>
          <pc:docMk/>
          <pc:sldMk cId="2476156564" sldId="289"/>
        </pc:sldMkLst>
        <pc:cxnChg chg="mod">
          <ac:chgData name="Marti  Mike" userId="08a0049c-c6f1-43f6-9c09-545e2f7bb6c0" providerId="ADAL" clId="{2AF421B9-D715-4300-9D86-97A43D07B8CD}" dt="2021-12-21T17:26:16.249" v="1000" actId="692"/>
          <ac:cxnSpMkLst>
            <pc:docMk/>
            <pc:sldMk cId="2476156564" sldId="289"/>
            <ac:cxnSpMk id="11" creationId="{696E7554-058F-407A-A96F-A28ADA632B6C}"/>
          </ac:cxnSpMkLst>
        </pc:cxnChg>
        <pc:cxnChg chg="mod">
          <ac:chgData name="Marti  Mike" userId="08a0049c-c6f1-43f6-9c09-545e2f7bb6c0" providerId="ADAL" clId="{2AF421B9-D715-4300-9D86-97A43D07B8CD}" dt="2021-12-21T17:26:16.249" v="1000" actId="692"/>
          <ac:cxnSpMkLst>
            <pc:docMk/>
            <pc:sldMk cId="2476156564" sldId="289"/>
            <ac:cxnSpMk id="12" creationId="{923A46A2-6432-4B56-8C18-C6C795B77566}"/>
          </ac:cxnSpMkLst>
        </pc:cxnChg>
        <pc:cxnChg chg="mod">
          <ac:chgData name="Marti  Mike" userId="08a0049c-c6f1-43f6-9c09-545e2f7bb6c0" providerId="ADAL" clId="{2AF421B9-D715-4300-9D86-97A43D07B8CD}" dt="2021-12-21T17:26:16.249" v="1000" actId="692"/>
          <ac:cxnSpMkLst>
            <pc:docMk/>
            <pc:sldMk cId="2476156564" sldId="289"/>
            <ac:cxnSpMk id="13" creationId="{4A3FB7CE-4036-42E6-AEDB-953A6649A005}"/>
          </ac:cxnSpMkLst>
        </pc:cxnChg>
        <pc:cxnChg chg="mod">
          <ac:chgData name="Marti  Mike" userId="08a0049c-c6f1-43f6-9c09-545e2f7bb6c0" providerId="ADAL" clId="{2AF421B9-D715-4300-9D86-97A43D07B8CD}" dt="2021-12-21T17:26:16.249" v="1000" actId="692"/>
          <ac:cxnSpMkLst>
            <pc:docMk/>
            <pc:sldMk cId="2476156564" sldId="289"/>
            <ac:cxnSpMk id="17" creationId="{67DDA975-D1AE-429E-9808-BA7884D689D8}"/>
          </ac:cxnSpMkLst>
        </pc:cxnChg>
        <pc:cxnChg chg="mod">
          <ac:chgData name="Marti  Mike" userId="08a0049c-c6f1-43f6-9c09-545e2f7bb6c0" providerId="ADAL" clId="{2AF421B9-D715-4300-9D86-97A43D07B8CD}" dt="2021-12-21T17:26:16.249" v="1000" actId="692"/>
          <ac:cxnSpMkLst>
            <pc:docMk/>
            <pc:sldMk cId="2476156564" sldId="289"/>
            <ac:cxnSpMk id="39" creationId="{A956E429-1D95-44B4-9F03-B3E88E5F8316}"/>
          </ac:cxnSpMkLst>
        </pc:cxnChg>
        <pc:cxnChg chg="mod">
          <ac:chgData name="Marti  Mike" userId="08a0049c-c6f1-43f6-9c09-545e2f7bb6c0" providerId="ADAL" clId="{2AF421B9-D715-4300-9D86-97A43D07B8CD}" dt="2021-12-21T17:26:16.249" v="1000" actId="692"/>
          <ac:cxnSpMkLst>
            <pc:docMk/>
            <pc:sldMk cId="2476156564" sldId="289"/>
            <ac:cxnSpMk id="42" creationId="{1F0D8A7C-8A7C-466A-ABEF-F9DD9EDF603F}"/>
          </ac:cxnSpMkLst>
        </pc:cxnChg>
        <pc:cxnChg chg="mod">
          <ac:chgData name="Marti  Mike" userId="08a0049c-c6f1-43f6-9c09-545e2f7bb6c0" providerId="ADAL" clId="{2AF421B9-D715-4300-9D86-97A43D07B8CD}" dt="2021-12-21T17:26:16.249" v="1000" actId="692"/>
          <ac:cxnSpMkLst>
            <pc:docMk/>
            <pc:sldMk cId="2476156564" sldId="289"/>
            <ac:cxnSpMk id="45" creationId="{916F6262-96F7-4104-867B-DA8503BFE703}"/>
          </ac:cxnSpMkLst>
        </pc:cxnChg>
      </pc:sldChg>
      <pc:sldChg chg="modSp new mod ord">
        <pc:chgData name="Marti  Mike" userId="08a0049c-c6f1-43f6-9c09-545e2f7bb6c0" providerId="ADAL" clId="{2AF421B9-D715-4300-9D86-97A43D07B8CD}" dt="2021-12-22T22:58:17.203" v="2532" actId="20577"/>
        <pc:sldMkLst>
          <pc:docMk/>
          <pc:sldMk cId="3764695936" sldId="290"/>
        </pc:sldMkLst>
        <pc:spChg chg="mod">
          <ac:chgData name="Marti  Mike" userId="08a0049c-c6f1-43f6-9c09-545e2f7bb6c0" providerId="ADAL" clId="{2AF421B9-D715-4300-9D86-97A43D07B8CD}" dt="2021-12-21T17:35:25.522" v="1049" actId="20577"/>
          <ac:spMkLst>
            <pc:docMk/>
            <pc:sldMk cId="3764695936" sldId="290"/>
            <ac:spMk id="2" creationId="{86F2AA0E-D340-447A-953B-E9ADE2F3E3CE}"/>
          </ac:spMkLst>
        </pc:spChg>
        <pc:spChg chg="mod">
          <ac:chgData name="Marti  Mike" userId="08a0049c-c6f1-43f6-9c09-545e2f7bb6c0" providerId="ADAL" clId="{2AF421B9-D715-4300-9D86-97A43D07B8CD}" dt="2021-12-22T22:58:17.203" v="2532" actId="20577"/>
          <ac:spMkLst>
            <pc:docMk/>
            <pc:sldMk cId="3764695936" sldId="290"/>
            <ac:spMk id="3" creationId="{02C80EB1-782A-433E-A364-EC191814C77C}"/>
          </ac:spMkLst>
        </pc:spChg>
      </pc:sldChg>
      <pc:sldChg chg="modSp add mod ord">
        <pc:chgData name="Marti  Mike" userId="08a0049c-c6f1-43f6-9c09-545e2f7bb6c0" providerId="ADAL" clId="{2AF421B9-D715-4300-9D86-97A43D07B8CD}" dt="2021-12-22T22:58:08.284" v="2529" actId="113"/>
        <pc:sldMkLst>
          <pc:docMk/>
          <pc:sldMk cId="911045922" sldId="291"/>
        </pc:sldMkLst>
        <pc:spChg chg="mod">
          <ac:chgData name="Marti  Mike" userId="08a0049c-c6f1-43f6-9c09-545e2f7bb6c0" providerId="ADAL" clId="{2AF421B9-D715-4300-9D86-97A43D07B8CD}" dt="2021-12-22T22:58:08.284" v="2529" actId="113"/>
          <ac:spMkLst>
            <pc:docMk/>
            <pc:sldMk cId="911045922" sldId="291"/>
            <ac:spMk id="3" creationId="{02C80EB1-782A-433E-A364-EC191814C77C}"/>
          </ac:spMkLst>
        </pc:spChg>
      </pc:sldChg>
      <pc:sldChg chg="addSp delSp modSp new add del mod ord">
        <pc:chgData name="Marti  Mike" userId="08a0049c-c6f1-43f6-9c09-545e2f7bb6c0" providerId="ADAL" clId="{2AF421B9-D715-4300-9D86-97A43D07B8CD}" dt="2021-12-23T18:42:02.854" v="2841" actId="20577"/>
        <pc:sldMkLst>
          <pc:docMk/>
          <pc:sldMk cId="858709271" sldId="292"/>
        </pc:sldMkLst>
        <pc:spChg chg="mod">
          <ac:chgData name="Marti  Mike" userId="08a0049c-c6f1-43f6-9c09-545e2f7bb6c0" providerId="ADAL" clId="{2AF421B9-D715-4300-9D86-97A43D07B8CD}" dt="2021-12-21T18:21:21.138" v="1311" actId="20577"/>
          <ac:spMkLst>
            <pc:docMk/>
            <pc:sldMk cId="858709271" sldId="292"/>
            <ac:spMk id="2" creationId="{ED52B15F-A25C-491B-81D9-173A6ACAF71A}"/>
          </ac:spMkLst>
        </pc:spChg>
        <pc:spChg chg="del mod">
          <ac:chgData name="Marti  Mike" userId="08a0049c-c6f1-43f6-9c09-545e2f7bb6c0" providerId="ADAL" clId="{2AF421B9-D715-4300-9D86-97A43D07B8CD}" dt="2021-12-21T18:21:49.987" v="1315" actId="478"/>
          <ac:spMkLst>
            <pc:docMk/>
            <pc:sldMk cId="858709271" sldId="292"/>
            <ac:spMk id="3" creationId="{D8876019-7BFB-4DA1-9135-A7C3BC1D2C6B}"/>
          </ac:spMkLst>
        </pc:spChg>
        <pc:spChg chg="del">
          <ac:chgData name="Marti  Mike" userId="08a0049c-c6f1-43f6-9c09-545e2f7bb6c0" providerId="ADAL" clId="{2AF421B9-D715-4300-9D86-97A43D07B8CD}" dt="2021-12-21T18:14:24.659" v="1186" actId="478"/>
          <ac:spMkLst>
            <pc:docMk/>
            <pc:sldMk cId="858709271" sldId="292"/>
            <ac:spMk id="4" creationId="{30E41810-8CBB-4DFF-BFC4-219F721F5ED7}"/>
          </ac:spMkLst>
        </pc:spChg>
        <pc:spChg chg="add mod">
          <ac:chgData name="Marti  Mike" userId="08a0049c-c6f1-43f6-9c09-545e2f7bb6c0" providerId="ADAL" clId="{2AF421B9-D715-4300-9D86-97A43D07B8CD}" dt="2021-12-23T18:42:02.854" v="2841" actId="20577"/>
          <ac:spMkLst>
            <pc:docMk/>
            <pc:sldMk cId="858709271" sldId="292"/>
            <ac:spMk id="6" creationId="{0F3FDF57-587B-46DC-863E-135CA0AEC078}"/>
          </ac:spMkLst>
        </pc:spChg>
        <pc:spChg chg="add del mod">
          <ac:chgData name="Marti  Mike" userId="08a0049c-c6f1-43f6-9c09-545e2f7bb6c0" providerId="ADAL" clId="{2AF421B9-D715-4300-9D86-97A43D07B8CD}" dt="2021-12-21T18:21:51.387" v="1316" actId="478"/>
          <ac:spMkLst>
            <pc:docMk/>
            <pc:sldMk cId="858709271" sldId="292"/>
            <ac:spMk id="7" creationId="{FEF7A172-9166-4CFB-A25C-EF1F2687A0E0}"/>
          </ac:spMkLst>
        </pc:spChg>
      </pc:sldChg>
      <pc:sldChg chg="addSp delSp modSp add mod ord modAnim">
        <pc:chgData name="Marti  Mike" userId="08a0049c-c6f1-43f6-9c09-545e2f7bb6c0" providerId="ADAL" clId="{2AF421B9-D715-4300-9D86-97A43D07B8CD}" dt="2021-12-22T22:43:30.743" v="2475"/>
        <pc:sldMkLst>
          <pc:docMk/>
          <pc:sldMk cId="959847250" sldId="293"/>
        </pc:sldMkLst>
        <pc:spChg chg="mod">
          <ac:chgData name="Marti  Mike" userId="08a0049c-c6f1-43f6-9c09-545e2f7bb6c0" providerId="ADAL" clId="{2AF421B9-D715-4300-9D86-97A43D07B8CD}" dt="2021-12-21T18:22:12.402" v="1320" actId="20577"/>
          <ac:spMkLst>
            <pc:docMk/>
            <pc:sldMk cId="959847250" sldId="293"/>
            <ac:spMk id="2" creationId="{ED52B15F-A25C-491B-81D9-173A6ACAF71A}"/>
          </ac:spMkLst>
        </pc:spChg>
        <pc:spChg chg="mod">
          <ac:chgData name="Marti  Mike" userId="08a0049c-c6f1-43f6-9c09-545e2f7bb6c0" providerId="ADAL" clId="{2AF421B9-D715-4300-9D86-97A43D07B8CD}" dt="2021-12-22T22:39:10.627" v="2466" actId="113"/>
          <ac:spMkLst>
            <pc:docMk/>
            <pc:sldMk cId="959847250" sldId="293"/>
            <ac:spMk id="3" creationId="{D8876019-7BFB-4DA1-9135-A7C3BC1D2C6B}"/>
          </ac:spMkLst>
        </pc:spChg>
        <pc:spChg chg="del">
          <ac:chgData name="Marti  Mike" userId="08a0049c-c6f1-43f6-9c09-545e2f7bb6c0" providerId="ADAL" clId="{2AF421B9-D715-4300-9D86-97A43D07B8CD}" dt="2021-12-21T18:22:00.939" v="1318" actId="478"/>
          <ac:spMkLst>
            <pc:docMk/>
            <pc:sldMk cId="959847250" sldId="293"/>
            <ac:spMk id="6" creationId="{0F3FDF57-587B-46DC-863E-135CA0AEC078}"/>
          </ac:spMkLst>
        </pc:spChg>
        <pc:spChg chg="add mod">
          <ac:chgData name="Marti  Mike" userId="08a0049c-c6f1-43f6-9c09-545e2f7bb6c0" providerId="ADAL" clId="{2AF421B9-D715-4300-9D86-97A43D07B8CD}" dt="2021-12-22T10:09:55.924" v="1890" actId="1076"/>
          <ac:spMkLst>
            <pc:docMk/>
            <pc:sldMk cId="959847250" sldId="293"/>
            <ac:spMk id="7" creationId="{47AAE8A7-A098-454A-A0C7-7B29819C6D8C}"/>
          </ac:spMkLst>
        </pc:spChg>
        <pc:spChg chg="add mod">
          <ac:chgData name="Marti  Mike" userId="08a0049c-c6f1-43f6-9c09-545e2f7bb6c0" providerId="ADAL" clId="{2AF421B9-D715-4300-9D86-97A43D07B8CD}" dt="2021-12-22T10:09:55.924" v="1890" actId="1076"/>
          <ac:spMkLst>
            <pc:docMk/>
            <pc:sldMk cId="959847250" sldId="293"/>
            <ac:spMk id="8" creationId="{4A52C75C-733C-4484-B0CA-2C3294D107B7}"/>
          </ac:spMkLst>
        </pc:spChg>
        <pc:spChg chg="add mod">
          <ac:chgData name="Marti  Mike" userId="08a0049c-c6f1-43f6-9c09-545e2f7bb6c0" providerId="ADAL" clId="{2AF421B9-D715-4300-9D86-97A43D07B8CD}" dt="2021-12-22T10:09:55.924" v="1890" actId="1076"/>
          <ac:spMkLst>
            <pc:docMk/>
            <pc:sldMk cId="959847250" sldId="293"/>
            <ac:spMk id="11" creationId="{B0C2C30B-F635-40A9-A5E5-939AE8FE1FF6}"/>
          </ac:spMkLst>
        </pc:spChg>
        <pc:spChg chg="add mod">
          <ac:chgData name="Marti  Mike" userId="08a0049c-c6f1-43f6-9c09-545e2f7bb6c0" providerId="ADAL" clId="{2AF421B9-D715-4300-9D86-97A43D07B8CD}" dt="2021-12-22T10:09:55.924" v="1890" actId="1076"/>
          <ac:spMkLst>
            <pc:docMk/>
            <pc:sldMk cId="959847250" sldId="293"/>
            <ac:spMk id="12" creationId="{670F2D5B-BBE8-4A17-8B19-958185D18868}"/>
          </ac:spMkLst>
        </pc:spChg>
        <pc:spChg chg="add mod">
          <ac:chgData name="Marti  Mike" userId="08a0049c-c6f1-43f6-9c09-545e2f7bb6c0" providerId="ADAL" clId="{2AF421B9-D715-4300-9D86-97A43D07B8CD}" dt="2021-12-22T10:09:55.924" v="1890" actId="1076"/>
          <ac:spMkLst>
            <pc:docMk/>
            <pc:sldMk cId="959847250" sldId="293"/>
            <ac:spMk id="13" creationId="{39796173-D34D-49EB-93A9-1389E5C0B865}"/>
          </ac:spMkLst>
        </pc:spChg>
        <pc:spChg chg="add del mod">
          <ac:chgData name="Marti  Mike" userId="08a0049c-c6f1-43f6-9c09-545e2f7bb6c0" providerId="ADAL" clId="{2AF421B9-D715-4300-9D86-97A43D07B8CD}" dt="2021-12-22T20:46:50.507" v="2461" actId="478"/>
          <ac:spMkLst>
            <pc:docMk/>
            <pc:sldMk cId="959847250" sldId="293"/>
            <ac:spMk id="15" creationId="{3097EE92-A2C6-4736-80E5-CECCF62046B4}"/>
          </ac:spMkLst>
        </pc:spChg>
        <pc:cxnChg chg="add mod">
          <ac:chgData name="Marti  Mike" userId="08a0049c-c6f1-43f6-9c09-545e2f7bb6c0" providerId="ADAL" clId="{2AF421B9-D715-4300-9D86-97A43D07B8CD}" dt="2021-12-22T10:09:55.924" v="1890" actId="1076"/>
          <ac:cxnSpMkLst>
            <pc:docMk/>
            <pc:sldMk cId="959847250" sldId="293"/>
            <ac:cxnSpMk id="6" creationId="{7D2AC26B-AEEE-4637-B0A6-A9DA319B499F}"/>
          </ac:cxnSpMkLst>
        </pc:cxnChg>
      </pc:sldChg>
      <pc:sldChg chg="modSp add mod ord">
        <pc:chgData name="Marti  Mike" userId="08a0049c-c6f1-43f6-9c09-545e2f7bb6c0" providerId="ADAL" clId="{2AF421B9-D715-4300-9D86-97A43D07B8CD}" dt="2021-12-21T18:22:32.140" v="1328"/>
        <pc:sldMkLst>
          <pc:docMk/>
          <pc:sldMk cId="1860929937" sldId="294"/>
        </pc:sldMkLst>
        <pc:spChg chg="mod">
          <ac:chgData name="Marti  Mike" userId="08a0049c-c6f1-43f6-9c09-545e2f7bb6c0" providerId="ADAL" clId="{2AF421B9-D715-4300-9D86-97A43D07B8CD}" dt="2021-12-21T18:22:23.388" v="1324" actId="20577"/>
          <ac:spMkLst>
            <pc:docMk/>
            <pc:sldMk cId="1860929937" sldId="294"/>
            <ac:spMk id="3" creationId="{D8876019-7BFB-4DA1-9135-A7C3BC1D2C6B}"/>
          </ac:spMkLst>
        </pc:spChg>
      </pc:sldChg>
      <pc:sldChg chg="modSp new mod">
        <pc:chgData name="Marti  Mike" userId="08a0049c-c6f1-43f6-9c09-545e2f7bb6c0" providerId="ADAL" clId="{2AF421B9-D715-4300-9D86-97A43D07B8CD}" dt="2021-12-23T18:28:32.994" v="2769" actId="14100"/>
        <pc:sldMkLst>
          <pc:docMk/>
          <pc:sldMk cId="3089353235" sldId="295"/>
        </pc:sldMkLst>
        <pc:spChg chg="mod">
          <ac:chgData name="Marti  Mike" userId="08a0049c-c6f1-43f6-9c09-545e2f7bb6c0" providerId="ADAL" clId="{2AF421B9-D715-4300-9D86-97A43D07B8CD}" dt="2021-12-21T18:24:52.171" v="1372" actId="20577"/>
          <ac:spMkLst>
            <pc:docMk/>
            <pc:sldMk cId="3089353235" sldId="295"/>
            <ac:spMk id="2" creationId="{949BEC7D-70BA-44E4-9488-D28FC93DF219}"/>
          </ac:spMkLst>
        </pc:spChg>
        <pc:spChg chg="mod">
          <ac:chgData name="Marti  Mike" userId="08a0049c-c6f1-43f6-9c09-545e2f7bb6c0" providerId="ADAL" clId="{2AF421B9-D715-4300-9D86-97A43D07B8CD}" dt="2021-12-22T22:44:13.442" v="2476" actId="113"/>
          <ac:spMkLst>
            <pc:docMk/>
            <pc:sldMk cId="3089353235" sldId="295"/>
            <ac:spMk id="3" creationId="{E51098A5-3ABE-4D48-9D42-EBEA73F8EC9D}"/>
          </ac:spMkLst>
        </pc:spChg>
        <pc:cxnChg chg="mod">
          <ac:chgData name="Marti  Mike" userId="08a0049c-c6f1-43f6-9c09-545e2f7bb6c0" providerId="ADAL" clId="{2AF421B9-D715-4300-9D86-97A43D07B8CD}" dt="2021-12-23T18:28:11.959" v="2765" actId="14100"/>
          <ac:cxnSpMkLst>
            <pc:docMk/>
            <pc:sldMk cId="3089353235" sldId="295"/>
            <ac:cxnSpMk id="28" creationId="{B7E3912A-63F3-4D4D-A43D-9365332C7E2F}"/>
          </ac:cxnSpMkLst>
        </pc:cxnChg>
        <pc:cxnChg chg="mod">
          <ac:chgData name="Marti  Mike" userId="08a0049c-c6f1-43f6-9c09-545e2f7bb6c0" providerId="ADAL" clId="{2AF421B9-D715-4300-9D86-97A43D07B8CD}" dt="2021-12-23T18:28:24.931" v="2767" actId="14100"/>
          <ac:cxnSpMkLst>
            <pc:docMk/>
            <pc:sldMk cId="3089353235" sldId="295"/>
            <ac:cxnSpMk id="29" creationId="{66379E65-145E-451A-9C6E-E7148C525B20}"/>
          </ac:cxnSpMkLst>
        </pc:cxnChg>
        <pc:cxnChg chg="mod">
          <ac:chgData name="Marti  Mike" userId="08a0049c-c6f1-43f6-9c09-545e2f7bb6c0" providerId="ADAL" clId="{2AF421B9-D715-4300-9D86-97A43D07B8CD}" dt="2021-12-23T18:28:32.994" v="2769" actId="14100"/>
          <ac:cxnSpMkLst>
            <pc:docMk/>
            <pc:sldMk cId="3089353235" sldId="295"/>
            <ac:cxnSpMk id="36" creationId="{C75B5ED3-99EC-4984-AF4D-AC86BDD6C2CC}"/>
          </ac:cxnSpMkLst>
        </pc:cxnChg>
        <pc:cxnChg chg="mod">
          <ac:chgData name="Marti  Mike" userId="08a0049c-c6f1-43f6-9c09-545e2f7bb6c0" providerId="ADAL" clId="{2AF421B9-D715-4300-9D86-97A43D07B8CD}" dt="2021-12-23T18:27:58.152" v="2761" actId="14100"/>
          <ac:cxnSpMkLst>
            <pc:docMk/>
            <pc:sldMk cId="3089353235" sldId="295"/>
            <ac:cxnSpMk id="58" creationId="{1F320358-1B83-466A-AE5B-C084437418B8}"/>
          </ac:cxnSpMkLst>
        </pc:cxnChg>
        <pc:cxnChg chg="mod">
          <ac:chgData name="Marti  Mike" userId="08a0049c-c6f1-43f6-9c09-545e2f7bb6c0" providerId="ADAL" clId="{2AF421B9-D715-4300-9D86-97A43D07B8CD}" dt="2021-12-23T18:27:47.896" v="2760" actId="14100"/>
          <ac:cxnSpMkLst>
            <pc:docMk/>
            <pc:sldMk cId="3089353235" sldId="295"/>
            <ac:cxnSpMk id="65" creationId="{60F4A63F-E089-4DA0-B4CF-F8A52548C5E3}"/>
          </ac:cxnSpMkLst>
        </pc:cxnChg>
      </pc:sldChg>
      <pc:sldChg chg="addSp delSp modSp add mod modAnim">
        <pc:chgData name="Marti  Mike" userId="08a0049c-c6f1-43f6-9c09-545e2f7bb6c0" providerId="ADAL" clId="{2AF421B9-D715-4300-9D86-97A43D07B8CD}" dt="2021-12-22T22:54:53.994" v="2521" actId="478"/>
        <pc:sldMkLst>
          <pc:docMk/>
          <pc:sldMk cId="622085712" sldId="296"/>
        </pc:sldMkLst>
        <pc:spChg chg="mod">
          <ac:chgData name="Marti  Mike" userId="08a0049c-c6f1-43f6-9c09-545e2f7bb6c0" providerId="ADAL" clId="{2AF421B9-D715-4300-9D86-97A43D07B8CD}" dt="2021-12-21T18:25:16.386" v="1381" actId="20577"/>
          <ac:spMkLst>
            <pc:docMk/>
            <pc:sldMk cId="622085712" sldId="296"/>
            <ac:spMk id="2" creationId="{949BEC7D-70BA-44E4-9488-D28FC93DF219}"/>
          </ac:spMkLst>
        </pc:spChg>
        <pc:spChg chg="mod">
          <ac:chgData name="Marti  Mike" userId="08a0049c-c6f1-43f6-9c09-545e2f7bb6c0" providerId="ADAL" clId="{2AF421B9-D715-4300-9D86-97A43D07B8CD}" dt="2021-12-22T10:04:23.600" v="1726" actId="20577"/>
          <ac:spMkLst>
            <pc:docMk/>
            <pc:sldMk cId="622085712" sldId="296"/>
            <ac:spMk id="3" creationId="{E51098A5-3ABE-4D48-9D42-EBEA73F8EC9D}"/>
          </ac:spMkLst>
        </pc:spChg>
        <pc:spChg chg="add mod">
          <ac:chgData name="Marti  Mike" userId="08a0049c-c6f1-43f6-9c09-545e2f7bb6c0" providerId="ADAL" clId="{2AF421B9-D715-4300-9D86-97A43D07B8CD}" dt="2021-12-22T10:44:53.745" v="2171" actId="1076"/>
          <ac:spMkLst>
            <pc:docMk/>
            <pc:sldMk cId="622085712" sldId="296"/>
            <ac:spMk id="5" creationId="{195063AC-BEA0-40EF-B437-7A899B91D6D5}"/>
          </ac:spMkLst>
        </pc:spChg>
        <pc:spChg chg="add mod">
          <ac:chgData name="Marti  Mike" userId="08a0049c-c6f1-43f6-9c09-545e2f7bb6c0" providerId="ADAL" clId="{2AF421B9-D715-4300-9D86-97A43D07B8CD}" dt="2021-12-22T10:44:53.745" v="2171" actId="1076"/>
          <ac:spMkLst>
            <pc:docMk/>
            <pc:sldMk cId="622085712" sldId="296"/>
            <ac:spMk id="8" creationId="{9F549713-537A-4992-8BA6-04A7239E360B}"/>
          </ac:spMkLst>
        </pc:spChg>
        <pc:spChg chg="add mod">
          <ac:chgData name="Marti  Mike" userId="08a0049c-c6f1-43f6-9c09-545e2f7bb6c0" providerId="ADAL" clId="{2AF421B9-D715-4300-9D86-97A43D07B8CD}" dt="2021-12-22T10:44:53.745" v="2171" actId="1076"/>
          <ac:spMkLst>
            <pc:docMk/>
            <pc:sldMk cId="622085712" sldId="296"/>
            <ac:spMk id="9" creationId="{8E6D3700-5A9E-4359-9056-F67BB091E4A8}"/>
          </ac:spMkLst>
        </pc:spChg>
        <pc:spChg chg="add mod">
          <ac:chgData name="Marti  Mike" userId="08a0049c-c6f1-43f6-9c09-545e2f7bb6c0" providerId="ADAL" clId="{2AF421B9-D715-4300-9D86-97A43D07B8CD}" dt="2021-12-22T10:44:53.745" v="2171" actId="1076"/>
          <ac:spMkLst>
            <pc:docMk/>
            <pc:sldMk cId="622085712" sldId="296"/>
            <ac:spMk id="10" creationId="{1861DF69-8479-44A5-A5B5-042DF3D8DAD3}"/>
          </ac:spMkLst>
        </pc:spChg>
        <pc:spChg chg="add del mod">
          <ac:chgData name="Marti  Mike" userId="08a0049c-c6f1-43f6-9c09-545e2f7bb6c0" providerId="ADAL" clId="{2AF421B9-D715-4300-9D86-97A43D07B8CD}" dt="2021-12-22T22:54:53.994" v="2521" actId="478"/>
          <ac:spMkLst>
            <pc:docMk/>
            <pc:sldMk cId="622085712" sldId="296"/>
            <ac:spMk id="41" creationId="{490E79FF-92DA-4E51-ABAA-5AE3A7D7D99E}"/>
          </ac:spMkLst>
        </pc:spChg>
        <pc:cxnChg chg="add mod">
          <ac:chgData name="Marti  Mike" userId="08a0049c-c6f1-43f6-9c09-545e2f7bb6c0" providerId="ADAL" clId="{2AF421B9-D715-4300-9D86-97A43D07B8CD}" dt="2021-12-22T10:44:53.745" v="2171" actId="1076"/>
          <ac:cxnSpMkLst>
            <pc:docMk/>
            <pc:sldMk cId="622085712" sldId="296"/>
            <ac:cxnSpMk id="6" creationId="{54449DA1-FA91-40BD-A56C-43A15DF42FB3}"/>
          </ac:cxnSpMkLst>
        </pc:cxnChg>
        <pc:cxnChg chg="add mod">
          <ac:chgData name="Marti  Mike" userId="08a0049c-c6f1-43f6-9c09-545e2f7bb6c0" providerId="ADAL" clId="{2AF421B9-D715-4300-9D86-97A43D07B8CD}" dt="2021-12-22T10:44:53.745" v="2171" actId="1076"/>
          <ac:cxnSpMkLst>
            <pc:docMk/>
            <pc:sldMk cId="622085712" sldId="296"/>
            <ac:cxnSpMk id="14" creationId="{7C379F36-4D30-4C9C-B03D-9E4D04DB555C}"/>
          </ac:cxnSpMkLst>
        </pc:cxnChg>
        <pc:cxnChg chg="add mod">
          <ac:chgData name="Marti  Mike" userId="08a0049c-c6f1-43f6-9c09-545e2f7bb6c0" providerId="ADAL" clId="{2AF421B9-D715-4300-9D86-97A43D07B8CD}" dt="2021-12-22T10:44:53.745" v="2171" actId="1076"/>
          <ac:cxnSpMkLst>
            <pc:docMk/>
            <pc:sldMk cId="622085712" sldId="296"/>
            <ac:cxnSpMk id="17" creationId="{F1CAA4A1-B60F-44AC-B2E6-7FE69BDF306D}"/>
          </ac:cxnSpMkLst>
        </pc:cxnChg>
        <pc:cxnChg chg="add del mod">
          <ac:chgData name="Marti  Mike" userId="08a0049c-c6f1-43f6-9c09-545e2f7bb6c0" providerId="ADAL" clId="{2AF421B9-D715-4300-9D86-97A43D07B8CD}" dt="2021-12-22T09:39:08.056" v="1586" actId="478"/>
          <ac:cxnSpMkLst>
            <pc:docMk/>
            <pc:sldMk cId="622085712" sldId="296"/>
            <ac:cxnSpMk id="21" creationId="{B880F199-0CA0-47D8-A8D3-3AE04D31B4FC}"/>
          </ac:cxnSpMkLst>
        </pc:cxnChg>
        <pc:cxnChg chg="add mod">
          <ac:chgData name="Marti  Mike" userId="08a0049c-c6f1-43f6-9c09-545e2f7bb6c0" providerId="ADAL" clId="{2AF421B9-D715-4300-9D86-97A43D07B8CD}" dt="2021-12-22T10:44:53.745" v="2171" actId="1076"/>
          <ac:cxnSpMkLst>
            <pc:docMk/>
            <pc:sldMk cId="622085712" sldId="296"/>
            <ac:cxnSpMk id="25" creationId="{013E3ABF-8A0A-41D7-B749-45786C273750}"/>
          </ac:cxnSpMkLst>
        </pc:cxnChg>
        <pc:cxnChg chg="add mod">
          <ac:chgData name="Marti  Mike" userId="08a0049c-c6f1-43f6-9c09-545e2f7bb6c0" providerId="ADAL" clId="{2AF421B9-D715-4300-9D86-97A43D07B8CD}" dt="2021-12-22T10:44:53.745" v="2171" actId="1076"/>
          <ac:cxnSpMkLst>
            <pc:docMk/>
            <pc:sldMk cId="622085712" sldId="296"/>
            <ac:cxnSpMk id="28" creationId="{D94C9332-6CF6-4D00-82D1-DFAE32587E0B}"/>
          </ac:cxnSpMkLst>
        </pc:cxnChg>
        <pc:cxnChg chg="add mod">
          <ac:chgData name="Marti  Mike" userId="08a0049c-c6f1-43f6-9c09-545e2f7bb6c0" providerId="ADAL" clId="{2AF421B9-D715-4300-9D86-97A43D07B8CD}" dt="2021-12-22T10:44:53.745" v="2171" actId="1076"/>
          <ac:cxnSpMkLst>
            <pc:docMk/>
            <pc:sldMk cId="622085712" sldId="296"/>
            <ac:cxnSpMk id="31" creationId="{063228A1-70D1-4F4B-A577-15315DA79687}"/>
          </ac:cxnSpMkLst>
        </pc:cxnChg>
      </pc:sldChg>
      <pc:sldChg chg="addSp delSp modSp add mod modAnim">
        <pc:chgData name="Marti  Mike" userId="08a0049c-c6f1-43f6-9c09-545e2f7bb6c0" providerId="ADAL" clId="{2AF421B9-D715-4300-9D86-97A43D07B8CD}" dt="2021-12-22T22:45:53.066" v="2484" actId="478"/>
        <pc:sldMkLst>
          <pc:docMk/>
          <pc:sldMk cId="2781959204" sldId="297"/>
        </pc:sldMkLst>
        <pc:spChg chg="mod">
          <ac:chgData name="Marti  Mike" userId="08a0049c-c6f1-43f6-9c09-545e2f7bb6c0" providerId="ADAL" clId="{2AF421B9-D715-4300-9D86-97A43D07B8CD}" dt="2021-12-21T18:25:36.867" v="1389" actId="20577"/>
          <ac:spMkLst>
            <pc:docMk/>
            <pc:sldMk cId="2781959204" sldId="297"/>
            <ac:spMk id="2" creationId="{949BEC7D-70BA-44E4-9488-D28FC93DF219}"/>
          </ac:spMkLst>
        </pc:spChg>
        <pc:spChg chg="mod">
          <ac:chgData name="Marti  Mike" userId="08a0049c-c6f1-43f6-9c09-545e2f7bb6c0" providerId="ADAL" clId="{2AF421B9-D715-4300-9D86-97A43D07B8CD}" dt="2021-12-22T10:44:37.219" v="2169" actId="20577"/>
          <ac:spMkLst>
            <pc:docMk/>
            <pc:sldMk cId="2781959204" sldId="297"/>
            <ac:spMk id="3" creationId="{E51098A5-3ABE-4D48-9D42-EBEA73F8EC9D}"/>
          </ac:spMkLst>
        </pc:spChg>
        <pc:spChg chg="add del mod">
          <ac:chgData name="Marti  Mike" userId="08a0049c-c6f1-43f6-9c09-545e2f7bb6c0" providerId="ADAL" clId="{2AF421B9-D715-4300-9D86-97A43D07B8CD}" dt="2021-12-22T10:19:42.025" v="1911" actId="478"/>
          <ac:spMkLst>
            <pc:docMk/>
            <pc:sldMk cId="2781959204" sldId="297"/>
            <ac:spMk id="5" creationId="{92683EAC-DD83-44DC-960E-31957B79A600}"/>
          </ac:spMkLst>
        </pc:spChg>
        <pc:spChg chg="add mod">
          <ac:chgData name="Marti  Mike" userId="08a0049c-c6f1-43f6-9c09-545e2f7bb6c0" providerId="ADAL" clId="{2AF421B9-D715-4300-9D86-97A43D07B8CD}" dt="2021-12-22T10:44:46.672" v="2170" actId="1076"/>
          <ac:spMkLst>
            <pc:docMk/>
            <pc:sldMk cId="2781959204" sldId="297"/>
            <ac:spMk id="7" creationId="{549D6591-5BCD-45E0-A3A2-38361A7E90A7}"/>
          </ac:spMkLst>
        </pc:spChg>
        <pc:spChg chg="add mod">
          <ac:chgData name="Marti  Mike" userId="08a0049c-c6f1-43f6-9c09-545e2f7bb6c0" providerId="ADAL" clId="{2AF421B9-D715-4300-9D86-97A43D07B8CD}" dt="2021-12-22T10:44:46.672" v="2170" actId="1076"/>
          <ac:spMkLst>
            <pc:docMk/>
            <pc:sldMk cId="2781959204" sldId="297"/>
            <ac:spMk id="8" creationId="{E5264753-097C-4544-A74A-8D0927E3DED5}"/>
          </ac:spMkLst>
        </pc:spChg>
        <pc:spChg chg="add mod">
          <ac:chgData name="Marti  Mike" userId="08a0049c-c6f1-43f6-9c09-545e2f7bb6c0" providerId="ADAL" clId="{2AF421B9-D715-4300-9D86-97A43D07B8CD}" dt="2021-12-22T10:44:46.672" v="2170" actId="1076"/>
          <ac:spMkLst>
            <pc:docMk/>
            <pc:sldMk cId="2781959204" sldId="297"/>
            <ac:spMk id="9" creationId="{B6F4F132-60C1-409A-BD1D-45A723735F87}"/>
          </ac:spMkLst>
        </pc:spChg>
        <pc:spChg chg="add mod">
          <ac:chgData name="Marti  Mike" userId="08a0049c-c6f1-43f6-9c09-545e2f7bb6c0" providerId="ADAL" clId="{2AF421B9-D715-4300-9D86-97A43D07B8CD}" dt="2021-12-22T17:50:12.333" v="2434" actId="1076"/>
          <ac:spMkLst>
            <pc:docMk/>
            <pc:sldMk cId="2781959204" sldId="297"/>
            <ac:spMk id="15" creationId="{3699994C-C6A0-4FE1-9558-1ED6227895F1}"/>
          </ac:spMkLst>
        </pc:spChg>
        <pc:spChg chg="add mod">
          <ac:chgData name="Marti  Mike" userId="08a0049c-c6f1-43f6-9c09-545e2f7bb6c0" providerId="ADAL" clId="{2AF421B9-D715-4300-9D86-97A43D07B8CD}" dt="2021-12-22T10:44:46.672" v="2170" actId="1076"/>
          <ac:spMkLst>
            <pc:docMk/>
            <pc:sldMk cId="2781959204" sldId="297"/>
            <ac:spMk id="25" creationId="{3145EA97-B887-4005-9482-CD540B7010DF}"/>
          </ac:spMkLst>
        </pc:spChg>
        <pc:spChg chg="add mod">
          <ac:chgData name="Marti  Mike" userId="08a0049c-c6f1-43f6-9c09-545e2f7bb6c0" providerId="ADAL" clId="{2AF421B9-D715-4300-9D86-97A43D07B8CD}" dt="2021-12-22T17:50:09.393" v="2432" actId="1076"/>
          <ac:spMkLst>
            <pc:docMk/>
            <pc:sldMk cId="2781959204" sldId="297"/>
            <ac:spMk id="26" creationId="{27C0AC1A-3EE8-44E1-865F-58053F6C4A19}"/>
          </ac:spMkLst>
        </pc:spChg>
        <pc:spChg chg="add del mod">
          <ac:chgData name="Marti  Mike" userId="08a0049c-c6f1-43f6-9c09-545e2f7bb6c0" providerId="ADAL" clId="{2AF421B9-D715-4300-9D86-97A43D07B8CD}" dt="2021-12-22T22:45:53.066" v="2484" actId="478"/>
          <ac:spMkLst>
            <pc:docMk/>
            <pc:sldMk cId="2781959204" sldId="297"/>
            <ac:spMk id="84" creationId="{AA146DBF-A631-4C25-BE0F-598F16557828}"/>
          </ac:spMkLst>
        </pc:spChg>
        <pc:cxnChg chg="add mod">
          <ac:chgData name="Marti  Mike" userId="08a0049c-c6f1-43f6-9c09-545e2f7bb6c0" providerId="ADAL" clId="{2AF421B9-D715-4300-9D86-97A43D07B8CD}" dt="2021-12-22T17:50:12.333" v="2434" actId="1076"/>
          <ac:cxnSpMkLst>
            <pc:docMk/>
            <pc:sldMk cId="2781959204" sldId="297"/>
            <ac:cxnSpMk id="6" creationId="{4D2DFBD9-5578-4F83-971D-1995C21A03FC}"/>
          </ac:cxnSpMkLst>
        </pc:cxnChg>
        <pc:cxnChg chg="add del mod">
          <ac:chgData name="Marti  Mike" userId="08a0049c-c6f1-43f6-9c09-545e2f7bb6c0" providerId="ADAL" clId="{2AF421B9-D715-4300-9D86-97A43D07B8CD}" dt="2021-12-22T22:45:37.433" v="2482" actId="478"/>
          <ac:cxnSpMkLst>
            <pc:docMk/>
            <pc:sldMk cId="2781959204" sldId="297"/>
            <ac:cxnSpMk id="10" creationId="{A3CA9F6F-2D00-4F84-88FB-CE929D5E7F2D}"/>
          </ac:cxnSpMkLst>
        </pc:cxnChg>
        <pc:cxnChg chg="add del mod">
          <ac:chgData name="Marti  Mike" userId="08a0049c-c6f1-43f6-9c09-545e2f7bb6c0" providerId="ADAL" clId="{2AF421B9-D715-4300-9D86-97A43D07B8CD}" dt="2021-12-22T10:21:43.777" v="1949" actId="478"/>
          <ac:cxnSpMkLst>
            <pc:docMk/>
            <pc:sldMk cId="2781959204" sldId="297"/>
            <ac:cxnSpMk id="11" creationId="{411A169C-9BB6-41A1-B0F1-AEC5E195118D}"/>
          </ac:cxnSpMkLst>
        </pc:cxnChg>
        <pc:cxnChg chg="add mod">
          <ac:chgData name="Marti  Mike" userId="08a0049c-c6f1-43f6-9c09-545e2f7bb6c0" providerId="ADAL" clId="{2AF421B9-D715-4300-9D86-97A43D07B8CD}" dt="2021-12-22T10:44:46.672" v="2170" actId="1076"/>
          <ac:cxnSpMkLst>
            <pc:docMk/>
            <pc:sldMk cId="2781959204" sldId="297"/>
            <ac:cxnSpMk id="12" creationId="{0C93DC5A-7722-4680-B46B-F0DCD5655FAF}"/>
          </ac:cxnSpMkLst>
        </pc:cxnChg>
        <pc:cxnChg chg="add mod">
          <ac:chgData name="Marti  Mike" userId="08a0049c-c6f1-43f6-9c09-545e2f7bb6c0" providerId="ADAL" clId="{2AF421B9-D715-4300-9D86-97A43D07B8CD}" dt="2021-12-22T10:44:46.672" v="2170" actId="1076"/>
          <ac:cxnSpMkLst>
            <pc:docMk/>
            <pc:sldMk cId="2781959204" sldId="297"/>
            <ac:cxnSpMk id="13" creationId="{27B2E251-1F26-4DEA-8989-682674AF2B3B}"/>
          </ac:cxnSpMkLst>
        </pc:cxnChg>
        <pc:cxnChg chg="add mod">
          <ac:chgData name="Marti  Mike" userId="08a0049c-c6f1-43f6-9c09-545e2f7bb6c0" providerId="ADAL" clId="{2AF421B9-D715-4300-9D86-97A43D07B8CD}" dt="2021-12-22T10:44:46.672" v="2170" actId="1076"/>
          <ac:cxnSpMkLst>
            <pc:docMk/>
            <pc:sldMk cId="2781959204" sldId="297"/>
            <ac:cxnSpMk id="14" creationId="{F3016F78-BE02-4F4C-8245-9BF0CD425642}"/>
          </ac:cxnSpMkLst>
        </pc:cxnChg>
        <pc:cxnChg chg="add del mod">
          <ac:chgData name="Marti  Mike" userId="08a0049c-c6f1-43f6-9c09-545e2f7bb6c0" providerId="ADAL" clId="{2AF421B9-D715-4300-9D86-97A43D07B8CD}" dt="2021-12-22T10:20:23.249" v="1923" actId="478"/>
          <ac:cxnSpMkLst>
            <pc:docMk/>
            <pc:sldMk cId="2781959204" sldId="297"/>
            <ac:cxnSpMk id="19" creationId="{4A8D0B78-7151-41A6-9A2E-C76312033181}"/>
          </ac:cxnSpMkLst>
        </pc:cxnChg>
        <pc:cxnChg chg="add del mod">
          <ac:chgData name="Marti  Mike" userId="08a0049c-c6f1-43f6-9c09-545e2f7bb6c0" providerId="ADAL" clId="{2AF421B9-D715-4300-9D86-97A43D07B8CD}" dt="2021-12-22T22:45:37.433" v="2482" actId="478"/>
          <ac:cxnSpMkLst>
            <pc:docMk/>
            <pc:sldMk cId="2781959204" sldId="297"/>
            <ac:cxnSpMk id="22" creationId="{5D50C464-DDE7-4AC4-8D05-7DA72EE39792}"/>
          </ac:cxnSpMkLst>
        </pc:cxnChg>
        <pc:cxnChg chg="add mod">
          <ac:chgData name="Marti  Mike" userId="08a0049c-c6f1-43f6-9c09-545e2f7bb6c0" providerId="ADAL" clId="{2AF421B9-D715-4300-9D86-97A43D07B8CD}" dt="2021-12-22T17:50:12.333" v="2434" actId="1076"/>
          <ac:cxnSpMkLst>
            <pc:docMk/>
            <pc:sldMk cId="2781959204" sldId="297"/>
            <ac:cxnSpMk id="27" creationId="{D0F695DF-C2D4-43AA-A875-E4D015432FEE}"/>
          </ac:cxnSpMkLst>
        </pc:cxnChg>
        <pc:cxnChg chg="add mod">
          <ac:chgData name="Marti  Mike" userId="08a0049c-c6f1-43f6-9c09-545e2f7bb6c0" providerId="ADAL" clId="{2AF421B9-D715-4300-9D86-97A43D07B8CD}" dt="2021-12-22T17:50:09.393" v="2432" actId="1076"/>
          <ac:cxnSpMkLst>
            <pc:docMk/>
            <pc:sldMk cId="2781959204" sldId="297"/>
            <ac:cxnSpMk id="28" creationId="{2B971A28-A05B-4A0E-8D67-07AA0E2FCEBF}"/>
          </ac:cxnSpMkLst>
        </pc:cxnChg>
        <pc:cxnChg chg="add del mod">
          <ac:chgData name="Marti  Mike" userId="08a0049c-c6f1-43f6-9c09-545e2f7bb6c0" providerId="ADAL" clId="{2AF421B9-D715-4300-9D86-97A43D07B8CD}" dt="2021-12-22T22:45:37.433" v="2482" actId="478"/>
          <ac:cxnSpMkLst>
            <pc:docMk/>
            <pc:sldMk cId="2781959204" sldId="297"/>
            <ac:cxnSpMk id="33" creationId="{4B61C8E6-37AB-4C2A-8E7F-B98B79CF7FA2}"/>
          </ac:cxnSpMkLst>
        </pc:cxnChg>
        <pc:cxnChg chg="add del mod">
          <ac:chgData name="Marti  Mike" userId="08a0049c-c6f1-43f6-9c09-545e2f7bb6c0" providerId="ADAL" clId="{2AF421B9-D715-4300-9D86-97A43D07B8CD}" dt="2021-12-22T22:45:37.433" v="2482" actId="478"/>
          <ac:cxnSpMkLst>
            <pc:docMk/>
            <pc:sldMk cId="2781959204" sldId="297"/>
            <ac:cxnSpMk id="36" creationId="{A428DC93-BBA6-4825-B404-E46DF86A1549}"/>
          </ac:cxnSpMkLst>
        </pc:cxnChg>
        <pc:cxnChg chg="add del mod">
          <ac:chgData name="Marti  Mike" userId="08a0049c-c6f1-43f6-9c09-545e2f7bb6c0" providerId="ADAL" clId="{2AF421B9-D715-4300-9D86-97A43D07B8CD}" dt="2021-12-22T20:52:27.049" v="2463" actId="478"/>
          <ac:cxnSpMkLst>
            <pc:docMk/>
            <pc:sldMk cId="2781959204" sldId="297"/>
            <ac:cxnSpMk id="47" creationId="{64278FEC-8D40-4559-8D08-16FF49608F79}"/>
          </ac:cxnSpMkLst>
        </pc:cxnChg>
        <pc:cxnChg chg="add del mod">
          <ac:chgData name="Marti  Mike" userId="08a0049c-c6f1-43f6-9c09-545e2f7bb6c0" providerId="ADAL" clId="{2AF421B9-D715-4300-9D86-97A43D07B8CD}" dt="2021-12-22T10:23:28.640" v="1971" actId="478"/>
          <ac:cxnSpMkLst>
            <pc:docMk/>
            <pc:sldMk cId="2781959204" sldId="297"/>
            <ac:cxnSpMk id="51" creationId="{65BD82CC-838B-414D-B4B2-D67C8C1B0EDF}"/>
          </ac:cxnSpMkLst>
        </pc:cxnChg>
        <pc:cxnChg chg="add del mod">
          <ac:chgData name="Marti  Mike" userId="08a0049c-c6f1-43f6-9c09-545e2f7bb6c0" providerId="ADAL" clId="{2AF421B9-D715-4300-9D86-97A43D07B8CD}" dt="2021-12-22T10:24:08.753" v="1987" actId="478"/>
          <ac:cxnSpMkLst>
            <pc:docMk/>
            <pc:sldMk cId="2781959204" sldId="297"/>
            <ac:cxnSpMk id="57" creationId="{9EED0D83-A8D0-449C-A0C2-184A74533C27}"/>
          </ac:cxnSpMkLst>
        </pc:cxnChg>
        <pc:cxnChg chg="add del mod">
          <ac:chgData name="Marti  Mike" userId="08a0049c-c6f1-43f6-9c09-545e2f7bb6c0" providerId="ADAL" clId="{2AF421B9-D715-4300-9D86-97A43D07B8CD}" dt="2021-12-22T20:52:27.049" v="2463" actId="478"/>
          <ac:cxnSpMkLst>
            <pc:docMk/>
            <pc:sldMk cId="2781959204" sldId="297"/>
            <ac:cxnSpMk id="72" creationId="{5F4E9016-17FE-472B-988F-251B3C090822}"/>
          </ac:cxnSpMkLst>
        </pc:cxnChg>
        <pc:cxnChg chg="add del mod">
          <ac:chgData name="Marti  Mike" userId="08a0049c-c6f1-43f6-9c09-545e2f7bb6c0" providerId="ADAL" clId="{2AF421B9-D715-4300-9D86-97A43D07B8CD}" dt="2021-12-22T20:52:31.961" v="2464" actId="478"/>
          <ac:cxnSpMkLst>
            <pc:docMk/>
            <pc:sldMk cId="2781959204" sldId="297"/>
            <ac:cxnSpMk id="79" creationId="{0D98899C-6589-4CEA-91E6-E7D2DBDB92FE}"/>
          </ac:cxnSpMkLst>
        </pc:cxnChg>
      </pc:sldChg>
      <pc:sldChg chg="addSp delSp modSp add mod">
        <pc:chgData name="Marti  Mike" userId="08a0049c-c6f1-43f6-9c09-545e2f7bb6c0" providerId="ADAL" clId="{2AF421B9-D715-4300-9D86-97A43D07B8CD}" dt="2021-12-22T23:00:17.787" v="2538" actId="478"/>
        <pc:sldMkLst>
          <pc:docMk/>
          <pc:sldMk cId="2767068291" sldId="298"/>
        </pc:sldMkLst>
        <pc:spChg chg="mod">
          <ac:chgData name="Marti  Mike" userId="08a0049c-c6f1-43f6-9c09-545e2f7bb6c0" providerId="ADAL" clId="{2AF421B9-D715-4300-9D86-97A43D07B8CD}" dt="2021-12-21T18:25:44.079" v="1391"/>
          <ac:spMkLst>
            <pc:docMk/>
            <pc:sldMk cId="2767068291" sldId="298"/>
            <ac:spMk id="2" creationId="{949BEC7D-70BA-44E4-9488-D28FC93DF219}"/>
          </ac:spMkLst>
        </pc:spChg>
        <pc:spChg chg="mod">
          <ac:chgData name="Marti  Mike" userId="08a0049c-c6f1-43f6-9c09-545e2f7bb6c0" providerId="ADAL" clId="{2AF421B9-D715-4300-9D86-97A43D07B8CD}" dt="2021-12-22T11:00:10.804" v="2426" actId="20577"/>
          <ac:spMkLst>
            <pc:docMk/>
            <pc:sldMk cId="2767068291" sldId="298"/>
            <ac:spMk id="3" creationId="{E51098A5-3ABE-4D48-9D42-EBEA73F8EC9D}"/>
          </ac:spMkLst>
        </pc:spChg>
        <pc:spChg chg="add mod">
          <ac:chgData name="Marti  Mike" userId="08a0049c-c6f1-43f6-9c09-545e2f7bb6c0" providerId="ADAL" clId="{2AF421B9-D715-4300-9D86-97A43D07B8CD}" dt="2021-12-22T17:50:21.702" v="2437" actId="1076"/>
          <ac:spMkLst>
            <pc:docMk/>
            <pc:sldMk cId="2767068291" sldId="298"/>
            <ac:spMk id="6" creationId="{87E2ED91-9943-4D24-8E34-1F2038346122}"/>
          </ac:spMkLst>
        </pc:spChg>
        <pc:spChg chg="add mod">
          <ac:chgData name="Marti  Mike" userId="08a0049c-c6f1-43f6-9c09-545e2f7bb6c0" providerId="ADAL" clId="{2AF421B9-D715-4300-9D86-97A43D07B8CD}" dt="2021-12-22T17:50:21.702" v="2437" actId="1076"/>
          <ac:spMkLst>
            <pc:docMk/>
            <pc:sldMk cId="2767068291" sldId="298"/>
            <ac:spMk id="7" creationId="{B0BE048B-B466-4427-AC9E-DA9CFC6125DC}"/>
          </ac:spMkLst>
        </pc:spChg>
        <pc:spChg chg="add mod">
          <ac:chgData name="Marti  Mike" userId="08a0049c-c6f1-43f6-9c09-545e2f7bb6c0" providerId="ADAL" clId="{2AF421B9-D715-4300-9D86-97A43D07B8CD}" dt="2021-12-22T17:50:21.702" v="2437" actId="1076"/>
          <ac:spMkLst>
            <pc:docMk/>
            <pc:sldMk cId="2767068291" sldId="298"/>
            <ac:spMk id="8" creationId="{4485D0DE-6748-4E87-BD7C-7F4B54AEED46}"/>
          </ac:spMkLst>
        </pc:spChg>
        <pc:spChg chg="add mod">
          <ac:chgData name="Marti  Mike" userId="08a0049c-c6f1-43f6-9c09-545e2f7bb6c0" providerId="ADAL" clId="{2AF421B9-D715-4300-9D86-97A43D07B8CD}" dt="2021-12-22T17:50:21.702" v="2437" actId="1076"/>
          <ac:spMkLst>
            <pc:docMk/>
            <pc:sldMk cId="2767068291" sldId="298"/>
            <ac:spMk id="13" creationId="{E119DD42-BAA0-424D-BCBF-8138F0DC0B68}"/>
          </ac:spMkLst>
        </pc:spChg>
        <pc:spChg chg="add mod">
          <ac:chgData name="Marti  Mike" userId="08a0049c-c6f1-43f6-9c09-545e2f7bb6c0" providerId="ADAL" clId="{2AF421B9-D715-4300-9D86-97A43D07B8CD}" dt="2021-12-22T17:50:21.702" v="2437" actId="1076"/>
          <ac:spMkLst>
            <pc:docMk/>
            <pc:sldMk cId="2767068291" sldId="298"/>
            <ac:spMk id="15" creationId="{E95EE901-3CDB-45C0-9C34-FAD19126ACE2}"/>
          </ac:spMkLst>
        </pc:spChg>
        <pc:spChg chg="add mod">
          <ac:chgData name="Marti  Mike" userId="08a0049c-c6f1-43f6-9c09-545e2f7bb6c0" providerId="ADAL" clId="{2AF421B9-D715-4300-9D86-97A43D07B8CD}" dt="2021-12-22T17:50:21.702" v="2437" actId="1076"/>
          <ac:spMkLst>
            <pc:docMk/>
            <pc:sldMk cId="2767068291" sldId="298"/>
            <ac:spMk id="16" creationId="{AF4936B9-FF20-4A91-B874-80E2A0820F9C}"/>
          </ac:spMkLst>
        </pc:spChg>
        <pc:spChg chg="add del mod">
          <ac:chgData name="Marti  Mike" userId="08a0049c-c6f1-43f6-9c09-545e2f7bb6c0" providerId="ADAL" clId="{2AF421B9-D715-4300-9D86-97A43D07B8CD}" dt="2021-12-22T23:00:17.787" v="2538" actId="478"/>
          <ac:spMkLst>
            <pc:docMk/>
            <pc:sldMk cId="2767068291" sldId="298"/>
            <ac:spMk id="24" creationId="{05C2BEDB-1959-4069-AA94-994174D868E2}"/>
          </ac:spMkLst>
        </pc:spChg>
        <pc:cxnChg chg="add mod">
          <ac:chgData name="Marti  Mike" userId="08a0049c-c6f1-43f6-9c09-545e2f7bb6c0" providerId="ADAL" clId="{2AF421B9-D715-4300-9D86-97A43D07B8CD}" dt="2021-12-22T17:50:21.702" v="2437" actId="1076"/>
          <ac:cxnSpMkLst>
            <pc:docMk/>
            <pc:sldMk cId="2767068291" sldId="298"/>
            <ac:cxnSpMk id="5" creationId="{8505002E-D18F-4335-91E4-ACE2FCB08D3F}"/>
          </ac:cxnSpMkLst>
        </pc:cxnChg>
        <pc:cxnChg chg="add del mod">
          <ac:chgData name="Marti  Mike" userId="08a0049c-c6f1-43f6-9c09-545e2f7bb6c0" providerId="ADAL" clId="{2AF421B9-D715-4300-9D86-97A43D07B8CD}" dt="2021-12-22T10:56:06.363" v="2390" actId="478"/>
          <ac:cxnSpMkLst>
            <pc:docMk/>
            <pc:sldMk cId="2767068291" sldId="298"/>
            <ac:cxnSpMk id="9" creationId="{DBB97F19-A3F6-4A94-BEA5-66C73B83B361}"/>
          </ac:cxnSpMkLst>
        </pc:cxnChg>
        <pc:cxnChg chg="add mod">
          <ac:chgData name="Marti  Mike" userId="08a0049c-c6f1-43f6-9c09-545e2f7bb6c0" providerId="ADAL" clId="{2AF421B9-D715-4300-9D86-97A43D07B8CD}" dt="2021-12-22T17:50:21.702" v="2437" actId="1076"/>
          <ac:cxnSpMkLst>
            <pc:docMk/>
            <pc:sldMk cId="2767068291" sldId="298"/>
            <ac:cxnSpMk id="10" creationId="{B0A130A2-B975-476B-8BC4-B70EE2384BD0}"/>
          </ac:cxnSpMkLst>
        </pc:cxnChg>
        <pc:cxnChg chg="add mod">
          <ac:chgData name="Marti  Mike" userId="08a0049c-c6f1-43f6-9c09-545e2f7bb6c0" providerId="ADAL" clId="{2AF421B9-D715-4300-9D86-97A43D07B8CD}" dt="2021-12-22T17:50:21.702" v="2437" actId="1076"/>
          <ac:cxnSpMkLst>
            <pc:docMk/>
            <pc:sldMk cId="2767068291" sldId="298"/>
            <ac:cxnSpMk id="11" creationId="{6DD6A645-09CA-4CDD-AEF2-113F80EB7B4A}"/>
          </ac:cxnSpMkLst>
        </pc:cxnChg>
        <pc:cxnChg chg="add mod">
          <ac:chgData name="Marti  Mike" userId="08a0049c-c6f1-43f6-9c09-545e2f7bb6c0" providerId="ADAL" clId="{2AF421B9-D715-4300-9D86-97A43D07B8CD}" dt="2021-12-22T17:50:21.702" v="2437" actId="1076"/>
          <ac:cxnSpMkLst>
            <pc:docMk/>
            <pc:sldMk cId="2767068291" sldId="298"/>
            <ac:cxnSpMk id="12" creationId="{0AFB9151-278D-4B3A-95C7-F050B0DDA783}"/>
          </ac:cxnSpMkLst>
        </pc:cxnChg>
        <pc:cxnChg chg="add del mod">
          <ac:chgData name="Marti  Mike" userId="08a0049c-c6f1-43f6-9c09-545e2f7bb6c0" providerId="ADAL" clId="{2AF421B9-D715-4300-9D86-97A43D07B8CD}" dt="2021-12-22T10:56:06.363" v="2390" actId="478"/>
          <ac:cxnSpMkLst>
            <pc:docMk/>
            <pc:sldMk cId="2767068291" sldId="298"/>
            <ac:cxnSpMk id="14" creationId="{FE92431D-BF58-44CE-83C5-E2B08132819D}"/>
          </ac:cxnSpMkLst>
        </pc:cxnChg>
        <pc:cxnChg chg="add mod">
          <ac:chgData name="Marti  Mike" userId="08a0049c-c6f1-43f6-9c09-545e2f7bb6c0" providerId="ADAL" clId="{2AF421B9-D715-4300-9D86-97A43D07B8CD}" dt="2021-12-22T17:50:21.702" v="2437" actId="1076"/>
          <ac:cxnSpMkLst>
            <pc:docMk/>
            <pc:sldMk cId="2767068291" sldId="298"/>
            <ac:cxnSpMk id="17" creationId="{E4745BD7-E167-401C-A06D-9AAAF09FB1A7}"/>
          </ac:cxnSpMkLst>
        </pc:cxnChg>
        <pc:cxnChg chg="add mod">
          <ac:chgData name="Marti  Mike" userId="08a0049c-c6f1-43f6-9c09-545e2f7bb6c0" providerId="ADAL" clId="{2AF421B9-D715-4300-9D86-97A43D07B8CD}" dt="2021-12-22T17:50:21.702" v="2437" actId="1076"/>
          <ac:cxnSpMkLst>
            <pc:docMk/>
            <pc:sldMk cId="2767068291" sldId="298"/>
            <ac:cxnSpMk id="18" creationId="{D9013324-A971-4F0F-B316-FEC272E2CC3E}"/>
          </ac:cxnSpMkLst>
        </pc:cxnChg>
        <pc:cxnChg chg="add del mod">
          <ac:chgData name="Marti  Mike" userId="08a0049c-c6f1-43f6-9c09-545e2f7bb6c0" providerId="ADAL" clId="{2AF421B9-D715-4300-9D86-97A43D07B8CD}" dt="2021-12-22T10:56:06.363" v="2390" actId="478"/>
          <ac:cxnSpMkLst>
            <pc:docMk/>
            <pc:sldMk cId="2767068291" sldId="298"/>
            <ac:cxnSpMk id="19" creationId="{2207873F-3CBB-43BE-AC39-C22FD1EB9CAF}"/>
          </ac:cxnSpMkLst>
        </pc:cxnChg>
        <pc:cxnChg chg="add del mod">
          <ac:chgData name="Marti  Mike" userId="08a0049c-c6f1-43f6-9c09-545e2f7bb6c0" providerId="ADAL" clId="{2AF421B9-D715-4300-9D86-97A43D07B8CD}" dt="2021-12-22T10:56:06.363" v="2390" actId="478"/>
          <ac:cxnSpMkLst>
            <pc:docMk/>
            <pc:sldMk cId="2767068291" sldId="298"/>
            <ac:cxnSpMk id="20" creationId="{DB94BC46-6781-4E8F-BE76-FB46AD8BCFB3}"/>
          </ac:cxnSpMkLst>
        </pc:cxnChg>
        <pc:cxnChg chg="add del mod">
          <ac:chgData name="Marti  Mike" userId="08a0049c-c6f1-43f6-9c09-545e2f7bb6c0" providerId="ADAL" clId="{2AF421B9-D715-4300-9D86-97A43D07B8CD}" dt="2021-12-22T10:56:06.363" v="2390" actId="478"/>
          <ac:cxnSpMkLst>
            <pc:docMk/>
            <pc:sldMk cId="2767068291" sldId="298"/>
            <ac:cxnSpMk id="21" creationId="{D90E63EA-A65E-4E0E-8456-A3D83759948B}"/>
          </ac:cxnSpMkLst>
        </pc:cxnChg>
        <pc:cxnChg chg="add del mod">
          <ac:chgData name="Marti  Mike" userId="08a0049c-c6f1-43f6-9c09-545e2f7bb6c0" providerId="ADAL" clId="{2AF421B9-D715-4300-9D86-97A43D07B8CD}" dt="2021-12-22T10:56:06.363" v="2390" actId="478"/>
          <ac:cxnSpMkLst>
            <pc:docMk/>
            <pc:sldMk cId="2767068291" sldId="298"/>
            <ac:cxnSpMk id="22" creationId="{02334A3F-795A-4952-9EFD-3414E3A52369}"/>
          </ac:cxnSpMkLst>
        </pc:cxnChg>
        <pc:cxnChg chg="add del mod">
          <ac:chgData name="Marti  Mike" userId="08a0049c-c6f1-43f6-9c09-545e2f7bb6c0" providerId="ADAL" clId="{2AF421B9-D715-4300-9D86-97A43D07B8CD}" dt="2021-12-22T10:56:06.363" v="2390" actId="478"/>
          <ac:cxnSpMkLst>
            <pc:docMk/>
            <pc:sldMk cId="2767068291" sldId="298"/>
            <ac:cxnSpMk id="23" creationId="{45526F28-73F4-4F51-9835-7A4E0589CD1D}"/>
          </ac:cxnSpMkLst>
        </pc:cxnChg>
      </pc:sldChg>
      <pc:sldChg chg="modSp add mod">
        <pc:chgData name="Marti  Mike" userId="08a0049c-c6f1-43f6-9c09-545e2f7bb6c0" providerId="ADAL" clId="{2AF421B9-D715-4300-9D86-97A43D07B8CD}" dt="2021-12-22T22:57:57.747" v="2528" actId="20577"/>
        <pc:sldMkLst>
          <pc:docMk/>
          <pc:sldMk cId="2848946130" sldId="299"/>
        </pc:sldMkLst>
        <pc:spChg chg="mod">
          <ac:chgData name="Marti  Mike" userId="08a0049c-c6f1-43f6-9c09-545e2f7bb6c0" providerId="ADAL" clId="{2AF421B9-D715-4300-9D86-97A43D07B8CD}" dt="2021-12-22T22:57:57.747" v="2528" actId="20577"/>
          <ac:spMkLst>
            <pc:docMk/>
            <pc:sldMk cId="2848946130" sldId="299"/>
            <ac:spMk id="3" creationId="{02C80EB1-782A-433E-A364-EC191814C77C}"/>
          </ac:spMkLst>
        </pc:spChg>
      </pc:sldChg>
      <pc:sldChg chg="modSp add mod ord">
        <pc:chgData name="Marti  Mike" userId="08a0049c-c6f1-43f6-9c09-545e2f7bb6c0" providerId="ADAL" clId="{2AF421B9-D715-4300-9D86-97A43D07B8CD}" dt="2021-12-22T22:57:54.115" v="2526" actId="20577"/>
        <pc:sldMkLst>
          <pc:docMk/>
          <pc:sldMk cId="3814857987" sldId="300"/>
        </pc:sldMkLst>
        <pc:spChg chg="mod">
          <ac:chgData name="Marti  Mike" userId="08a0049c-c6f1-43f6-9c09-545e2f7bb6c0" providerId="ADAL" clId="{2AF421B9-D715-4300-9D86-97A43D07B8CD}" dt="2021-12-22T22:57:54.115" v="2526" actId="20577"/>
          <ac:spMkLst>
            <pc:docMk/>
            <pc:sldMk cId="3814857987" sldId="300"/>
            <ac:spMk id="3" creationId="{02C80EB1-782A-433E-A364-EC191814C77C}"/>
          </ac:spMkLst>
        </pc:spChg>
      </pc:sldChg>
      <pc:sldChg chg="delSp modSp new mod">
        <pc:chgData name="Marti  Mike" userId="08a0049c-c6f1-43f6-9c09-545e2f7bb6c0" providerId="ADAL" clId="{2AF421B9-D715-4300-9D86-97A43D07B8CD}" dt="2021-12-23T17:49:13.113" v="2744" actId="1037"/>
        <pc:sldMkLst>
          <pc:docMk/>
          <pc:sldMk cId="1060957233" sldId="301"/>
        </pc:sldMkLst>
        <pc:spChg chg="mod">
          <ac:chgData name="Marti  Mike" userId="08a0049c-c6f1-43f6-9c09-545e2f7bb6c0" providerId="ADAL" clId="{2AF421B9-D715-4300-9D86-97A43D07B8CD}" dt="2021-12-21T18:28:38.057" v="1548" actId="20577"/>
          <ac:spMkLst>
            <pc:docMk/>
            <pc:sldMk cId="1060957233" sldId="301"/>
            <ac:spMk id="2" creationId="{F4066470-8A19-4F6D-9AA5-407F2E019B29}"/>
          </ac:spMkLst>
        </pc:spChg>
        <pc:spChg chg="del">
          <ac:chgData name="Marti  Mike" userId="08a0049c-c6f1-43f6-9c09-545e2f7bb6c0" providerId="ADAL" clId="{2AF421B9-D715-4300-9D86-97A43D07B8CD}" dt="2021-12-21T18:28:32.787" v="1547" actId="478"/>
          <ac:spMkLst>
            <pc:docMk/>
            <pc:sldMk cId="1060957233" sldId="301"/>
            <ac:spMk id="3" creationId="{064BD930-10EE-4859-91A5-179067C9A3DF}"/>
          </ac:spMkLst>
        </pc:spChg>
        <pc:graphicFrameChg chg="mod">
          <ac:chgData name="Marti  Mike" userId="08a0049c-c6f1-43f6-9c09-545e2f7bb6c0" providerId="ADAL" clId="{2AF421B9-D715-4300-9D86-97A43D07B8CD}" dt="2021-12-23T17:49:13.113" v="2744" actId="1037"/>
          <ac:graphicFrameMkLst>
            <pc:docMk/>
            <pc:sldMk cId="1060957233" sldId="301"/>
            <ac:graphicFrameMk id="6" creationId="{18558605-AB11-41A7-BBB9-04094A731318}"/>
          </ac:graphicFrameMkLst>
        </pc:graphicFrameChg>
        <pc:graphicFrameChg chg="mod">
          <ac:chgData name="Marti  Mike" userId="08a0049c-c6f1-43f6-9c09-545e2f7bb6c0" providerId="ADAL" clId="{2AF421B9-D715-4300-9D86-97A43D07B8CD}" dt="2021-12-23T17:49:13.113" v="2744" actId="1037"/>
          <ac:graphicFrameMkLst>
            <pc:docMk/>
            <pc:sldMk cId="1060957233" sldId="301"/>
            <ac:graphicFrameMk id="8" creationId="{C274FD9A-77EA-4DE4-A162-EE300196382B}"/>
          </ac:graphicFrameMkLst>
        </pc:graphicFrameChg>
        <pc:graphicFrameChg chg="mod">
          <ac:chgData name="Marti  Mike" userId="08a0049c-c6f1-43f6-9c09-545e2f7bb6c0" providerId="ADAL" clId="{2AF421B9-D715-4300-9D86-97A43D07B8CD}" dt="2021-12-23T17:49:13.113" v="2744" actId="1037"/>
          <ac:graphicFrameMkLst>
            <pc:docMk/>
            <pc:sldMk cId="1060957233" sldId="301"/>
            <ac:graphicFrameMk id="10" creationId="{8DFB1897-6991-4649-A048-3A540739677A}"/>
          </ac:graphicFrameMkLst>
        </pc:graphicFrameChg>
        <pc:graphicFrameChg chg="mod">
          <ac:chgData name="Marti  Mike" userId="08a0049c-c6f1-43f6-9c09-545e2f7bb6c0" providerId="ADAL" clId="{2AF421B9-D715-4300-9D86-97A43D07B8CD}" dt="2021-12-23T17:49:13.113" v="2744" actId="1037"/>
          <ac:graphicFrameMkLst>
            <pc:docMk/>
            <pc:sldMk cId="1060957233" sldId="301"/>
            <ac:graphicFrameMk id="12" creationId="{4C2D09D3-4986-4170-8E72-E8F93209AB99}"/>
          </ac:graphicFrameMkLst>
        </pc:graphicFrameChg>
      </pc:sldChg>
      <pc:sldChg chg="add del">
        <pc:chgData name="Marti  Mike" userId="08a0049c-c6f1-43f6-9c09-545e2f7bb6c0" providerId="ADAL" clId="{2AF421B9-D715-4300-9D86-97A43D07B8CD}" dt="2021-12-21T18:28:03.032" v="1487" actId="47"/>
        <pc:sldMkLst>
          <pc:docMk/>
          <pc:sldMk cId="2665556305" sldId="301"/>
        </pc:sldMkLst>
      </pc:sldChg>
      <pc:sldChg chg="addSp delSp modSp add mod modAnim">
        <pc:chgData name="Marti  Mike" userId="08a0049c-c6f1-43f6-9c09-545e2f7bb6c0" providerId="ADAL" clId="{2AF421B9-D715-4300-9D86-97A43D07B8CD}" dt="2021-12-22T22:53:12.970" v="2520"/>
        <pc:sldMkLst>
          <pc:docMk/>
          <pc:sldMk cId="4013802771" sldId="303"/>
        </pc:sldMkLst>
        <pc:spChg chg="del">
          <ac:chgData name="Marti  Mike" userId="08a0049c-c6f1-43f6-9c09-545e2f7bb6c0" providerId="ADAL" clId="{2AF421B9-D715-4300-9D86-97A43D07B8CD}" dt="2021-12-22T22:52:34.347" v="2513" actId="478"/>
          <ac:spMkLst>
            <pc:docMk/>
            <pc:sldMk cId="4013802771" sldId="303"/>
            <ac:spMk id="84" creationId="{AA146DBF-A631-4C25-BE0F-598F16557828}"/>
          </ac:spMkLst>
        </pc:spChg>
        <pc:cxnChg chg="del mod">
          <ac:chgData name="Marti  Mike" userId="08a0049c-c6f1-43f6-9c09-545e2f7bb6c0" providerId="ADAL" clId="{2AF421B9-D715-4300-9D86-97A43D07B8CD}" dt="2021-12-22T22:50:52.602" v="2505" actId="478"/>
          <ac:cxnSpMkLst>
            <pc:docMk/>
            <pc:sldMk cId="4013802771" sldId="303"/>
            <ac:cxnSpMk id="6" creationId="{4D2DFBD9-5578-4F83-971D-1995C21A03FC}"/>
          </ac:cxnSpMkLst>
        </pc:cxnChg>
        <pc:cxnChg chg="del mod">
          <ac:chgData name="Marti  Mike" userId="08a0049c-c6f1-43f6-9c09-545e2f7bb6c0" providerId="ADAL" clId="{2AF421B9-D715-4300-9D86-97A43D07B8CD}" dt="2021-12-22T22:50:52.602" v="2505" actId="478"/>
          <ac:cxnSpMkLst>
            <pc:docMk/>
            <pc:sldMk cId="4013802771" sldId="303"/>
            <ac:cxnSpMk id="12" creationId="{0C93DC5A-7722-4680-B46B-F0DCD5655FAF}"/>
          </ac:cxnSpMkLst>
        </pc:cxnChg>
        <pc:cxnChg chg="del mod">
          <ac:chgData name="Marti  Mike" userId="08a0049c-c6f1-43f6-9c09-545e2f7bb6c0" providerId="ADAL" clId="{2AF421B9-D715-4300-9D86-97A43D07B8CD}" dt="2021-12-22T22:50:52.602" v="2505" actId="478"/>
          <ac:cxnSpMkLst>
            <pc:docMk/>
            <pc:sldMk cId="4013802771" sldId="303"/>
            <ac:cxnSpMk id="27" creationId="{D0F695DF-C2D4-43AA-A875-E4D015432FEE}"/>
          </ac:cxnSpMkLst>
        </pc:cxnChg>
        <pc:cxnChg chg="del mod">
          <ac:chgData name="Marti  Mike" userId="08a0049c-c6f1-43f6-9c09-545e2f7bb6c0" providerId="ADAL" clId="{2AF421B9-D715-4300-9D86-97A43D07B8CD}" dt="2021-12-22T22:50:52.602" v="2505" actId="478"/>
          <ac:cxnSpMkLst>
            <pc:docMk/>
            <pc:sldMk cId="4013802771" sldId="303"/>
            <ac:cxnSpMk id="28" creationId="{2B971A28-A05B-4A0E-8D67-07AA0E2FCEBF}"/>
          </ac:cxnSpMkLst>
        </pc:cxnChg>
        <pc:cxnChg chg="add mod">
          <ac:chgData name="Marti  Mike" userId="08a0049c-c6f1-43f6-9c09-545e2f7bb6c0" providerId="ADAL" clId="{2AF421B9-D715-4300-9D86-97A43D07B8CD}" dt="2021-12-22T22:52:48.611" v="2516" actId="14100"/>
          <ac:cxnSpMkLst>
            <pc:docMk/>
            <pc:sldMk cId="4013802771" sldId="303"/>
            <ac:cxnSpMk id="29" creationId="{A44AE1C0-9EE6-4A0A-B01F-26FB9A8B7612}"/>
          </ac:cxnSpMkLst>
        </pc:cxnChg>
      </pc:sldChg>
      <pc:sldChg chg="addSp delSp modSp add del mod ord">
        <pc:chgData name="Marti  Mike" userId="08a0049c-c6f1-43f6-9c09-545e2f7bb6c0" providerId="ADAL" clId="{2AF421B9-D715-4300-9D86-97A43D07B8CD}" dt="2021-12-22T22:52:30.557" v="2512" actId="47"/>
        <pc:sldMkLst>
          <pc:docMk/>
          <pc:sldMk cId="1482625097" sldId="304"/>
        </pc:sldMkLst>
        <pc:spChg chg="add mod">
          <ac:chgData name="Marti  Mike" userId="08a0049c-c6f1-43f6-9c09-545e2f7bb6c0" providerId="ADAL" clId="{2AF421B9-D715-4300-9D86-97A43D07B8CD}" dt="2021-12-22T22:48:57.712" v="2496" actId="1076"/>
          <ac:spMkLst>
            <pc:docMk/>
            <pc:sldMk cId="1482625097" sldId="304"/>
            <ac:spMk id="23" creationId="{0A9DEE80-F4EB-4CF4-89D2-471B2087036A}"/>
          </ac:spMkLst>
        </pc:spChg>
        <pc:spChg chg="del mod">
          <ac:chgData name="Marti  Mike" userId="08a0049c-c6f1-43f6-9c09-545e2f7bb6c0" providerId="ADAL" clId="{2AF421B9-D715-4300-9D86-97A43D07B8CD}" dt="2021-12-22T22:48:52.618" v="2495" actId="478"/>
          <ac:spMkLst>
            <pc:docMk/>
            <pc:sldMk cId="1482625097" sldId="304"/>
            <ac:spMk id="26" creationId="{27C0AC1A-3EE8-44E1-865F-58053F6C4A19}"/>
          </ac:spMkLst>
        </pc:spChg>
        <pc:spChg chg="del">
          <ac:chgData name="Marti  Mike" userId="08a0049c-c6f1-43f6-9c09-545e2f7bb6c0" providerId="ADAL" clId="{2AF421B9-D715-4300-9D86-97A43D07B8CD}" dt="2021-12-22T22:47:24.930" v="2485" actId="478"/>
          <ac:spMkLst>
            <pc:docMk/>
            <pc:sldMk cId="1482625097" sldId="304"/>
            <ac:spMk id="84" creationId="{AA146DBF-A631-4C25-BE0F-598F16557828}"/>
          </ac:spMkLst>
        </pc:spChg>
        <pc:cxnChg chg="del mod">
          <ac:chgData name="Marti  Mike" userId="08a0049c-c6f1-43f6-9c09-545e2f7bb6c0" providerId="ADAL" clId="{2AF421B9-D715-4300-9D86-97A43D07B8CD}" dt="2021-12-22T22:49:11.226" v="2499" actId="478"/>
          <ac:cxnSpMkLst>
            <pc:docMk/>
            <pc:sldMk cId="1482625097" sldId="304"/>
            <ac:cxnSpMk id="6" creationId="{4D2DFBD9-5578-4F83-971D-1995C21A03FC}"/>
          </ac:cxnSpMkLst>
        </pc:cxnChg>
        <pc:cxnChg chg="del mod">
          <ac:chgData name="Marti  Mike" userId="08a0049c-c6f1-43f6-9c09-545e2f7bb6c0" providerId="ADAL" clId="{2AF421B9-D715-4300-9D86-97A43D07B8CD}" dt="2021-12-22T22:49:11.226" v="2499" actId="478"/>
          <ac:cxnSpMkLst>
            <pc:docMk/>
            <pc:sldMk cId="1482625097" sldId="304"/>
            <ac:cxnSpMk id="12" creationId="{0C93DC5A-7722-4680-B46B-F0DCD5655FAF}"/>
          </ac:cxnSpMkLst>
        </pc:cxnChg>
        <pc:cxnChg chg="del mod">
          <ac:chgData name="Marti  Mike" userId="08a0049c-c6f1-43f6-9c09-545e2f7bb6c0" providerId="ADAL" clId="{2AF421B9-D715-4300-9D86-97A43D07B8CD}" dt="2021-12-22T22:49:11.226" v="2499" actId="478"/>
          <ac:cxnSpMkLst>
            <pc:docMk/>
            <pc:sldMk cId="1482625097" sldId="304"/>
            <ac:cxnSpMk id="13" creationId="{27B2E251-1F26-4DEA-8989-682674AF2B3B}"/>
          </ac:cxnSpMkLst>
        </pc:cxnChg>
        <pc:cxnChg chg="del mod">
          <ac:chgData name="Marti  Mike" userId="08a0049c-c6f1-43f6-9c09-545e2f7bb6c0" providerId="ADAL" clId="{2AF421B9-D715-4300-9D86-97A43D07B8CD}" dt="2021-12-22T22:49:11.226" v="2499" actId="478"/>
          <ac:cxnSpMkLst>
            <pc:docMk/>
            <pc:sldMk cId="1482625097" sldId="304"/>
            <ac:cxnSpMk id="27" creationId="{D0F695DF-C2D4-43AA-A875-E4D015432FEE}"/>
          </ac:cxnSpMkLst>
        </pc:cxnChg>
        <pc:cxnChg chg="del mod">
          <ac:chgData name="Marti  Mike" userId="08a0049c-c6f1-43f6-9c09-545e2f7bb6c0" providerId="ADAL" clId="{2AF421B9-D715-4300-9D86-97A43D07B8CD}" dt="2021-12-22T22:49:11.226" v="2499" actId="478"/>
          <ac:cxnSpMkLst>
            <pc:docMk/>
            <pc:sldMk cId="1482625097" sldId="304"/>
            <ac:cxnSpMk id="28" creationId="{2B971A28-A05B-4A0E-8D67-07AA0E2FCEBF}"/>
          </ac:cxnSpMkLst>
        </pc:cxnChg>
        <pc:cxnChg chg="add mod">
          <ac:chgData name="Marti  Mike" userId="08a0049c-c6f1-43f6-9c09-545e2f7bb6c0" providerId="ADAL" clId="{2AF421B9-D715-4300-9D86-97A43D07B8CD}" dt="2021-12-22T22:50:19.344" v="2502" actId="14100"/>
          <ac:cxnSpMkLst>
            <pc:docMk/>
            <pc:sldMk cId="1482625097" sldId="304"/>
            <ac:cxnSpMk id="29" creationId="{B1D7D906-278D-4BD3-A8F5-6448BB4DF7BA}"/>
          </ac:cxnSpMkLst>
        </pc:cxnChg>
        <pc:cxnChg chg="mod">
          <ac:chgData name="Marti  Mike" userId="08a0049c-c6f1-43f6-9c09-545e2f7bb6c0" providerId="ADAL" clId="{2AF421B9-D715-4300-9D86-97A43D07B8CD}" dt="2021-12-22T22:49:01.515" v="2498" actId="14100"/>
          <ac:cxnSpMkLst>
            <pc:docMk/>
            <pc:sldMk cId="1482625097" sldId="304"/>
            <ac:cxnSpMk id="33" creationId="{4B61C8E6-37AB-4C2A-8E7F-B98B79CF7FA2}"/>
          </ac:cxnSpMkLst>
        </pc:cxnChg>
      </pc:sldChg>
      <pc:sldChg chg="delSp modSp add mod modAnim">
        <pc:chgData name="Marti  Mike" userId="08a0049c-c6f1-43f6-9c09-545e2f7bb6c0" providerId="ADAL" clId="{2AF421B9-D715-4300-9D86-97A43D07B8CD}" dt="2021-12-22T22:48:10.573" v="2490"/>
        <pc:sldMkLst>
          <pc:docMk/>
          <pc:sldMk cId="2060765900" sldId="305"/>
        </pc:sldMkLst>
        <pc:cxnChg chg="del mod">
          <ac:chgData name="Marti  Mike" userId="08a0049c-c6f1-43f6-9c09-545e2f7bb6c0" providerId="ADAL" clId="{2AF421B9-D715-4300-9D86-97A43D07B8CD}" dt="2021-12-22T22:47:52.833" v="2487" actId="478"/>
          <ac:cxnSpMkLst>
            <pc:docMk/>
            <pc:sldMk cId="2060765900" sldId="305"/>
            <ac:cxnSpMk id="10" creationId="{A3CA9F6F-2D00-4F84-88FB-CE929D5E7F2D}"/>
          </ac:cxnSpMkLst>
        </pc:cxnChg>
        <pc:cxnChg chg="del mod">
          <ac:chgData name="Marti  Mike" userId="08a0049c-c6f1-43f6-9c09-545e2f7bb6c0" providerId="ADAL" clId="{2AF421B9-D715-4300-9D86-97A43D07B8CD}" dt="2021-12-22T22:47:52.833" v="2487" actId="478"/>
          <ac:cxnSpMkLst>
            <pc:docMk/>
            <pc:sldMk cId="2060765900" sldId="305"/>
            <ac:cxnSpMk id="22" creationId="{5D50C464-DDE7-4AC4-8D05-7DA72EE39792}"/>
          </ac:cxnSpMkLst>
        </pc:cxnChg>
        <pc:cxnChg chg="del mod">
          <ac:chgData name="Marti  Mike" userId="08a0049c-c6f1-43f6-9c09-545e2f7bb6c0" providerId="ADAL" clId="{2AF421B9-D715-4300-9D86-97A43D07B8CD}" dt="2021-12-22T22:47:52.833" v="2487" actId="478"/>
          <ac:cxnSpMkLst>
            <pc:docMk/>
            <pc:sldMk cId="2060765900" sldId="305"/>
            <ac:cxnSpMk id="36" creationId="{A428DC93-BBA6-4825-B404-E46DF86A1549}"/>
          </ac:cxnSpMkLst>
        </pc:cxnChg>
      </pc:sldChg>
      <pc:sldChg chg="add del">
        <pc:chgData name="Marti  Mike" userId="08a0049c-c6f1-43f6-9c09-545e2f7bb6c0" providerId="ADAL" clId="{2AF421B9-D715-4300-9D86-97A43D07B8CD}" dt="2021-12-22T22:50:43.698" v="2504" actId="47"/>
        <pc:sldMkLst>
          <pc:docMk/>
          <pc:sldMk cId="280571805" sldId="306"/>
        </pc:sldMkLst>
      </pc:sldChg>
      <pc:sldChg chg="addSp delSp modSp add mod ord modAnim">
        <pc:chgData name="Marti  Mike" userId="08a0049c-c6f1-43f6-9c09-545e2f7bb6c0" providerId="ADAL" clId="{2AF421B9-D715-4300-9D86-97A43D07B8CD}" dt="2021-12-22T23:10:44.189" v="2665" actId="692"/>
        <pc:sldMkLst>
          <pc:docMk/>
          <pc:sldMk cId="282681587" sldId="306"/>
        </pc:sldMkLst>
        <pc:spChg chg="mod">
          <ac:chgData name="Marti  Mike" userId="08a0049c-c6f1-43f6-9c09-545e2f7bb6c0" providerId="ADAL" clId="{2AF421B9-D715-4300-9D86-97A43D07B8CD}" dt="2021-12-22T23:02:38.579" v="2551" actId="207"/>
          <ac:spMkLst>
            <pc:docMk/>
            <pc:sldMk cId="282681587" sldId="306"/>
            <ac:spMk id="6" creationId="{87E2ED91-9943-4D24-8E34-1F2038346122}"/>
          </ac:spMkLst>
        </pc:spChg>
        <pc:spChg chg="mod">
          <ac:chgData name="Marti  Mike" userId="08a0049c-c6f1-43f6-9c09-545e2f7bb6c0" providerId="ADAL" clId="{2AF421B9-D715-4300-9D86-97A43D07B8CD}" dt="2021-12-22T23:02:38.579" v="2551" actId="207"/>
          <ac:spMkLst>
            <pc:docMk/>
            <pc:sldMk cId="282681587" sldId="306"/>
            <ac:spMk id="7" creationId="{B0BE048B-B466-4427-AC9E-DA9CFC6125DC}"/>
          </ac:spMkLst>
        </pc:spChg>
        <pc:spChg chg="mod">
          <ac:chgData name="Marti  Mike" userId="08a0049c-c6f1-43f6-9c09-545e2f7bb6c0" providerId="ADAL" clId="{2AF421B9-D715-4300-9D86-97A43D07B8CD}" dt="2021-12-22T23:00:07.457" v="2536" actId="692"/>
          <ac:spMkLst>
            <pc:docMk/>
            <pc:sldMk cId="282681587" sldId="306"/>
            <ac:spMk id="8" creationId="{4485D0DE-6748-4E87-BD7C-7F4B54AEED46}"/>
          </ac:spMkLst>
        </pc:spChg>
        <pc:spChg chg="mod">
          <ac:chgData name="Marti  Mike" userId="08a0049c-c6f1-43f6-9c09-545e2f7bb6c0" providerId="ADAL" clId="{2AF421B9-D715-4300-9D86-97A43D07B8CD}" dt="2021-12-22T23:00:07.457" v="2536" actId="692"/>
          <ac:spMkLst>
            <pc:docMk/>
            <pc:sldMk cId="282681587" sldId="306"/>
            <ac:spMk id="13" creationId="{E119DD42-BAA0-424D-BCBF-8138F0DC0B68}"/>
          </ac:spMkLst>
        </pc:spChg>
        <pc:spChg chg="mod">
          <ac:chgData name="Marti  Mike" userId="08a0049c-c6f1-43f6-9c09-545e2f7bb6c0" providerId="ADAL" clId="{2AF421B9-D715-4300-9D86-97A43D07B8CD}" dt="2021-12-22T23:00:07.457" v="2536" actId="692"/>
          <ac:spMkLst>
            <pc:docMk/>
            <pc:sldMk cId="282681587" sldId="306"/>
            <ac:spMk id="15" creationId="{E95EE901-3CDB-45C0-9C34-FAD19126ACE2}"/>
          </ac:spMkLst>
        </pc:spChg>
        <pc:spChg chg="mod">
          <ac:chgData name="Marti  Mike" userId="08a0049c-c6f1-43f6-9c09-545e2f7bb6c0" providerId="ADAL" clId="{2AF421B9-D715-4300-9D86-97A43D07B8CD}" dt="2021-12-22T23:02:38.579" v="2551" actId="207"/>
          <ac:spMkLst>
            <pc:docMk/>
            <pc:sldMk cId="282681587" sldId="306"/>
            <ac:spMk id="16" creationId="{AF4936B9-FF20-4A91-B874-80E2A0820F9C}"/>
          </ac:spMkLst>
        </pc:spChg>
        <pc:spChg chg="del">
          <ac:chgData name="Marti  Mike" userId="08a0049c-c6f1-43f6-9c09-545e2f7bb6c0" providerId="ADAL" clId="{2AF421B9-D715-4300-9D86-97A43D07B8CD}" dt="2021-12-22T23:00:13.371" v="2537" actId="478"/>
          <ac:spMkLst>
            <pc:docMk/>
            <pc:sldMk cId="282681587" sldId="306"/>
            <ac:spMk id="24" creationId="{05C2BEDB-1959-4069-AA94-994174D868E2}"/>
          </ac:spMkLst>
        </pc:spChg>
        <pc:cxnChg chg="del mod">
          <ac:chgData name="Marti  Mike" userId="08a0049c-c6f1-43f6-9c09-545e2f7bb6c0" providerId="ADAL" clId="{2AF421B9-D715-4300-9D86-97A43D07B8CD}" dt="2021-12-22T23:03:43.434" v="2576" actId="478"/>
          <ac:cxnSpMkLst>
            <pc:docMk/>
            <pc:sldMk cId="282681587" sldId="306"/>
            <ac:cxnSpMk id="10" creationId="{B0A130A2-B975-476B-8BC4-B70EE2384BD0}"/>
          </ac:cxnSpMkLst>
        </pc:cxnChg>
        <pc:cxnChg chg="mod">
          <ac:chgData name="Marti  Mike" userId="08a0049c-c6f1-43f6-9c09-545e2f7bb6c0" providerId="ADAL" clId="{2AF421B9-D715-4300-9D86-97A43D07B8CD}" dt="2021-12-22T23:10:44.189" v="2665" actId="692"/>
          <ac:cxnSpMkLst>
            <pc:docMk/>
            <pc:sldMk cId="282681587" sldId="306"/>
            <ac:cxnSpMk id="11" creationId="{6DD6A645-09CA-4CDD-AEF2-113F80EB7B4A}"/>
          </ac:cxnSpMkLst>
        </pc:cxnChg>
        <pc:cxnChg chg="mod">
          <ac:chgData name="Marti  Mike" userId="08a0049c-c6f1-43f6-9c09-545e2f7bb6c0" providerId="ADAL" clId="{2AF421B9-D715-4300-9D86-97A43D07B8CD}" dt="2021-12-22T23:10:44.189" v="2665" actId="692"/>
          <ac:cxnSpMkLst>
            <pc:docMk/>
            <pc:sldMk cId="282681587" sldId="306"/>
            <ac:cxnSpMk id="18" creationId="{D9013324-A971-4F0F-B316-FEC272E2CC3E}"/>
          </ac:cxnSpMkLst>
        </pc:cxnChg>
        <pc:cxnChg chg="add mod">
          <ac:chgData name="Marti  Mike" userId="08a0049c-c6f1-43f6-9c09-545e2f7bb6c0" providerId="ADAL" clId="{2AF421B9-D715-4300-9D86-97A43D07B8CD}" dt="2021-12-22T23:10:44.189" v="2665" actId="692"/>
          <ac:cxnSpMkLst>
            <pc:docMk/>
            <pc:sldMk cId="282681587" sldId="306"/>
            <ac:cxnSpMk id="19" creationId="{4847520E-D7F7-4725-B417-B8A60A269B64}"/>
          </ac:cxnSpMkLst>
        </pc:cxnChg>
        <pc:cxnChg chg="add mod">
          <ac:chgData name="Marti  Mike" userId="08a0049c-c6f1-43f6-9c09-545e2f7bb6c0" providerId="ADAL" clId="{2AF421B9-D715-4300-9D86-97A43D07B8CD}" dt="2021-12-22T23:03:01.315" v="2572" actId="692"/>
          <ac:cxnSpMkLst>
            <pc:docMk/>
            <pc:sldMk cId="282681587" sldId="306"/>
            <ac:cxnSpMk id="23" creationId="{33310CCD-5C97-4193-AAEE-FC0BF119304F}"/>
          </ac:cxnSpMkLst>
        </pc:cxnChg>
      </pc:sldChg>
      <pc:sldChg chg="add">
        <pc:chgData name="Marti  Mike" userId="08a0049c-c6f1-43f6-9c09-545e2f7bb6c0" providerId="ADAL" clId="{2AF421B9-D715-4300-9D86-97A43D07B8CD}" dt="2021-12-22T23:02:01.906" v="2547"/>
        <pc:sldMkLst>
          <pc:docMk/>
          <pc:sldMk cId="1097050200" sldId="307"/>
        </pc:sldMkLst>
      </pc:sldChg>
      <pc:sldChg chg="addSp delSp modSp add del mod delAnim modAnim">
        <pc:chgData name="Marti  Mike" userId="08a0049c-c6f1-43f6-9c09-545e2f7bb6c0" providerId="ADAL" clId="{2AF421B9-D715-4300-9D86-97A43D07B8CD}" dt="2021-12-22T23:14:35.873" v="2696" actId="47"/>
        <pc:sldMkLst>
          <pc:docMk/>
          <pc:sldMk cId="4282101692" sldId="308"/>
        </pc:sldMkLst>
        <pc:spChg chg="add del mod">
          <ac:chgData name="Marti  Mike" userId="08a0049c-c6f1-43f6-9c09-545e2f7bb6c0" providerId="ADAL" clId="{2AF421B9-D715-4300-9D86-97A43D07B8CD}" dt="2021-12-22T23:05:01.356" v="2611" actId="207"/>
          <ac:spMkLst>
            <pc:docMk/>
            <pc:sldMk cId="4282101692" sldId="308"/>
            <ac:spMk id="8" creationId="{4485D0DE-6748-4E87-BD7C-7F4B54AEED46}"/>
          </ac:spMkLst>
        </pc:spChg>
        <pc:spChg chg="add del mod">
          <ac:chgData name="Marti  Mike" userId="08a0049c-c6f1-43f6-9c09-545e2f7bb6c0" providerId="ADAL" clId="{2AF421B9-D715-4300-9D86-97A43D07B8CD}" dt="2021-12-22T23:05:01.356" v="2611" actId="207"/>
          <ac:spMkLst>
            <pc:docMk/>
            <pc:sldMk cId="4282101692" sldId="308"/>
            <ac:spMk id="13" creationId="{E119DD42-BAA0-424D-BCBF-8138F0DC0B68}"/>
          </ac:spMkLst>
        </pc:spChg>
        <pc:spChg chg="add del mod">
          <ac:chgData name="Marti  Mike" userId="08a0049c-c6f1-43f6-9c09-545e2f7bb6c0" providerId="ADAL" clId="{2AF421B9-D715-4300-9D86-97A43D07B8CD}" dt="2021-12-22T23:05:01.356" v="2611" actId="207"/>
          <ac:spMkLst>
            <pc:docMk/>
            <pc:sldMk cId="4282101692" sldId="308"/>
            <ac:spMk id="15" creationId="{E95EE901-3CDB-45C0-9C34-FAD19126ACE2}"/>
          </ac:spMkLst>
        </pc:spChg>
        <pc:spChg chg="add del mod">
          <ac:chgData name="Marti  Mike" userId="08a0049c-c6f1-43f6-9c09-545e2f7bb6c0" providerId="ADAL" clId="{2AF421B9-D715-4300-9D86-97A43D07B8CD}" dt="2021-12-22T23:05:00.836" v="2609"/>
          <ac:spMkLst>
            <pc:docMk/>
            <pc:sldMk cId="4282101692" sldId="308"/>
            <ac:spMk id="20" creationId="{E1D54CD2-879D-4290-AF7C-6CBA695C0B49}"/>
          </ac:spMkLst>
        </pc:spChg>
        <pc:spChg chg="add del mod">
          <ac:chgData name="Marti  Mike" userId="08a0049c-c6f1-43f6-9c09-545e2f7bb6c0" providerId="ADAL" clId="{2AF421B9-D715-4300-9D86-97A43D07B8CD}" dt="2021-12-22T23:04:58.702" v="2603"/>
          <ac:spMkLst>
            <pc:docMk/>
            <pc:sldMk cId="4282101692" sldId="308"/>
            <ac:spMk id="21" creationId="{AB533949-3C6B-4BB5-B62A-A56139D26F07}"/>
          </ac:spMkLst>
        </pc:spChg>
        <pc:spChg chg="add del mod">
          <ac:chgData name="Marti  Mike" userId="08a0049c-c6f1-43f6-9c09-545e2f7bb6c0" providerId="ADAL" clId="{2AF421B9-D715-4300-9D86-97A43D07B8CD}" dt="2021-12-22T23:04:56.950" v="2599"/>
          <ac:spMkLst>
            <pc:docMk/>
            <pc:sldMk cId="4282101692" sldId="308"/>
            <ac:spMk id="22" creationId="{8559CAC4-74B2-47BC-9780-FFDC75ECF93B}"/>
          </ac:spMkLst>
        </pc:spChg>
        <pc:cxnChg chg="del mod">
          <ac:chgData name="Marti  Mike" userId="08a0049c-c6f1-43f6-9c09-545e2f7bb6c0" providerId="ADAL" clId="{2AF421B9-D715-4300-9D86-97A43D07B8CD}" dt="2021-12-22T23:04:04.294" v="2580" actId="478"/>
          <ac:cxnSpMkLst>
            <pc:docMk/>
            <pc:sldMk cId="4282101692" sldId="308"/>
            <ac:cxnSpMk id="5" creationId="{8505002E-D18F-4335-91E4-ACE2FCB08D3F}"/>
          </ac:cxnSpMkLst>
        </pc:cxnChg>
        <pc:cxnChg chg="mod">
          <ac:chgData name="Marti  Mike" userId="08a0049c-c6f1-43f6-9c09-545e2f7bb6c0" providerId="ADAL" clId="{2AF421B9-D715-4300-9D86-97A43D07B8CD}" dt="2021-12-22T23:10:49.808" v="2666" actId="692"/>
          <ac:cxnSpMkLst>
            <pc:docMk/>
            <pc:sldMk cId="4282101692" sldId="308"/>
            <ac:cxnSpMk id="11" creationId="{6DD6A645-09CA-4CDD-AEF2-113F80EB7B4A}"/>
          </ac:cxnSpMkLst>
        </pc:cxnChg>
        <pc:cxnChg chg="mod">
          <ac:chgData name="Marti  Mike" userId="08a0049c-c6f1-43f6-9c09-545e2f7bb6c0" providerId="ADAL" clId="{2AF421B9-D715-4300-9D86-97A43D07B8CD}" dt="2021-12-22T23:04:57.301" v="2600" actId="478"/>
          <ac:cxnSpMkLst>
            <pc:docMk/>
            <pc:sldMk cId="4282101692" sldId="308"/>
            <ac:cxnSpMk id="12" creationId="{0AFB9151-278D-4B3A-95C7-F050B0DDA783}"/>
          </ac:cxnSpMkLst>
        </pc:cxnChg>
        <pc:cxnChg chg="mod">
          <ac:chgData name="Marti  Mike" userId="08a0049c-c6f1-43f6-9c09-545e2f7bb6c0" providerId="ADAL" clId="{2AF421B9-D715-4300-9D86-97A43D07B8CD}" dt="2021-12-22T23:05:00.436" v="2607" actId="478"/>
          <ac:cxnSpMkLst>
            <pc:docMk/>
            <pc:sldMk cId="4282101692" sldId="308"/>
            <ac:cxnSpMk id="17" creationId="{E4745BD7-E167-401C-A06D-9AAAF09FB1A7}"/>
          </ac:cxnSpMkLst>
        </pc:cxnChg>
        <pc:cxnChg chg="mod">
          <ac:chgData name="Marti  Mike" userId="08a0049c-c6f1-43f6-9c09-545e2f7bb6c0" providerId="ADAL" clId="{2AF421B9-D715-4300-9D86-97A43D07B8CD}" dt="2021-12-22T23:10:49.808" v="2666" actId="692"/>
          <ac:cxnSpMkLst>
            <pc:docMk/>
            <pc:sldMk cId="4282101692" sldId="308"/>
            <ac:cxnSpMk id="18" creationId="{D9013324-A971-4F0F-B316-FEC272E2CC3E}"/>
          </ac:cxnSpMkLst>
        </pc:cxnChg>
        <pc:cxnChg chg="mod">
          <ac:chgData name="Marti  Mike" userId="08a0049c-c6f1-43f6-9c09-545e2f7bb6c0" providerId="ADAL" clId="{2AF421B9-D715-4300-9D86-97A43D07B8CD}" dt="2021-12-22T23:10:49.808" v="2666" actId="692"/>
          <ac:cxnSpMkLst>
            <pc:docMk/>
            <pc:sldMk cId="4282101692" sldId="308"/>
            <ac:cxnSpMk id="19" creationId="{4847520E-D7F7-4725-B417-B8A60A269B64}"/>
          </ac:cxnSpMkLst>
        </pc:cxnChg>
        <pc:cxnChg chg="mod">
          <ac:chgData name="Marti  Mike" userId="08a0049c-c6f1-43f6-9c09-545e2f7bb6c0" providerId="ADAL" clId="{2AF421B9-D715-4300-9D86-97A43D07B8CD}" dt="2021-12-22T23:04:57.884" v="2601" actId="478"/>
          <ac:cxnSpMkLst>
            <pc:docMk/>
            <pc:sldMk cId="4282101692" sldId="308"/>
            <ac:cxnSpMk id="23" creationId="{33310CCD-5C97-4193-AAEE-FC0BF119304F}"/>
          </ac:cxnSpMkLst>
        </pc:cxnChg>
      </pc:sldChg>
      <pc:sldChg chg="addSp delSp modSp add mod ord">
        <pc:chgData name="Marti  Mike" userId="08a0049c-c6f1-43f6-9c09-545e2f7bb6c0" providerId="ADAL" clId="{2AF421B9-D715-4300-9D86-97A43D07B8CD}" dt="2021-12-22T23:10:56.507" v="2667" actId="692"/>
        <pc:sldMkLst>
          <pc:docMk/>
          <pc:sldMk cId="3678264428" sldId="309"/>
        </pc:sldMkLst>
        <pc:spChg chg="mod">
          <ac:chgData name="Marti  Mike" userId="08a0049c-c6f1-43f6-9c09-545e2f7bb6c0" providerId="ADAL" clId="{2AF421B9-D715-4300-9D86-97A43D07B8CD}" dt="2021-12-22T23:06:22.844" v="2625" actId="692"/>
          <ac:spMkLst>
            <pc:docMk/>
            <pc:sldMk cId="3678264428" sldId="309"/>
            <ac:spMk id="6" creationId="{87E2ED91-9943-4D24-8E34-1F2038346122}"/>
          </ac:spMkLst>
        </pc:spChg>
        <pc:spChg chg="mod">
          <ac:chgData name="Marti  Mike" userId="08a0049c-c6f1-43f6-9c09-545e2f7bb6c0" providerId="ADAL" clId="{2AF421B9-D715-4300-9D86-97A43D07B8CD}" dt="2021-12-22T23:06:22.844" v="2625" actId="692"/>
          <ac:spMkLst>
            <pc:docMk/>
            <pc:sldMk cId="3678264428" sldId="309"/>
            <ac:spMk id="7" creationId="{B0BE048B-B466-4427-AC9E-DA9CFC6125DC}"/>
          </ac:spMkLst>
        </pc:spChg>
        <pc:spChg chg="mod">
          <ac:chgData name="Marti  Mike" userId="08a0049c-c6f1-43f6-9c09-545e2f7bb6c0" providerId="ADAL" clId="{2AF421B9-D715-4300-9D86-97A43D07B8CD}" dt="2021-12-22T23:06:31.836" v="2629" actId="692"/>
          <ac:spMkLst>
            <pc:docMk/>
            <pc:sldMk cId="3678264428" sldId="309"/>
            <ac:spMk id="16" creationId="{AF4936B9-FF20-4A91-B874-80E2A0820F9C}"/>
          </ac:spMkLst>
        </pc:spChg>
        <pc:cxnChg chg="del mod">
          <ac:chgData name="Marti  Mike" userId="08a0049c-c6f1-43f6-9c09-545e2f7bb6c0" providerId="ADAL" clId="{2AF421B9-D715-4300-9D86-97A43D07B8CD}" dt="2021-12-22T23:05:13.923" v="2615" actId="478"/>
          <ac:cxnSpMkLst>
            <pc:docMk/>
            <pc:sldMk cId="3678264428" sldId="309"/>
            <ac:cxnSpMk id="5" creationId="{8505002E-D18F-4335-91E4-ACE2FCB08D3F}"/>
          </ac:cxnSpMkLst>
        </pc:cxnChg>
        <pc:cxnChg chg="del mod">
          <ac:chgData name="Marti  Mike" userId="08a0049c-c6f1-43f6-9c09-545e2f7bb6c0" providerId="ADAL" clId="{2AF421B9-D715-4300-9D86-97A43D07B8CD}" dt="2021-12-22T23:05:13.923" v="2615" actId="478"/>
          <ac:cxnSpMkLst>
            <pc:docMk/>
            <pc:sldMk cId="3678264428" sldId="309"/>
            <ac:cxnSpMk id="10" creationId="{B0A130A2-B975-476B-8BC4-B70EE2384BD0}"/>
          </ac:cxnSpMkLst>
        </pc:cxnChg>
        <pc:cxnChg chg="mod">
          <ac:chgData name="Marti  Mike" userId="08a0049c-c6f1-43f6-9c09-545e2f7bb6c0" providerId="ADAL" clId="{2AF421B9-D715-4300-9D86-97A43D07B8CD}" dt="2021-12-22T23:10:56.507" v="2667" actId="692"/>
          <ac:cxnSpMkLst>
            <pc:docMk/>
            <pc:sldMk cId="3678264428" sldId="309"/>
            <ac:cxnSpMk id="11" creationId="{6DD6A645-09CA-4CDD-AEF2-113F80EB7B4A}"/>
          </ac:cxnSpMkLst>
        </pc:cxnChg>
        <pc:cxnChg chg="mod">
          <ac:chgData name="Marti  Mike" userId="08a0049c-c6f1-43f6-9c09-545e2f7bb6c0" providerId="ADAL" clId="{2AF421B9-D715-4300-9D86-97A43D07B8CD}" dt="2021-12-22T23:10:56.507" v="2667" actId="692"/>
          <ac:cxnSpMkLst>
            <pc:docMk/>
            <pc:sldMk cId="3678264428" sldId="309"/>
            <ac:cxnSpMk id="18" creationId="{D9013324-A971-4F0F-B316-FEC272E2CC3E}"/>
          </ac:cxnSpMkLst>
        </pc:cxnChg>
        <pc:cxnChg chg="add mod">
          <ac:chgData name="Marti  Mike" userId="08a0049c-c6f1-43f6-9c09-545e2f7bb6c0" providerId="ADAL" clId="{2AF421B9-D715-4300-9D86-97A43D07B8CD}" dt="2021-12-22T23:05:57.057" v="2618" actId="14100"/>
          <ac:cxnSpMkLst>
            <pc:docMk/>
            <pc:sldMk cId="3678264428" sldId="309"/>
            <ac:cxnSpMk id="19" creationId="{24118154-680A-4D33-B8A5-C89E5E537E2D}"/>
          </ac:cxnSpMkLst>
        </pc:cxnChg>
        <pc:cxnChg chg="add mod">
          <ac:chgData name="Marti  Mike" userId="08a0049c-c6f1-43f6-9c09-545e2f7bb6c0" providerId="ADAL" clId="{2AF421B9-D715-4300-9D86-97A43D07B8CD}" dt="2021-12-22T23:10:56.507" v="2667" actId="692"/>
          <ac:cxnSpMkLst>
            <pc:docMk/>
            <pc:sldMk cId="3678264428" sldId="309"/>
            <ac:cxnSpMk id="20" creationId="{8BA8A5AC-B18D-4310-BBF4-43E8E1F8EFCE}"/>
          </ac:cxnSpMkLst>
        </pc:cxnChg>
      </pc:sldChg>
      <pc:sldChg chg="modSp add mod">
        <pc:chgData name="Marti  Mike" userId="08a0049c-c6f1-43f6-9c09-545e2f7bb6c0" providerId="ADAL" clId="{2AF421B9-D715-4300-9D86-97A43D07B8CD}" dt="2021-12-22T23:11:02.620" v="2668" actId="692"/>
        <pc:sldMkLst>
          <pc:docMk/>
          <pc:sldMk cId="181748365" sldId="310"/>
        </pc:sldMkLst>
        <pc:spChg chg="mod">
          <ac:chgData name="Marti  Mike" userId="08a0049c-c6f1-43f6-9c09-545e2f7bb6c0" providerId="ADAL" clId="{2AF421B9-D715-4300-9D86-97A43D07B8CD}" dt="2021-12-22T23:06:55.037" v="2633" actId="692"/>
          <ac:spMkLst>
            <pc:docMk/>
            <pc:sldMk cId="181748365" sldId="310"/>
            <ac:spMk id="15" creationId="{E95EE901-3CDB-45C0-9C34-FAD19126ACE2}"/>
          </ac:spMkLst>
        </pc:spChg>
        <pc:cxnChg chg="mod">
          <ac:chgData name="Marti  Mike" userId="08a0049c-c6f1-43f6-9c09-545e2f7bb6c0" providerId="ADAL" clId="{2AF421B9-D715-4300-9D86-97A43D07B8CD}" dt="2021-12-22T23:11:02.620" v="2668" actId="692"/>
          <ac:cxnSpMkLst>
            <pc:docMk/>
            <pc:sldMk cId="181748365" sldId="310"/>
            <ac:cxnSpMk id="11" creationId="{6DD6A645-09CA-4CDD-AEF2-113F80EB7B4A}"/>
          </ac:cxnSpMkLst>
        </pc:cxnChg>
        <pc:cxnChg chg="mod">
          <ac:chgData name="Marti  Mike" userId="08a0049c-c6f1-43f6-9c09-545e2f7bb6c0" providerId="ADAL" clId="{2AF421B9-D715-4300-9D86-97A43D07B8CD}" dt="2021-12-22T23:11:02.620" v="2668" actId="692"/>
          <ac:cxnSpMkLst>
            <pc:docMk/>
            <pc:sldMk cId="181748365" sldId="310"/>
            <ac:cxnSpMk id="18" creationId="{D9013324-A971-4F0F-B316-FEC272E2CC3E}"/>
          </ac:cxnSpMkLst>
        </pc:cxnChg>
        <pc:cxnChg chg="mod">
          <ac:chgData name="Marti  Mike" userId="08a0049c-c6f1-43f6-9c09-545e2f7bb6c0" providerId="ADAL" clId="{2AF421B9-D715-4300-9D86-97A43D07B8CD}" dt="2021-12-22T23:11:02.620" v="2668" actId="692"/>
          <ac:cxnSpMkLst>
            <pc:docMk/>
            <pc:sldMk cId="181748365" sldId="310"/>
            <ac:cxnSpMk id="20" creationId="{8BA8A5AC-B18D-4310-BBF4-43E8E1F8EFCE}"/>
          </ac:cxnSpMkLst>
        </pc:cxnChg>
      </pc:sldChg>
      <pc:sldChg chg="addSp modSp add mod modAnim">
        <pc:chgData name="Marti  Mike" userId="08a0049c-c6f1-43f6-9c09-545e2f7bb6c0" providerId="ADAL" clId="{2AF421B9-D715-4300-9D86-97A43D07B8CD}" dt="2021-12-22T23:11:09.878" v="2669" actId="692"/>
        <pc:sldMkLst>
          <pc:docMk/>
          <pc:sldMk cId="2003507384" sldId="311"/>
        </pc:sldMkLst>
        <pc:spChg chg="mod">
          <ac:chgData name="Marti  Mike" userId="08a0049c-c6f1-43f6-9c09-545e2f7bb6c0" providerId="ADAL" clId="{2AF421B9-D715-4300-9D86-97A43D07B8CD}" dt="2021-12-22T23:07:32.900" v="2638" actId="692"/>
          <ac:spMkLst>
            <pc:docMk/>
            <pc:sldMk cId="2003507384" sldId="311"/>
            <ac:spMk id="8" creationId="{4485D0DE-6748-4E87-BD7C-7F4B54AEED46}"/>
          </ac:spMkLst>
        </pc:spChg>
        <pc:spChg chg="mod">
          <ac:chgData name="Marti  Mike" userId="08a0049c-c6f1-43f6-9c09-545e2f7bb6c0" providerId="ADAL" clId="{2AF421B9-D715-4300-9D86-97A43D07B8CD}" dt="2021-12-22T23:07:32.900" v="2638" actId="692"/>
          <ac:spMkLst>
            <pc:docMk/>
            <pc:sldMk cId="2003507384" sldId="311"/>
            <ac:spMk id="13" creationId="{E119DD42-BAA0-424D-BCBF-8138F0DC0B68}"/>
          </ac:spMkLst>
        </pc:spChg>
        <pc:cxnChg chg="mod">
          <ac:chgData name="Marti  Mike" userId="08a0049c-c6f1-43f6-9c09-545e2f7bb6c0" providerId="ADAL" clId="{2AF421B9-D715-4300-9D86-97A43D07B8CD}" dt="2021-12-22T23:11:09.878" v="2669" actId="692"/>
          <ac:cxnSpMkLst>
            <pc:docMk/>
            <pc:sldMk cId="2003507384" sldId="311"/>
            <ac:cxnSpMk id="11" creationId="{6DD6A645-09CA-4CDD-AEF2-113F80EB7B4A}"/>
          </ac:cxnSpMkLst>
        </pc:cxnChg>
        <pc:cxnChg chg="mod">
          <ac:chgData name="Marti  Mike" userId="08a0049c-c6f1-43f6-9c09-545e2f7bb6c0" providerId="ADAL" clId="{2AF421B9-D715-4300-9D86-97A43D07B8CD}" dt="2021-12-22T23:07:32.900" v="2638" actId="692"/>
          <ac:cxnSpMkLst>
            <pc:docMk/>
            <pc:sldMk cId="2003507384" sldId="311"/>
            <ac:cxnSpMk id="12" creationId="{0AFB9151-278D-4B3A-95C7-F050B0DDA783}"/>
          </ac:cxnSpMkLst>
        </pc:cxnChg>
        <pc:cxnChg chg="mod">
          <ac:chgData name="Marti  Mike" userId="08a0049c-c6f1-43f6-9c09-545e2f7bb6c0" providerId="ADAL" clId="{2AF421B9-D715-4300-9D86-97A43D07B8CD}" dt="2021-12-22T23:11:09.878" v="2669" actId="692"/>
          <ac:cxnSpMkLst>
            <pc:docMk/>
            <pc:sldMk cId="2003507384" sldId="311"/>
            <ac:cxnSpMk id="18" creationId="{D9013324-A971-4F0F-B316-FEC272E2CC3E}"/>
          </ac:cxnSpMkLst>
        </pc:cxnChg>
        <pc:cxnChg chg="mod">
          <ac:chgData name="Marti  Mike" userId="08a0049c-c6f1-43f6-9c09-545e2f7bb6c0" providerId="ADAL" clId="{2AF421B9-D715-4300-9D86-97A43D07B8CD}" dt="2021-12-22T23:11:09.878" v="2669" actId="692"/>
          <ac:cxnSpMkLst>
            <pc:docMk/>
            <pc:sldMk cId="2003507384" sldId="311"/>
            <ac:cxnSpMk id="19" creationId="{24118154-680A-4D33-B8A5-C89E5E537E2D}"/>
          </ac:cxnSpMkLst>
        </pc:cxnChg>
        <pc:cxnChg chg="mod">
          <ac:chgData name="Marti  Mike" userId="08a0049c-c6f1-43f6-9c09-545e2f7bb6c0" providerId="ADAL" clId="{2AF421B9-D715-4300-9D86-97A43D07B8CD}" dt="2021-12-22T23:11:09.878" v="2669" actId="692"/>
          <ac:cxnSpMkLst>
            <pc:docMk/>
            <pc:sldMk cId="2003507384" sldId="311"/>
            <ac:cxnSpMk id="20" creationId="{8BA8A5AC-B18D-4310-BBF4-43E8E1F8EFCE}"/>
          </ac:cxnSpMkLst>
        </pc:cxnChg>
        <pc:cxnChg chg="add mod">
          <ac:chgData name="Marti  Mike" userId="08a0049c-c6f1-43f6-9c09-545e2f7bb6c0" providerId="ADAL" clId="{2AF421B9-D715-4300-9D86-97A43D07B8CD}" dt="2021-12-22T23:09:32.230" v="2659" actId="692"/>
          <ac:cxnSpMkLst>
            <pc:docMk/>
            <pc:sldMk cId="2003507384" sldId="311"/>
            <ac:cxnSpMk id="21" creationId="{D7DF1938-2832-4AE9-B3BB-962FB5A6D134}"/>
          </ac:cxnSpMkLst>
        </pc:cxnChg>
      </pc:sldChg>
      <pc:sldChg chg="delSp modSp add mod modAnim">
        <pc:chgData name="Marti  Mike" userId="08a0049c-c6f1-43f6-9c09-545e2f7bb6c0" providerId="ADAL" clId="{2AF421B9-D715-4300-9D86-97A43D07B8CD}" dt="2021-12-22T23:11:47.100" v="2674" actId="692"/>
        <pc:sldMkLst>
          <pc:docMk/>
          <pc:sldMk cId="3765077983" sldId="312"/>
        </pc:sldMkLst>
        <pc:spChg chg="mod">
          <ac:chgData name="Marti  Mike" userId="08a0049c-c6f1-43f6-9c09-545e2f7bb6c0" providerId="ADAL" clId="{2AF421B9-D715-4300-9D86-97A43D07B8CD}" dt="2021-12-22T23:10:18.717" v="2662" actId="692"/>
          <ac:spMkLst>
            <pc:docMk/>
            <pc:sldMk cId="3765077983" sldId="312"/>
            <ac:spMk id="8" creationId="{4485D0DE-6748-4E87-BD7C-7F4B54AEED46}"/>
          </ac:spMkLst>
        </pc:spChg>
        <pc:spChg chg="mod">
          <ac:chgData name="Marti  Mike" userId="08a0049c-c6f1-43f6-9c09-545e2f7bb6c0" providerId="ADAL" clId="{2AF421B9-D715-4300-9D86-97A43D07B8CD}" dt="2021-12-22T23:10:18.717" v="2662" actId="692"/>
          <ac:spMkLst>
            <pc:docMk/>
            <pc:sldMk cId="3765077983" sldId="312"/>
            <ac:spMk id="13" creationId="{E119DD42-BAA0-424D-BCBF-8138F0DC0B68}"/>
          </ac:spMkLst>
        </pc:spChg>
        <pc:spChg chg="mod">
          <ac:chgData name="Marti  Mike" userId="08a0049c-c6f1-43f6-9c09-545e2f7bb6c0" providerId="ADAL" clId="{2AF421B9-D715-4300-9D86-97A43D07B8CD}" dt="2021-12-22T23:11:47.100" v="2674" actId="692"/>
          <ac:spMkLst>
            <pc:docMk/>
            <pc:sldMk cId="3765077983" sldId="312"/>
            <ac:spMk id="15" creationId="{E95EE901-3CDB-45C0-9C34-FAD19126ACE2}"/>
          </ac:spMkLst>
        </pc:spChg>
        <pc:cxnChg chg="mod">
          <ac:chgData name="Marti  Mike" userId="08a0049c-c6f1-43f6-9c09-545e2f7bb6c0" providerId="ADAL" clId="{2AF421B9-D715-4300-9D86-97A43D07B8CD}" dt="2021-12-22T23:10:26.423" v="2663" actId="692"/>
          <ac:cxnSpMkLst>
            <pc:docMk/>
            <pc:sldMk cId="3765077983" sldId="312"/>
            <ac:cxnSpMk id="11" creationId="{6DD6A645-09CA-4CDD-AEF2-113F80EB7B4A}"/>
          </ac:cxnSpMkLst>
        </pc:cxnChg>
        <pc:cxnChg chg="mod">
          <ac:chgData name="Marti  Mike" userId="08a0049c-c6f1-43f6-9c09-545e2f7bb6c0" providerId="ADAL" clId="{2AF421B9-D715-4300-9D86-97A43D07B8CD}" dt="2021-12-22T23:10:32.702" v="2664" actId="692"/>
          <ac:cxnSpMkLst>
            <pc:docMk/>
            <pc:sldMk cId="3765077983" sldId="312"/>
            <ac:cxnSpMk id="12" creationId="{0AFB9151-278D-4B3A-95C7-F050B0DDA783}"/>
          </ac:cxnSpMkLst>
        </pc:cxnChg>
        <pc:cxnChg chg="del mod">
          <ac:chgData name="Marti  Mike" userId="08a0049c-c6f1-43f6-9c09-545e2f7bb6c0" providerId="ADAL" clId="{2AF421B9-D715-4300-9D86-97A43D07B8CD}" dt="2021-12-22T23:09:52.028" v="2660" actId="478"/>
          <ac:cxnSpMkLst>
            <pc:docMk/>
            <pc:sldMk cId="3765077983" sldId="312"/>
            <ac:cxnSpMk id="17" creationId="{E4745BD7-E167-401C-A06D-9AAAF09FB1A7}"/>
          </ac:cxnSpMkLst>
        </pc:cxnChg>
        <pc:cxnChg chg="mod">
          <ac:chgData name="Marti  Mike" userId="08a0049c-c6f1-43f6-9c09-545e2f7bb6c0" providerId="ADAL" clId="{2AF421B9-D715-4300-9D86-97A43D07B8CD}" dt="2021-12-22T23:11:17.300" v="2671" actId="692"/>
          <ac:cxnSpMkLst>
            <pc:docMk/>
            <pc:sldMk cId="3765077983" sldId="312"/>
            <ac:cxnSpMk id="18" creationId="{D9013324-A971-4F0F-B316-FEC272E2CC3E}"/>
          </ac:cxnSpMkLst>
        </pc:cxnChg>
        <pc:cxnChg chg="mod">
          <ac:chgData name="Marti  Mike" userId="08a0049c-c6f1-43f6-9c09-545e2f7bb6c0" providerId="ADAL" clId="{2AF421B9-D715-4300-9D86-97A43D07B8CD}" dt="2021-12-22T23:10:32.702" v="2664" actId="692"/>
          <ac:cxnSpMkLst>
            <pc:docMk/>
            <pc:sldMk cId="3765077983" sldId="312"/>
            <ac:cxnSpMk id="19" creationId="{24118154-680A-4D33-B8A5-C89E5E537E2D}"/>
          </ac:cxnSpMkLst>
        </pc:cxnChg>
        <pc:cxnChg chg="mod">
          <ac:chgData name="Marti  Mike" userId="08a0049c-c6f1-43f6-9c09-545e2f7bb6c0" providerId="ADAL" clId="{2AF421B9-D715-4300-9D86-97A43D07B8CD}" dt="2021-12-22T23:10:26.423" v="2663" actId="692"/>
          <ac:cxnSpMkLst>
            <pc:docMk/>
            <pc:sldMk cId="3765077983" sldId="312"/>
            <ac:cxnSpMk id="20" creationId="{8BA8A5AC-B18D-4310-BBF4-43E8E1F8EFCE}"/>
          </ac:cxnSpMkLst>
        </pc:cxnChg>
        <pc:cxnChg chg="mod">
          <ac:chgData name="Marti  Mike" userId="08a0049c-c6f1-43f6-9c09-545e2f7bb6c0" providerId="ADAL" clId="{2AF421B9-D715-4300-9D86-97A43D07B8CD}" dt="2021-12-22T23:09:24.060" v="2658" actId="692"/>
          <ac:cxnSpMkLst>
            <pc:docMk/>
            <pc:sldMk cId="3765077983" sldId="312"/>
            <ac:cxnSpMk id="21" creationId="{D7DF1938-2832-4AE9-B3BB-962FB5A6D134}"/>
          </ac:cxnSpMkLst>
        </pc:cxnChg>
      </pc:sldChg>
      <pc:sldChg chg="addSp delSp modSp add mod modAnim">
        <pc:chgData name="Marti  Mike" userId="08a0049c-c6f1-43f6-9c09-545e2f7bb6c0" providerId="ADAL" clId="{2AF421B9-D715-4300-9D86-97A43D07B8CD}" dt="2021-12-22T23:13:11.266" v="2689"/>
        <pc:sldMkLst>
          <pc:docMk/>
          <pc:sldMk cId="2584483323" sldId="313"/>
        </pc:sldMkLst>
        <pc:spChg chg="mod">
          <ac:chgData name="Marti  Mike" userId="08a0049c-c6f1-43f6-9c09-545e2f7bb6c0" providerId="ADAL" clId="{2AF421B9-D715-4300-9D86-97A43D07B8CD}" dt="2021-12-22T23:12:22.069" v="2679" actId="207"/>
          <ac:spMkLst>
            <pc:docMk/>
            <pc:sldMk cId="2584483323" sldId="313"/>
            <ac:spMk id="6" creationId="{87E2ED91-9943-4D24-8E34-1F2038346122}"/>
          </ac:spMkLst>
        </pc:spChg>
        <pc:spChg chg="mod">
          <ac:chgData name="Marti  Mike" userId="08a0049c-c6f1-43f6-9c09-545e2f7bb6c0" providerId="ADAL" clId="{2AF421B9-D715-4300-9D86-97A43D07B8CD}" dt="2021-12-22T23:12:22.069" v="2679" actId="207"/>
          <ac:spMkLst>
            <pc:docMk/>
            <pc:sldMk cId="2584483323" sldId="313"/>
            <ac:spMk id="7" creationId="{B0BE048B-B466-4427-AC9E-DA9CFC6125DC}"/>
          </ac:spMkLst>
        </pc:spChg>
        <pc:spChg chg="mod">
          <ac:chgData name="Marti  Mike" userId="08a0049c-c6f1-43f6-9c09-545e2f7bb6c0" providerId="ADAL" clId="{2AF421B9-D715-4300-9D86-97A43D07B8CD}" dt="2021-12-22T23:12:04.632" v="2677" actId="692"/>
          <ac:spMkLst>
            <pc:docMk/>
            <pc:sldMk cId="2584483323" sldId="313"/>
            <ac:spMk id="8" creationId="{4485D0DE-6748-4E87-BD7C-7F4B54AEED46}"/>
          </ac:spMkLst>
        </pc:spChg>
        <pc:spChg chg="mod">
          <ac:chgData name="Marti  Mike" userId="08a0049c-c6f1-43f6-9c09-545e2f7bb6c0" providerId="ADAL" clId="{2AF421B9-D715-4300-9D86-97A43D07B8CD}" dt="2021-12-22T23:12:04.632" v="2677" actId="692"/>
          <ac:spMkLst>
            <pc:docMk/>
            <pc:sldMk cId="2584483323" sldId="313"/>
            <ac:spMk id="13" creationId="{E119DD42-BAA0-424D-BCBF-8138F0DC0B68}"/>
          </ac:spMkLst>
        </pc:spChg>
        <pc:spChg chg="mod">
          <ac:chgData name="Marti  Mike" userId="08a0049c-c6f1-43f6-9c09-545e2f7bb6c0" providerId="ADAL" clId="{2AF421B9-D715-4300-9D86-97A43D07B8CD}" dt="2021-12-22T23:12:04.632" v="2677" actId="692"/>
          <ac:spMkLst>
            <pc:docMk/>
            <pc:sldMk cId="2584483323" sldId="313"/>
            <ac:spMk id="15" creationId="{E95EE901-3CDB-45C0-9C34-FAD19126ACE2}"/>
          </ac:spMkLst>
        </pc:spChg>
        <pc:spChg chg="mod">
          <ac:chgData name="Marti  Mike" userId="08a0049c-c6f1-43f6-9c09-545e2f7bb6c0" providerId="ADAL" clId="{2AF421B9-D715-4300-9D86-97A43D07B8CD}" dt="2021-12-22T23:12:22.069" v="2679" actId="207"/>
          <ac:spMkLst>
            <pc:docMk/>
            <pc:sldMk cId="2584483323" sldId="313"/>
            <ac:spMk id="16" creationId="{AF4936B9-FF20-4A91-B874-80E2A0820F9C}"/>
          </ac:spMkLst>
        </pc:spChg>
        <pc:cxnChg chg="mod">
          <ac:chgData name="Marti  Mike" userId="08a0049c-c6f1-43f6-9c09-545e2f7bb6c0" providerId="ADAL" clId="{2AF421B9-D715-4300-9D86-97A43D07B8CD}" dt="2021-12-22T23:12:35.518" v="2680" actId="692"/>
          <ac:cxnSpMkLst>
            <pc:docMk/>
            <pc:sldMk cId="2584483323" sldId="313"/>
            <ac:cxnSpMk id="11" creationId="{6DD6A645-09CA-4CDD-AEF2-113F80EB7B4A}"/>
          </ac:cxnSpMkLst>
        </pc:cxnChg>
        <pc:cxnChg chg="add del mod">
          <ac:chgData name="Marti  Mike" userId="08a0049c-c6f1-43f6-9c09-545e2f7bb6c0" providerId="ADAL" clId="{2AF421B9-D715-4300-9D86-97A43D07B8CD}" dt="2021-12-22T23:12:44.732" v="2682" actId="478"/>
          <ac:cxnSpMkLst>
            <pc:docMk/>
            <pc:sldMk cId="2584483323" sldId="313"/>
            <ac:cxnSpMk id="17" creationId="{F5DE8D17-779D-47F1-AC66-7381AB43FEDD}"/>
          </ac:cxnSpMkLst>
        </pc:cxnChg>
        <pc:cxnChg chg="mod">
          <ac:chgData name="Marti  Mike" userId="08a0049c-c6f1-43f6-9c09-545e2f7bb6c0" providerId="ADAL" clId="{2AF421B9-D715-4300-9D86-97A43D07B8CD}" dt="2021-12-22T23:12:35.518" v="2680" actId="692"/>
          <ac:cxnSpMkLst>
            <pc:docMk/>
            <pc:sldMk cId="2584483323" sldId="313"/>
            <ac:cxnSpMk id="18" creationId="{D9013324-A971-4F0F-B316-FEC272E2CC3E}"/>
          </ac:cxnSpMkLst>
        </pc:cxnChg>
        <pc:cxnChg chg="mod">
          <ac:chgData name="Marti  Mike" userId="08a0049c-c6f1-43f6-9c09-545e2f7bb6c0" providerId="ADAL" clId="{2AF421B9-D715-4300-9D86-97A43D07B8CD}" dt="2021-12-22T23:12:35.518" v="2680" actId="692"/>
          <ac:cxnSpMkLst>
            <pc:docMk/>
            <pc:sldMk cId="2584483323" sldId="313"/>
            <ac:cxnSpMk id="20" creationId="{8BA8A5AC-B18D-4310-BBF4-43E8E1F8EFCE}"/>
          </ac:cxnSpMkLst>
        </pc:cxnChg>
        <pc:cxnChg chg="add mod">
          <ac:chgData name="Marti  Mike" userId="08a0049c-c6f1-43f6-9c09-545e2f7bb6c0" providerId="ADAL" clId="{2AF421B9-D715-4300-9D86-97A43D07B8CD}" dt="2021-12-22T23:12:55.532" v="2686" actId="14100"/>
          <ac:cxnSpMkLst>
            <pc:docMk/>
            <pc:sldMk cId="2584483323" sldId="313"/>
            <ac:cxnSpMk id="22" creationId="{F48C4358-B1B5-44B3-9F52-7C0B1C60D8B5}"/>
          </ac:cxnSpMkLst>
        </pc:cxnChg>
      </pc:sldChg>
      <pc:sldChg chg="delSp modSp add mod delAnim modAnim">
        <pc:chgData name="Marti  Mike" userId="08a0049c-c6f1-43f6-9c09-545e2f7bb6c0" providerId="ADAL" clId="{2AF421B9-D715-4300-9D86-97A43D07B8CD}" dt="2021-12-22T23:13:40.814" v="2695"/>
        <pc:sldMkLst>
          <pc:docMk/>
          <pc:sldMk cId="1315295523" sldId="314"/>
        </pc:sldMkLst>
        <pc:spChg chg="mod">
          <ac:chgData name="Marti  Mike" userId="08a0049c-c6f1-43f6-9c09-545e2f7bb6c0" providerId="ADAL" clId="{2AF421B9-D715-4300-9D86-97A43D07B8CD}" dt="2021-12-22T23:13:33.739" v="2693" actId="108"/>
          <ac:spMkLst>
            <pc:docMk/>
            <pc:sldMk cId="1315295523" sldId="314"/>
            <ac:spMk id="8" creationId="{4485D0DE-6748-4E87-BD7C-7F4B54AEED46}"/>
          </ac:spMkLst>
        </pc:spChg>
        <pc:spChg chg="mod">
          <ac:chgData name="Marti  Mike" userId="08a0049c-c6f1-43f6-9c09-545e2f7bb6c0" providerId="ADAL" clId="{2AF421B9-D715-4300-9D86-97A43D07B8CD}" dt="2021-12-22T23:13:30.909" v="2692" actId="108"/>
          <ac:spMkLst>
            <pc:docMk/>
            <pc:sldMk cId="1315295523" sldId="314"/>
            <ac:spMk id="13" creationId="{E119DD42-BAA0-424D-BCBF-8138F0DC0B68}"/>
          </ac:spMkLst>
        </pc:spChg>
        <pc:spChg chg="mod">
          <ac:chgData name="Marti  Mike" userId="08a0049c-c6f1-43f6-9c09-545e2f7bb6c0" providerId="ADAL" clId="{2AF421B9-D715-4300-9D86-97A43D07B8CD}" dt="2021-12-22T23:13:28.336" v="2691" actId="108"/>
          <ac:spMkLst>
            <pc:docMk/>
            <pc:sldMk cId="1315295523" sldId="314"/>
            <ac:spMk id="15" creationId="{E95EE901-3CDB-45C0-9C34-FAD19126ACE2}"/>
          </ac:spMkLst>
        </pc:spChg>
        <pc:cxnChg chg="del mod">
          <ac:chgData name="Marti  Mike" userId="08a0049c-c6f1-43f6-9c09-545e2f7bb6c0" providerId="ADAL" clId="{2AF421B9-D715-4300-9D86-97A43D07B8CD}" dt="2021-12-22T23:13:36.838" v="2694" actId="478"/>
          <ac:cxnSpMkLst>
            <pc:docMk/>
            <pc:sldMk cId="1315295523" sldId="314"/>
            <ac:cxnSpMk id="18" creationId="{D9013324-A971-4F0F-B316-FEC272E2CC3E}"/>
          </ac:cxnSpMkLst>
        </pc:cxnChg>
      </pc:sldChg>
      <pc:sldMasterChg chg="delSp modSp mod modSldLayout">
        <pc:chgData name="Marti  Mike" userId="08a0049c-c6f1-43f6-9c09-545e2f7bb6c0" providerId="ADAL" clId="{2AF421B9-D715-4300-9D86-97A43D07B8CD}" dt="2021-12-21T16:56:22.563" v="718" actId="478"/>
        <pc:sldMasterMkLst>
          <pc:docMk/>
          <pc:sldMasterMk cId="0" sldId="2147483648"/>
        </pc:sldMasterMkLst>
        <pc:spChg chg="del">
          <ac:chgData name="Marti  Mike" userId="08a0049c-c6f1-43f6-9c09-545e2f7bb6c0" providerId="ADAL" clId="{2AF421B9-D715-4300-9D86-97A43D07B8CD}" dt="2021-12-21T16:53:42.396" v="645" actId="478"/>
          <ac:spMkLst>
            <pc:docMk/>
            <pc:sldMasterMk cId="0" sldId="2147483648"/>
            <ac:spMk id="4" creationId="{37C96E51-36C9-4BEE-A761-33378A0DF03D}"/>
          </ac:spMkLst>
        </pc:spChg>
        <pc:spChg chg="del">
          <ac:chgData name="Marti  Mike" userId="08a0049c-c6f1-43f6-9c09-545e2f7bb6c0" providerId="ADAL" clId="{2AF421B9-D715-4300-9D86-97A43D07B8CD}" dt="2021-12-21T16:53:39.563" v="644" actId="478"/>
          <ac:spMkLst>
            <pc:docMk/>
            <pc:sldMasterMk cId="0" sldId="2147483648"/>
            <ac:spMk id="5" creationId="{411EC403-6E63-4450-AFDD-66CA49D6CCBE}"/>
          </ac:spMkLst>
        </pc:spChg>
        <pc:spChg chg="mod">
          <ac:chgData name="Marti  Mike" userId="08a0049c-c6f1-43f6-9c09-545e2f7bb6c0" providerId="ADAL" clId="{2AF421B9-D715-4300-9D86-97A43D07B8CD}" dt="2021-12-21T15:09:23.436" v="57" actId="12"/>
          <ac:spMkLst>
            <pc:docMk/>
            <pc:sldMasterMk cId="0" sldId="2147483648"/>
            <ac:spMk id="1027" creationId="{E06FF7E6-D30D-48AF-993E-9752F5F04312}"/>
          </ac:spMkLst>
        </pc:spChg>
        <pc:sldLayoutChg chg="delSp mod">
          <pc:chgData name="Marti  Mike" userId="08a0049c-c6f1-43f6-9c09-545e2f7bb6c0" providerId="ADAL" clId="{2AF421B9-D715-4300-9D86-97A43D07B8CD}" dt="2021-12-21T16:55:32.475" v="700" actId="478"/>
          <pc:sldLayoutMkLst>
            <pc:docMk/>
            <pc:sldMasterMk cId="0" sldId="2147483648"/>
            <pc:sldLayoutMk cId="4153992829" sldId="2147483686"/>
          </pc:sldLayoutMkLst>
          <pc:spChg chg="del">
            <ac:chgData name="Marti  Mike" userId="08a0049c-c6f1-43f6-9c09-545e2f7bb6c0" providerId="ADAL" clId="{2AF421B9-D715-4300-9D86-97A43D07B8CD}" dt="2021-12-21T16:55:32.475" v="700" actId="478"/>
            <ac:spMkLst>
              <pc:docMk/>
              <pc:sldMasterMk cId="0" sldId="2147483648"/>
              <pc:sldLayoutMk cId="4153992829" sldId="2147483686"/>
              <ac:spMk id="5" creationId="{EB718D88-6F8A-4177-AA20-92CA05BCE44F}"/>
            </ac:spMkLst>
          </pc:spChg>
          <pc:spChg chg="del">
            <ac:chgData name="Marti  Mike" userId="08a0049c-c6f1-43f6-9c09-545e2f7bb6c0" providerId="ADAL" clId="{2AF421B9-D715-4300-9D86-97A43D07B8CD}" dt="2021-12-21T16:55:30.427" v="699" actId="478"/>
            <ac:spMkLst>
              <pc:docMk/>
              <pc:sldMasterMk cId="0" sldId="2147483648"/>
              <pc:sldLayoutMk cId="4153992829" sldId="2147483686"/>
              <ac:spMk id="6" creationId="{5F868DBB-3C78-4078-8B17-3160DC68355E}"/>
            </ac:spMkLst>
          </pc:spChg>
        </pc:sldLayoutChg>
        <pc:sldLayoutChg chg="delSp mod">
          <pc:chgData name="Marti  Mike" userId="08a0049c-c6f1-43f6-9c09-545e2f7bb6c0" providerId="ADAL" clId="{2AF421B9-D715-4300-9D86-97A43D07B8CD}" dt="2021-12-21T16:55:48.131" v="702" actId="478"/>
          <pc:sldLayoutMkLst>
            <pc:docMk/>
            <pc:sldMasterMk cId="0" sldId="2147483648"/>
            <pc:sldLayoutMk cId="2447672097" sldId="2147483687"/>
          </pc:sldLayoutMkLst>
          <pc:spChg chg="del">
            <ac:chgData name="Marti  Mike" userId="08a0049c-c6f1-43f6-9c09-545e2f7bb6c0" providerId="ADAL" clId="{2AF421B9-D715-4300-9D86-97A43D07B8CD}" dt="2021-12-21T16:55:48.131" v="702" actId="478"/>
            <ac:spMkLst>
              <pc:docMk/>
              <pc:sldMasterMk cId="0" sldId="2147483648"/>
              <pc:sldLayoutMk cId="2447672097" sldId="2147483687"/>
              <ac:spMk id="5" creationId="{6BBCD216-1140-4D94-B41F-F286D496E83C}"/>
            </ac:spMkLst>
          </pc:spChg>
          <pc:spChg chg="del">
            <ac:chgData name="Marti  Mike" userId="08a0049c-c6f1-43f6-9c09-545e2f7bb6c0" providerId="ADAL" clId="{2AF421B9-D715-4300-9D86-97A43D07B8CD}" dt="2021-12-21T16:55:46.563" v="701" actId="478"/>
            <ac:spMkLst>
              <pc:docMk/>
              <pc:sldMasterMk cId="0" sldId="2147483648"/>
              <pc:sldLayoutMk cId="2447672097" sldId="2147483687"/>
              <ac:spMk id="6" creationId="{9047109F-011E-420C-946F-A02BAC94D48E}"/>
            </ac:spMkLst>
          </pc:spChg>
        </pc:sldLayoutChg>
        <pc:sldLayoutChg chg="delSp mod">
          <pc:chgData name="Marti  Mike" userId="08a0049c-c6f1-43f6-9c09-545e2f7bb6c0" providerId="ADAL" clId="{2AF421B9-D715-4300-9D86-97A43D07B8CD}" dt="2021-12-21T16:55:53.435" v="704" actId="478"/>
          <pc:sldLayoutMkLst>
            <pc:docMk/>
            <pc:sldMasterMk cId="0" sldId="2147483648"/>
            <pc:sldLayoutMk cId="3091097597" sldId="2147483688"/>
          </pc:sldLayoutMkLst>
          <pc:spChg chg="del">
            <ac:chgData name="Marti  Mike" userId="08a0049c-c6f1-43f6-9c09-545e2f7bb6c0" providerId="ADAL" clId="{2AF421B9-D715-4300-9D86-97A43D07B8CD}" dt="2021-12-21T16:55:53.435" v="704" actId="478"/>
            <ac:spMkLst>
              <pc:docMk/>
              <pc:sldMasterMk cId="0" sldId="2147483648"/>
              <pc:sldLayoutMk cId="3091097597" sldId="2147483688"/>
              <ac:spMk id="6" creationId="{2EB86E44-DA11-439A-92B8-05912E6FA909}"/>
            </ac:spMkLst>
          </pc:spChg>
          <pc:spChg chg="del">
            <ac:chgData name="Marti  Mike" userId="08a0049c-c6f1-43f6-9c09-545e2f7bb6c0" providerId="ADAL" clId="{2AF421B9-D715-4300-9D86-97A43D07B8CD}" dt="2021-12-21T16:55:51.947" v="703" actId="478"/>
            <ac:spMkLst>
              <pc:docMk/>
              <pc:sldMasterMk cId="0" sldId="2147483648"/>
              <pc:sldLayoutMk cId="3091097597" sldId="2147483688"/>
              <ac:spMk id="7" creationId="{5B1C8597-5077-4AAA-8154-BD90CD3D90C6}"/>
            </ac:spMkLst>
          </pc:spChg>
        </pc:sldLayoutChg>
        <pc:sldLayoutChg chg="delSp mod">
          <pc:chgData name="Marti  Mike" userId="08a0049c-c6f1-43f6-9c09-545e2f7bb6c0" providerId="ADAL" clId="{2AF421B9-D715-4300-9D86-97A43D07B8CD}" dt="2021-12-21T16:55:58.619" v="706" actId="478"/>
          <pc:sldLayoutMkLst>
            <pc:docMk/>
            <pc:sldMasterMk cId="0" sldId="2147483648"/>
            <pc:sldLayoutMk cId="3172013321" sldId="2147483689"/>
          </pc:sldLayoutMkLst>
          <pc:spChg chg="del">
            <ac:chgData name="Marti  Mike" userId="08a0049c-c6f1-43f6-9c09-545e2f7bb6c0" providerId="ADAL" clId="{2AF421B9-D715-4300-9D86-97A43D07B8CD}" dt="2021-12-21T16:55:58.619" v="706" actId="478"/>
            <ac:spMkLst>
              <pc:docMk/>
              <pc:sldMasterMk cId="0" sldId="2147483648"/>
              <pc:sldLayoutMk cId="3172013321" sldId="2147483689"/>
              <ac:spMk id="16" creationId="{AE551471-1339-427C-AAA0-AA9006DC6271}"/>
            </ac:spMkLst>
          </pc:spChg>
          <pc:spChg chg="del">
            <ac:chgData name="Marti  Mike" userId="08a0049c-c6f1-43f6-9c09-545e2f7bb6c0" providerId="ADAL" clId="{2AF421B9-D715-4300-9D86-97A43D07B8CD}" dt="2021-12-21T16:55:57.547" v="705" actId="478"/>
            <ac:spMkLst>
              <pc:docMk/>
              <pc:sldMasterMk cId="0" sldId="2147483648"/>
              <pc:sldLayoutMk cId="3172013321" sldId="2147483689"/>
              <ac:spMk id="17" creationId="{63A460AB-1D74-4537-8A3C-F558CCED3B6D}"/>
            </ac:spMkLst>
          </pc:spChg>
        </pc:sldLayoutChg>
        <pc:sldLayoutChg chg="delSp mod">
          <pc:chgData name="Marti  Mike" userId="08a0049c-c6f1-43f6-9c09-545e2f7bb6c0" providerId="ADAL" clId="{2AF421B9-D715-4300-9D86-97A43D07B8CD}" dt="2021-12-21T16:56:03.298" v="708" actId="478"/>
          <pc:sldLayoutMkLst>
            <pc:docMk/>
            <pc:sldMasterMk cId="0" sldId="2147483648"/>
            <pc:sldLayoutMk cId="1007715553" sldId="2147483690"/>
          </pc:sldLayoutMkLst>
          <pc:spChg chg="del">
            <ac:chgData name="Marti  Mike" userId="08a0049c-c6f1-43f6-9c09-545e2f7bb6c0" providerId="ADAL" clId="{2AF421B9-D715-4300-9D86-97A43D07B8CD}" dt="2021-12-21T16:56:03.298" v="708" actId="478"/>
            <ac:spMkLst>
              <pc:docMk/>
              <pc:sldMasterMk cId="0" sldId="2147483648"/>
              <pc:sldLayoutMk cId="1007715553" sldId="2147483690"/>
              <ac:spMk id="5" creationId="{FC5CE804-A066-4C89-A3B1-893B8CA8BD3A}"/>
            </ac:spMkLst>
          </pc:spChg>
          <pc:spChg chg="del">
            <ac:chgData name="Marti  Mike" userId="08a0049c-c6f1-43f6-9c09-545e2f7bb6c0" providerId="ADAL" clId="{2AF421B9-D715-4300-9D86-97A43D07B8CD}" dt="2021-12-21T16:56:01.363" v="707" actId="478"/>
            <ac:spMkLst>
              <pc:docMk/>
              <pc:sldMasterMk cId="0" sldId="2147483648"/>
              <pc:sldLayoutMk cId="1007715553" sldId="2147483690"/>
              <ac:spMk id="6" creationId="{9555776C-9A5B-495C-9F40-2F45DCEFA833}"/>
            </ac:spMkLst>
          </pc:spChg>
        </pc:sldLayoutChg>
        <pc:sldLayoutChg chg="delSp mod">
          <pc:chgData name="Marti  Mike" userId="08a0049c-c6f1-43f6-9c09-545e2f7bb6c0" providerId="ADAL" clId="{2AF421B9-D715-4300-9D86-97A43D07B8CD}" dt="2021-12-21T16:56:06.986" v="710" actId="478"/>
          <pc:sldLayoutMkLst>
            <pc:docMk/>
            <pc:sldMasterMk cId="0" sldId="2147483648"/>
            <pc:sldLayoutMk cId="4058189275" sldId="2147483691"/>
          </pc:sldLayoutMkLst>
          <pc:spChg chg="del">
            <ac:chgData name="Marti  Mike" userId="08a0049c-c6f1-43f6-9c09-545e2f7bb6c0" providerId="ADAL" clId="{2AF421B9-D715-4300-9D86-97A43D07B8CD}" dt="2021-12-21T16:56:06.986" v="710" actId="478"/>
            <ac:spMkLst>
              <pc:docMk/>
              <pc:sldMasterMk cId="0" sldId="2147483648"/>
              <pc:sldLayoutMk cId="4058189275" sldId="2147483691"/>
              <ac:spMk id="4" creationId="{0CE665FC-2677-411E-AF71-9D443A05A116}"/>
            </ac:spMkLst>
          </pc:spChg>
          <pc:spChg chg="del">
            <ac:chgData name="Marti  Mike" userId="08a0049c-c6f1-43f6-9c09-545e2f7bb6c0" providerId="ADAL" clId="{2AF421B9-D715-4300-9D86-97A43D07B8CD}" dt="2021-12-21T16:56:05.828" v="709" actId="478"/>
            <ac:spMkLst>
              <pc:docMk/>
              <pc:sldMasterMk cId="0" sldId="2147483648"/>
              <pc:sldLayoutMk cId="4058189275" sldId="2147483691"/>
              <ac:spMk id="5" creationId="{8F19310F-AE15-47B9-B206-7CBAD9B79ACB}"/>
            </ac:spMkLst>
          </pc:spChg>
        </pc:sldLayoutChg>
        <pc:sldLayoutChg chg="delSp mod">
          <pc:chgData name="Marti  Mike" userId="08a0049c-c6f1-43f6-9c09-545e2f7bb6c0" providerId="ADAL" clId="{2AF421B9-D715-4300-9D86-97A43D07B8CD}" dt="2021-12-21T16:56:10.083" v="712" actId="478"/>
          <pc:sldLayoutMkLst>
            <pc:docMk/>
            <pc:sldMasterMk cId="0" sldId="2147483648"/>
            <pc:sldLayoutMk cId="3083365536" sldId="2147483692"/>
          </pc:sldLayoutMkLst>
          <pc:spChg chg="del">
            <ac:chgData name="Marti  Mike" userId="08a0049c-c6f1-43f6-9c09-545e2f7bb6c0" providerId="ADAL" clId="{2AF421B9-D715-4300-9D86-97A43D07B8CD}" dt="2021-12-21T16:56:10.083" v="712" actId="478"/>
            <ac:spMkLst>
              <pc:docMk/>
              <pc:sldMasterMk cId="0" sldId="2147483648"/>
              <pc:sldLayoutMk cId="3083365536" sldId="2147483692"/>
              <ac:spMk id="6" creationId="{8A1B6B1C-90E6-4246-AF87-6EE2DB38C59E}"/>
            </ac:spMkLst>
          </pc:spChg>
          <pc:spChg chg="del">
            <ac:chgData name="Marti  Mike" userId="08a0049c-c6f1-43f6-9c09-545e2f7bb6c0" providerId="ADAL" clId="{2AF421B9-D715-4300-9D86-97A43D07B8CD}" dt="2021-12-21T16:56:09.011" v="711" actId="478"/>
            <ac:spMkLst>
              <pc:docMk/>
              <pc:sldMasterMk cId="0" sldId="2147483648"/>
              <pc:sldLayoutMk cId="3083365536" sldId="2147483692"/>
              <ac:spMk id="7" creationId="{3E414F9B-2952-4F02-980E-C30E5B4D3629}"/>
            </ac:spMkLst>
          </pc:spChg>
        </pc:sldLayoutChg>
        <pc:sldLayoutChg chg="delSp mod">
          <pc:chgData name="Marti  Mike" userId="08a0049c-c6f1-43f6-9c09-545e2f7bb6c0" providerId="ADAL" clId="{2AF421B9-D715-4300-9D86-97A43D07B8CD}" dt="2021-12-21T16:56:14.699" v="714" actId="478"/>
          <pc:sldLayoutMkLst>
            <pc:docMk/>
            <pc:sldMasterMk cId="0" sldId="2147483648"/>
            <pc:sldLayoutMk cId="3560512841" sldId="2147483693"/>
          </pc:sldLayoutMkLst>
          <pc:spChg chg="del">
            <ac:chgData name="Marti  Mike" userId="08a0049c-c6f1-43f6-9c09-545e2f7bb6c0" providerId="ADAL" clId="{2AF421B9-D715-4300-9D86-97A43D07B8CD}" dt="2021-12-21T16:56:14.699" v="714" actId="478"/>
            <ac:spMkLst>
              <pc:docMk/>
              <pc:sldMasterMk cId="0" sldId="2147483648"/>
              <pc:sldLayoutMk cId="3560512841" sldId="2147483693"/>
              <ac:spMk id="8" creationId="{A11F40C6-98C1-48EF-8104-7A17D4CE4761}"/>
            </ac:spMkLst>
          </pc:spChg>
          <pc:spChg chg="del">
            <ac:chgData name="Marti  Mike" userId="08a0049c-c6f1-43f6-9c09-545e2f7bb6c0" providerId="ADAL" clId="{2AF421B9-D715-4300-9D86-97A43D07B8CD}" dt="2021-12-21T16:56:13.394" v="713" actId="478"/>
            <ac:spMkLst>
              <pc:docMk/>
              <pc:sldMasterMk cId="0" sldId="2147483648"/>
              <pc:sldLayoutMk cId="3560512841" sldId="2147483693"/>
              <ac:spMk id="10" creationId="{B78263FB-013A-4BBD-9817-2EB1FCFBC5BA}"/>
            </ac:spMkLst>
          </pc:spChg>
        </pc:sldLayoutChg>
        <pc:sldLayoutChg chg="delSp mod">
          <pc:chgData name="Marti  Mike" userId="08a0049c-c6f1-43f6-9c09-545e2f7bb6c0" providerId="ADAL" clId="{2AF421B9-D715-4300-9D86-97A43D07B8CD}" dt="2021-12-21T16:56:18.491" v="716" actId="478"/>
          <pc:sldLayoutMkLst>
            <pc:docMk/>
            <pc:sldMasterMk cId="0" sldId="2147483648"/>
            <pc:sldLayoutMk cId="2345600163" sldId="2147483694"/>
          </pc:sldLayoutMkLst>
          <pc:spChg chg="del">
            <ac:chgData name="Marti  Mike" userId="08a0049c-c6f1-43f6-9c09-545e2f7bb6c0" providerId="ADAL" clId="{2AF421B9-D715-4300-9D86-97A43D07B8CD}" dt="2021-12-21T16:56:18.491" v="716" actId="478"/>
            <ac:spMkLst>
              <pc:docMk/>
              <pc:sldMasterMk cId="0" sldId="2147483648"/>
              <pc:sldLayoutMk cId="2345600163" sldId="2147483694"/>
              <ac:spMk id="8" creationId="{6DF2069D-E50F-48C0-B163-47D59D23EF82}"/>
            </ac:spMkLst>
          </pc:spChg>
          <pc:spChg chg="del">
            <ac:chgData name="Marti  Mike" userId="08a0049c-c6f1-43f6-9c09-545e2f7bb6c0" providerId="ADAL" clId="{2AF421B9-D715-4300-9D86-97A43D07B8CD}" dt="2021-12-21T16:56:17.082" v="715" actId="478"/>
            <ac:spMkLst>
              <pc:docMk/>
              <pc:sldMasterMk cId="0" sldId="2147483648"/>
              <pc:sldLayoutMk cId="2345600163" sldId="2147483694"/>
              <ac:spMk id="9" creationId="{21751778-6EA4-4168-BD15-97EBBA3F1C68}"/>
            </ac:spMkLst>
          </pc:spChg>
        </pc:sldLayoutChg>
        <pc:sldLayoutChg chg="delSp mod">
          <pc:chgData name="Marti  Mike" userId="08a0049c-c6f1-43f6-9c09-545e2f7bb6c0" providerId="ADAL" clId="{2AF421B9-D715-4300-9D86-97A43D07B8CD}" dt="2021-12-21T16:56:22.563" v="718" actId="478"/>
          <pc:sldLayoutMkLst>
            <pc:docMk/>
            <pc:sldMasterMk cId="0" sldId="2147483648"/>
            <pc:sldLayoutMk cId="3805797220" sldId="2147483695"/>
          </pc:sldLayoutMkLst>
          <pc:spChg chg="del">
            <ac:chgData name="Marti  Mike" userId="08a0049c-c6f1-43f6-9c09-545e2f7bb6c0" providerId="ADAL" clId="{2AF421B9-D715-4300-9D86-97A43D07B8CD}" dt="2021-12-21T16:56:22.563" v="718" actId="478"/>
            <ac:spMkLst>
              <pc:docMk/>
              <pc:sldMasterMk cId="0" sldId="2147483648"/>
              <pc:sldLayoutMk cId="3805797220" sldId="2147483695"/>
              <ac:spMk id="6" creationId="{ADAD7585-B9BE-4E7B-8529-53F0567143D3}"/>
            </ac:spMkLst>
          </pc:spChg>
          <pc:spChg chg="del">
            <ac:chgData name="Marti  Mike" userId="08a0049c-c6f1-43f6-9c09-545e2f7bb6c0" providerId="ADAL" clId="{2AF421B9-D715-4300-9D86-97A43D07B8CD}" dt="2021-12-21T16:56:21.075" v="717" actId="478"/>
            <ac:spMkLst>
              <pc:docMk/>
              <pc:sldMasterMk cId="0" sldId="2147483648"/>
              <pc:sldLayoutMk cId="3805797220" sldId="2147483695"/>
              <ac:spMk id="7" creationId="{FFD3F062-8412-4E12-8D9C-088B60008A59}"/>
            </ac:spMkLst>
          </pc:spChg>
        </pc:sldLayoutChg>
      </pc:sldMasterChg>
    </pc:docChg>
  </pc:docChgLst>
  <pc:docChgLst>
    <pc:chgData name="Hannesdottir  Hulda" userId="S::hhannesdo@ethz.ch::73708948-7a7d-4c82-a61e-a5672b475bac" providerId="AD" clId="Web-{4372BCA7-B4FA-13F1-2F1C-8D31868BF8D0}"/>
    <pc:docChg chg="modSld">
      <pc:chgData name="Hannesdottir  Hulda" userId="S::hhannesdo@ethz.ch::73708948-7a7d-4c82-a61e-a5672b475bac" providerId="AD" clId="Web-{4372BCA7-B4FA-13F1-2F1C-8D31868BF8D0}" dt="2021-12-22T23:31:27.925" v="45" actId="20577"/>
      <pc:docMkLst>
        <pc:docMk/>
      </pc:docMkLst>
      <pc:sldChg chg="modSp">
        <pc:chgData name="Hannesdottir  Hulda" userId="S::hhannesdo@ethz.ch::73708948-7a7d-4c82-a61e-a5672b475bac" providerId="AD" clId="Web-{4372BCA7-B4FA-13F1-2F1C-8D31868BF8D0}" dt="2021-12-22T23:31:27.925" v="45" actId="20577"/>
        <pc:sldMkLst>
          <pc:docMk/>
          <pc:sldMk cId="454391478" sldId="276"/>
        </pc:sldMkLst>
        <pc:spChg chg="mod">
          <ac:chgData name="Hannesdottir  Hulda" userId="S::hhannesdo@ethz.ch::73708948-7a7d-4c82-a61e-a5672b475bac" providerId="AD" clId="Web-{4372BCA7-B4FA-13F1-2F1C-8D31868BF8D0}" dt="2021-12-22T23:31:27.925" v="45" actId="20577"/>
          <ac:spMkLst>
            <pc:docMk/>
            <pc:sldMk cId="454391478" sldId="276"/>
            <ac:spMk id="26627" creationId="{678296F4-0BC7-43EB-99AB-968F1A45E996}"/>
          </ac:spMkLst>
        </pc:spChg>
      </pc:sldChg>
    </pc:docChg>
  </pc:docChgLst>
  <pc:docChgLst>
    <pc:chgData name="Hannesdottir  Hulda" userId="S::hhannesdo@ethz.ch::73708948-7a7d-4c82-a61e-a5672b475bac" providerId="AD" clId="Web-{08AAF6D5-ACE2-8A9D-E45C-553F4110F529}"/>
    <pc:docChg chg="modSld">
      <pc:chgData name="Hannesdottir  Hulda" userId="S::hhannesdo@ethz.ch::73708948-7a7d-4c82-a61e-a5672b475bac" providerId="AD" clId="Web-{08AAF6D5-ACE2-8A9D-E45C-553F4110F529}" dt="2021-12-21T12:05:33.475" v="76" actId="20577"/>
      <pc:docMkLst>
        <pc:docMk/>
      </pc:docMkLst>
      <pc:sldChg chg="modSp">
        <pc:chgData name="Hannesdottir  Hulda" userId="S::hhannesdo@ethz.ch::73708948-7a7d-4c82-a61e-a5672b475bac" providerId="AD" clId="Web-{08AAF6D5-ACE2-8A9D-E45C-553F4110F529}" dt="2021-12-21T12:05:33.475" v="76" actId="20577"/>
        <pc:sldMkLst>
          <pc:docMk/>
          <pc:sldMk cId="0" sldId="256"/>
        </pc:sldMkLst>
        <pc:spChg chg="mod">
          <ac:chgData name="Hannesdottir  Hulda" userId="S::hhannesdo@ethz.ch::73708948-7a7d-4c82-a61e-a5672b475bac" providerId="AD" clId="Web-{08AAF6D5-ACE2-8A9D-E45C-553F4110F529}" dt="2021-12-21T12:05:33.475" v="76" actId="20577"/>
          <ac:spMkLst>
            <pc:docMk/>
            <pc:sldMk cId="0" sldId="256"/>
            <ac:spMk id="20485" creationId="{7A60CE09-1E87-43E9-AC51-E1DAA6ABA160}"/>
          </ac:spMkLst>
        </pc:spChg>
      </pc:sldChg>
      <pc:sldChg chg="modSp">
        <pc:chgData name="Hannesdottir  Hulda" userId="S::hhannesdo@ethz.ch::73708948-7a7d-4c82-a61e-a5672b475bac" providerId="AD" clId="Web-{08AAF6D5-ACE2-8A9D-E45C-553F4110F529}" dt="2021-12-21T12:05:08.662" v="69" actId="20577"/>
        <pc:sldMkLst>
          <pc:docMk/>
          <pc:sldMk cId="0" sldId="263"/>
        </pc:sldMkLst>
        <pc:spChg chg="mod">
          <ac:chgData name="Hannesdottir  Hulda" userId="S::hhannesdo@ethz.ch::73708948-7a7d-4c82-a61e-a5672b475bac" providerId="AD" clId="Web-{08AAF6D5-ACE2-8A9D-E45C-553F4110F529}" dt="2021-12-21T12:05:08.662" v="69" actId="20577"/>
          <ac:spMkLst>
            <pc:docMk/>
            <pc:sldMk cId="0" sldId="263"/>
            <ac:spMk id="26627" creationId="{678296F4-0BC7-43EB-99AB-968F1A45E996}"/>
          </ac:spMkLst>
        </pc:spChg>
      </pc:sldChg>
      <pc:sldChg chg="addSp delSp modSp">
        <pc:chgData name="Hannesdottir  Hulda" userId="S::hhannesdo@ethz.ch::73708948-7a7d-4c82-a61e-a5672b475bac" providerId="AD" clId="Web-{08AAF6D5-ACE2-8A9D-E45C-553F4110F529}" dt="2021-12-21T12:04:38.130" v="67" actId="20577"/>
        <pc:sldMkLst>
          <pc:docMk/>
          <pc:sldMk cId="0" sldId="265"/>
        </pc:sldMkLst>
        <pc:spChg chg="add del">
          <ac:chgData name="Hannesdottir  Hulda" userId="S::hhannesdo@ethz.ch::73708948-7a7d-4c82-a61e-a5672b475bac" providerId="AD" clId="Web-{08AAF6D5-ACE2-8A9D-E45C-553F4110F529}" dt="2021-12-21T12:01:53.847" v="44"/>
          <ac:spMkLst>
            <pc:docMk/>
            <pc:sldMk cId="0" sldId="265"/>
            <ac:spMk id="6" creationId="{41CCCA8F-AF4D-4ABB-8C1F-EE4F33693C48}"/>
          </ac:spMkLst>
        </pc:spChg>
        <pc:spChg chg="add del">
          <ac:chgData name="Hannesdottir  Hulda" userId="S::hhannesdo@ethz.ch::73708948-7a7d-4c82-a61e-a5672b475bac" providerId="AD" clId="Web-{08AAF6D5-ACE2-8A9D-E45C-553F4110F529}" dt="2021-12-21T12:03:07.082" v="56"/>
          <ac:spMkLst>
            <pc:docMk/>
            <pc:sldMk cId="0" sldId="265"/>
            <ac:spMk id="7" creationId="{207E47D3-B1E3-4CC7-BF3E-5BED7EC8C0A4}"/>
          </ac:spMkLst>
        </pc:spChg>
        <pc:spChg chg="mod">
          <ac:chgData name="Hannesdottir  Hulda" userId="S::hhannesdo@ethz.ch::73708948-7a7d-4c82-a61e-a5672b475bac" providerId="AD" clId="Web-{08AAF6D5-ACE2-8A9D-E45C-553F4110F529}" dt="2021-12-21T12:02:07.207" v="47" actId="1076"/>
          <ac:spMkLst>
            <pc:docMk/>
            <pc:sldMk cId="0" sldId="265"/>
            <ac:spMk id="45" creationId="{71304687-DB9B-4119-B06E-B7425D6F459B}"/>
          </ac:spMkLst>
        </pc:spChg>
        <pc:spChg chg="mod">
          <ac:chgData name="Hannesdottir  Hulda" userId="S::hhannesdo@ethz.ch::73708948-7a7d-4c82-a61e-a5672b475bac" providerId="AD" clId="Web-{08AAF6D5-ACE2-8A9D-E45C-553F4110F529}" dt="2021-12-21T12:04:38.130" v="67" actId="20577"/>
          <ac:spMkLst>
            <pc:docMk/>
            <pc:sldMk cId="0" sldId="265"/>
            <ac:spMk id="27651" creationId="{A87E82DD-EA0E-4A40-B0A9-91F8F7444709}"/>
          </ac:spMkLst>
        </pc:spChg>
        <pc:cxnChg chg="add del mod">
          <ac:chgData name="Hannesdottir  Hulda" userId="S::hhannesdo@ethz.ch::73708948-7a7d-4c82-a61e-a5672b475bac" providerId="AD" clId="Web-{08AAF6D5-ACE2-8A9D-E45C-553F4110F529}" dt="2021-12-21T11:58:42.938" v="18"/>
          <ac:cxnSpMkLst>
            <pc:docMk/>
            <pc:sldMk cId="0" sldId="265"/>
            <ac:cxnSpMk id="5" creationId="{693BFAD5-6A1D-400B-AFC5-D30376CD0F99}"/>
          </ac:cxnSpMkLst>
        </pc:cxnChg>
        <pc:cxnChg chg="del">
          <ac:chgData name="Hannesdottir  Hulda" userId="S::hhannesdo@ethz.ch::73708948-7a7d-4c82-a61e-a5672b475bac" providerId="AD" clId="Web-{08AAF6D5-ACE2-8A9D-E45C-553F4110F529}" dt="2021-12-21T11:56:52.468" v="3"/>
          <ac:cxnSpMkLst>
            <pc:docMk/>
            <pc:sldMk cId="0" sldId="265"/>
            <ac:cxnSpMk id="17" creationId="{334D8570-CB71-4903-A0D1-0C908CD42F22}"/>
          </ac:cxnSpMkLst>
        </pc:cxnChg>
        <pc:cxnChg chg="del">
          <ac:chgData name="Hannesdottir  Hulda" userId="S::hhannesdo@ethz.ch::73708948-7a7d-4c82-a61e-a5672b475bac" providerId="AD" clId="Web-{08AAF6D5-ACE2-8A9D-E45C-553F4110F529}" dt="2021-12-21T11:56:37.202" v="1"/>
          <ac:cxnSpMkLst>
            <pc:docMk/>
            <pc:sldMk cId="0" sldId="265"/>
            <ac:cxnSpMk id="18" creationId="{8CC27701-09B3-47E9-AD3E-B900585A4CCD}"/>
          </ac:cxnSpMkLst>
        </pc:cxnChg>
        <pc:cxnChg chg="del">
          <ac:chgData name="Hannesdottir  Hulda" userId="S::hhannesdo@ethz.ch::73708948-7a7d-4c82-a61e-a5672b475bac" providerId="AD" clId="Web-{08AAF6D5-ACE2-8A9D-E45C-553F4110F529}" dt="2021-12-21T11:56:53.843" v="4"/>
          <ac:cxnSpMkLst>
            <pc:docMk/>
            <pc:sldMk cId="0" sldId="265"/>
            <ac:cxnSpMk id="22" creationId="{8A7E4B95-9446-4493-89C2-7AE69CBD0A62}"/>
          </ac:cxnSpMkLst>
        </pc:cxnChg>
        <pc:cxnChg chg="del">
          <ac:chgData name="Hannesdottir  Hulda" userId="S::hhannesdo@ethz.ch::73708948-7a7d-4c82-a61e-a5672b475bac" providerId="AD" clId="Web-{08AAF6D5-ACE2-8A9D-E45C-553F4110F529}" dt="2021-12-21T11:56:37.968" v="2"/>
          <ac:cxnSpMkLst>
            <pc:docMk/>
            <pc:sldMk cId="0" sldId="265"/>
            <ac:cxnSpMk id="24" creationId="{7F054630-86D6-413F-B681-4F7C30DDC1EE}"/>
          </ac:cxnSpMkLst>
        </pc:cxnChg>
        <pc:cxnChg chg="del">
          <ac:chgData name="Hannesdottir  Hulda" userId="S::hhannesdo@ethz.ch::73708948-7a7d-4c82-a61e-a5672b475bac" providerId="AD" clId="Web-{08AAF6D5-ACE2-8A9D-E45C-553F4110F529}" dt="2021-12-21T11:56:35.796" v="0"/>
          <ac:cxnSpMkLst>
            <pc:docMk/>
            <pc:sldMk cId="0" sldId="265"/>
            <ac:cxnSpMk id="31" creationId="{8954EF92-B4F5-4E67-9E0D-5983C61248C6}"/>
          </ac:cxnSpMkLst>
        </pc:cxnChg>
        <pc:cxnChg chg="mod">
          <ac:chgData name="Hannesdottir  Hulda" userId="S::hhannesdo@ethz.ch::73708948-7a7d-4c82-a61e-a5672b475bac" providerId="AD" clId="Web-{08AAF6D5-ACE2-8A9D-E45C-553F4110F529}" dt="2021-12-21T12:00:24.580" v="31" actId="14100"/>
          <ac:cxnSpMkLst>
            <pc:docMk/>
            <pc:sldMk cId="0" sldId="265"/>
            <ac:cxnSpMk id="32" creationId="{8F755962-CFA5-4475-890B-C856C0EFACCD}"/>
          </ac:cxnSpMkLst>
        </pc:cxnChg>
        <pc:cxnChg chg="mod">
          <ac:chgData name="Hannesdottir  Hulda" userId="S::hhannesdo@ethz.ch::73708948-7a7d-4c82-a61e-a5672b475bac" providerId="AD" clId="Web-{08AAF6D5-ACE2-8A9D-E45C-553F4110F529}" dt="2021-12-21T12:03:39.286" v="62"/>
          <ac:cxnSpMkLst>
            <pc:docMk/>
            <pc:sldMk cId="0" sldId="265"/>
            <ac:cxnSpMk id="33" creationId="{961846FE-E961-4AED-BC40-BD75DB2F8837}"/>
          </ac:cxnSpMkLst>
        </pc:cxnChg>
        <pc:cxnChg chg="mod">
          <ac:chgData name="Hannesdottir  Hulda" userId="S::hhannesdo@ethz.ch::73708948-7a7d-4c82-a61e-a5672b475bac" providerId="AD" clId="Web-{08AAF6D5-ACE2-8A9D-E45C-553F4110F529}" dt="2021-12-21T12:04:28.380" v="63"/>
          <ac:cxnSpMkLst>
            <pc:docMk/>
            <pc:sldMk cId="0" sldId="265"/>
            <ac:cxnSpMk id="34" creationId="{9FE83285-B560-4D5F-AC47-735E1376B00B}"/>
          </ac:cxnSpMkLst>
        </pc:cxnChg>
        <pc:cxnChg chg="mod">
          <ac:chgData name="Hannesdottir  Hulda" userId="S::hhannesdo@ethz.ch::73708948-7a7d-4c82-a61e-a5672b475bac" providerId="AD" clId="Web-{08AAF6D5-ACE2-8A9D-E45C-553F4110F529}" dt="2021-12-21T12:03:09.520" v="57"/>
          <ac:cxnSpMkLst>
            <pc:docMk/>
            <pc:sldMk cId="0" sldId="265"/>
            <ac:cxnSpMk id="35" creationId="{B02E9458-3B20-4C9E-A338-A9D714C8F037}"/>
          </ac:cxnSpMkLst>
        </pc:cxnChg>
        <pc:cxnChg chg="mod">
          <ac:chgData name="Hannesdottir  Hulda" userId="S::hhannesdo@ethz.ch::73708948-7a7d-4c82-a61e-a5672b475bac" providerId="AD" clId="Web-{08AAF6D5-ACE2-8A9D-E45C-553F4110F529}" dt="2021-12-21T12:00:38.143" v="32"/>
          <ac:cxnSpMkLst>
            <pc:docMk/>
            <pc:sldMk cId="0" sldId="265"/>
            <ac:cxnSpMk id="36" creationId="{ADAAD8B1-C141-452D-A790-61184CAA56A4}"/>
          </ac:cxnSpMkLst>
        </pc:cxnChg>
        <pc:cxnChg chg="mod">
          <ac:chgData name="Hannesdottir  Hulda" userId="S::hhannesdo@ethz.ch::73708948-7a7d-4c82-a61e-a5672b475bac" providerId="AD" clId="Web-{08AAF6D5-ACE2-8A9D-E45C-553F4110F529}" dt="2021-12-21T12:04:28.396" v="64"/>
          <ac:cxnSpMkLst>
            <pc:docMk/>
            <pc:sldMk cId="0" sldId="265"/>
            <ac:cxnSpMk id="37" creationId="{8F6F2E2F-D029-4FD2-ADC8-262EB7C5E981}"/>
          </ac:cxnSpMkLst>
        </pc:cxnChg>
        <pc:cxnChg chg="mod ord">
          <ac:chgData name="Hannesdottir  Hulda" userId="S::hhannesdo@ethz.ch::73708948-7a7d-4c82-a61e-a5672b475bac" providerId="AD" clId="Web-{08AAF6D5-ACE2-8A9D-E45C-553F4110F529}" dt="2021-12-21T12:00:09.283" v="28" actId="14100"/>
          <ac:cxnSpMkLst>
            <pc:docMk/>
            <pc:sldMk cId="0" sldId="265"/>
            <ac:cxnSpMk id="38" creationId="{6E3FFA7C-832D-4675-AE4B-1A179CB268F5}"/>
          </ac:cxnSpMkLst>
        </pc:cxnChg>
        <pc:cxnChg chg="mod">
          <ac:chgData name="Hannesdottir  Hulda" userId="S::hhannesdo@ethz.ch::73708948-7a7d-4c82-a61e-a5672b475bac" providerId="AD" clId="Web-{08AAF6D5-ACE2-8A9D-E45C-553F4110F529}" dt="2021-12-21T12:00:12.846" v="29" actId="14100"/>
          <ac:cxnSpMkLst>
            <pc:docMk/>
            <pc:sldMk cId="0" sldId="265"/>
            <ac:cxnSpMk id="39" creationId="{4EEDFDDB-E35A-40EC-9259-95AD6D8C0484}"/>
          </ac:cxnSpMkLst>
        </pc:cxnChg>
        <pc:cxnChg chg="mod">
          <ac:chgData name="Hannesdottir  Hulda" userId="S::hhannesdo@ethz.ch::73708948-7a7d-4c82-a61e-a5672b475bac" providerId="AD" clId="Web-{08AAF6D5-ACE2-8A9D-E45C-553F4110F529}" dt="2021-12-21T12:04:28.396" v="65"/>
          <ac:cxnSpMkLst>
            <pc:docMk/>
            <pc:sldMk cId="0" sldId="265"/>
            <ac:cxnSpMk id="43" creationId="{7075DF50-0CCA-4EA1-97E4-52BA2ACABA5B}"/>
          </ac:cxnSpMkLst>
        </pc:cxnChg>
        <pc:cxnChg chg="mod">
          <ac:chgData name="Hannesdottir  Hulda" userId="S::hhannesdo@ethz.ch::73708948-7a7d-4c82-a61e-a5672b475bac" providerId="AD" clId="Web-{08AAF6D5-ACE2-8A9D-E45C-553F4110F529}" dt="2021-12-21T12:03:02.676" v="54"/>
          <ac:cxnSpMkLst>
            <pc:docMk/>
            <pc:sldMk cId="0" sldId="265"/>
            <ac:cxnSpMk id="44" creationId="{9C37A6B9-5B33-4F65-A488-890944EEE4A8}"/>
          </ac:cxnSpMkLst>
        </pc:cxnChg>
      </pc:sldChg>
    </pc:docChg>
  </pc:docChgLst>
  <pc:docChgLst>
    <pc:chgData name="Hannesdottir  Hulda" userId="S::hhannesdo@ethz.ch::73708948-7a7d-4c82-a61e-a5672b475bac" providerId="AD" clId="Web-{F64BCADB-4F06-3F5F-D212-2459ED4C175B}"/>
    <pc:docChg chg="addSld modSld">
      <pc:chgData name="Hannesdottir  Hulda" userId="S::hhannesdo@ethz.ch::73708948-7a7d-4c82-a61e-a5672b475bac" providerId="AD" clId="Web-{F64BCADB-4F06-3F5F-D212-2459ED4C175B}" dt="2021-12-21T16:21:45.687" v="130" actId="14100"/>
      <pc:docMkLst>
        <pc:docMk/>
      </pc:docMkLst>
      <pc:sldChg chg="modSp">
        <pc:chgData name="Hannesdottir  Hulda" userId="S::hhannesdo@ethz.ch::73708948-7a7d-4c82-a61e-a5672b475bac" providerId="AD" clId="Web-{F64BCADB-4F06-3F5F-D212-2459ED4C175B}" dt="2021-12-21T16:12:07.897" v="105" actId="20577"/>
        <pc:sldMkLst>
          <pc:docMk/>
          <pc:sldMk cId="0" sldId="261"/>
        </pc:sldMkLst>
        <pc:spChg chg="mod">
          <ac:chgData name="Hannesdottir  Hulda" userId="S::hhannesdo@ethz.ch::73708948-7a7d-4c82-a61e-a5672b475bac" providerId="AD" clId="Web-{F64BCADB-4F06-3F5F-D212-2459ED4C175B}" dt="2021-12-21T16:12:07.897" v="105" actId="20577"/>
          <ac:spMkLst>
            <pc:docMk/>
            <pc:sldMk cId="0" sldId="261"/>
            <ac:spMk id="25603" creationId="{A622FF03-E443-4579-8A66-77C391789409}"/>
          </ac:spMkLst>
        </pc:spChg>
      </pc:sldChg>
      <pc:sldChg chg="mod modShow">
        <pc:chgData name="Hannesdottir  Hulda" userId="S::hhannesdo@ethz.ch::73708948-7a7d-4c82-a61e-a5672b475bac" providerId="AD" clId="Web-{F64BCADB-4F06-3F5F-D212-2459ED4C175B}" dt="2021-12-21T16:20:42.499" v="122"/>
        <pc:sldMkLst>
          <pc:docMk/>
          <pc:sldMk cId="0" sldId="262"/>
        </pc:sldMkLst>
      </pc:sldChg>
      <pc:sldChg chg="modSp">
        <pc:chgData name="Hannesdottir  Hulda" userId="S::hhannesdo@ethz.ch::73708948-7a7d-4c82-a61e-a5672b475bac" providerId="AD" clId="Web-{F64BCADB-4F06-3F5F-D212-2459ED4C175B}" dt="2021-12-21T16:21:45.687" v="130" actId="14100"/>
        <pc:sldMkLst>
          <pc:docMk/>
          <pc:sldMk cId="0" sldId="265"/>
        </pc:sldMkLst>
        <pc:spChg chg="mod">
          <ac:chgData name="Hannesdottir  Hulda" userId="S::hhannesdo@ethz.ch::73708948-7a7d-4c82-a61e-a5672b475bac" providerId="AD" clId="Web-{F64BCADB-4F06-3F5F-D212-2459ED4C175B}" dt="2021-12-21T16:11:24.303" v="99" actId="20577"/>
          <ac:spMkLst>
            <pc:docMk/>
            <pc:sldMk cId="0" sldId="265"/>
            <ac:spMk id="27650" creationId="{E8289D28-794B-43D7-8C7C-E1B7DD21C858}"/>
          </ac:spMkLst>
        </pc:spChg>
        <pc:cxnChg chg="mod">
          <ac:chgData name="Hannesdottir  Hulda" userId="S::hhannesdo@ethz.ch::73708948-7a7d-4c82-a61e-a5672b475bac" providerId="AD" clId="Web-{F64BCADB-4F06-3F5F-D212-2459ED4C175B}" dt="2021-12-21T16:21:21.875" v="125" actId="14100"/>
          <ac:cxnSpMkLst>
            <pc:docMk/>
            <pc:sldMk cId="0" sldId="265"/>
            <ac:cxnSpMk id="15" creationId="{12BC5D5E-A750-4BAC-B574-F37A3C028D7F}"/>
          </ac:cxnSpMkLst>
        </pc:cxnChg>
        <pc:cxnChg chg="mod">
          <ac:chgData name="Hannesdottir  Hulda" userId="S::hhannesdo@ethz.ch::73708948-7a7d-4c82-a61e-a5672b475bac" providerId="AD" clId="Web-{F64BCADB-4F06-3F5F-D212-2459ED4C175B}" dt="2021-12-21T16:21:45.687" v="130" actId="14100"/>
          <ac:cxnSpMkLst>
            <pc:docMk/>
            <pc:sldMk cId="0" sldId="265"/>
            <ac:cxnSpMk id="16" creationId="{427A7E54-DB97-4D90-8CD9-83AEF07D4882}"/>
          </ac:cxnSpMkLst>
        </pc:cxnChg>
        <pc:cxnChg chg="mod">
          <ac:chgData name="Hannesdottir  Hulda" userId="S::hhannesdo@ethz.ch::73708948-7a7d-4c82-a61e-a5672b475bac" providerId="AD" clId="Web-{F64BCADB-4F06-3F5F-D212-2459ED4C175B}" dt="2021-12-21T16:21:28.015" v="126" actId="14100"/>
          <ac:cxnSpMkLst>
            <pc:docMk/>
            <pc:sldMk cId="0" sldId="265"/>
            <ac:cxnSpMk id="23" creationId="{4374CA5F-7883-479A-B4C4-929192F8F5D9}"/>
          </ac:cxnSpMkLst>
        </pc:cxnChg>
        <pc:cxnChg chg="mod">
          <ac:chgData name="Hannesdottir  Hulda" userId="S::hhannesdo@ethz.ch::73708948-7a7d-4c82-a61e-a5672b475bac" providerId="AD" clId="Web-{F64BCADB-4F06-3F5F-D212-2459ED4C175B}" dt="2021-12-21T16:21:32.015" v="128" actId="14100"/>
          <ac:cxnSpMkLst>
            <pc:docMk/>
            <pc:sldMk cId="0" sldId="265"/>
            <ac:cxnSpMk id="30" creationId="{F3233D43-7293-4639-B06E-91F538E829DA}"/>
          </ac:cxnSpMkLst>
        </pc:cxnChg>
      </pc:sldChg>
      <pc:sldChg chg="mod modShow">
        <pc:chgData name="Hannesdottir  Hulda" userId="S::hhannesdo@ethz.ch::73708948-7a7d-4c82-a61e-a5672b475bac" providerId="AD" clId="Web-{F64BCADB-4F06-3F5F-D212-2459ED4C175B}" dt="2021-12-21T16:20:49.593" v="124"/>
        <pc:sldMkLst>
          <pc:docMk/>
          <pc:sldMk cId="0" sldId="266"/>
        </pc:sldMkLst>
      </pc:sldChg>
      <pc:sldChg chg="mod modShow">
        <pc:chgData name="Hannesdottir  Hulda" userId="S::hhannesdo@ethz.ch::73708948-7a7d-4c82-a61e-a5672b475bac" providerId="AD" clId="Web-{F64BCADB-4F06-3F5F-D212-2459ED4C175B}" dt="2021-12-21T16:20:47.015" v="123"/>
        <pc:sldMkLst>
          <pc:docMk/>
          <pc:sldMk cId="0" sldId="267"/>
        </pc:sldMkLst>
      </pc:sldChg>
      <pc:sldChg chg="mod modShow">
        <pc:chgData name="Hannesdottir  Hulda" userId="S::hhannesdo@ethz.ch::73708948-7a7d-4c82-a61e-a5672b475bac" providerId="AD" clId="Web-{F64BCADB-4F06-3F5F-D212-2459ED4C175B}" dt="2021-12-21T16:20:40.937" v="121"/>
        <pc:sldMkLst>
          <pc:docMk/>
          <pc:sldMk cId="0" sldId="268"/>
        </pc:sldMkLst>
      </pc:sldChg>
      <pc:sldChg chg="mod modShow">
        <pc:chgData name="Hannesdottir  Hulda" userId="S::hhannesdo@ethz.ch::73708948-7a7d-4c82-a61e-a5672b475bac" providerId="AD" clId="Web-{F64BCADB-4F06-3F5F-D212-2459ED4C175B}" dt="2021-12-21T16:20:38.311" v="120"/>
        <pc:sldMkLst>
          <pc:docMk/>
          <pc:sldMk cId="0" sldId="269"/>
        </pc:sldMkLst>
      </pc:sldChg>
      <pc:sldChg chg="mod modShow">
        <pc:chgData name="Hannesdottir  Hulda" userId="S::hhannesdo@ethz.ch::73708948-7a7d-4c82-a61e-a5672b475bac" providerId="AD" clId="Web-{F64BCADB-4F06-3F5F-D212-2459ED4C175B}" dt="2021-12-21T16:20:35.671" v="119"/>
        <pc:sldMkLst>
          <pc:docMk/>
          <pc:sldMk cId="0" sldId="270"/>
        </pc:sldMkLst>
      </pc:sldChg>
      <pc:sldChg chg="mod modShow">
        <pc:chgData name="Hannesdottir  Hulda" userId="S::hhannesdo@ethz.ch::73708948-7a7d-4c82-a61e-a5672b475bac" providerId="AD" clId="Web-{F64BCADB-4F06-3F5F-D212-2459ED4C175B}" dt="2021-12-21T16:20:34.108" v="118"/>
        <pc:sldMkLst>
          <pc:docMk/>
          <pc:sldMk cId="0" sldId="271"/>
        </pc:sldMkLst>
      </pc:sldChg>
      <pc:sldChg chg="mod modShow">
        <pc:chgData name="Hannesdottir  Hulda" userId="S::hhannesdo@ethz.ch::73708948-7a7d-4c82-a61e-a5672b475bac" providerId="AD" clId="Web-{F64BCADB-4F06-3F5F-D212-2459ED4C175B}" dt="2021-12-21T16:20:31.983" v="117"/>
        <pc:sldMkLst>
          <pc:docMk/>
          <pc:sldMk cId="0" sldId="272"/>
        </pc:sldMkLst>
      </pc:sldChg>
      <pc:sldChg chg="mod modShow">
        <pc:chgData name="Hannesdottir  Hulda" userId="S::hhannesdo@ethz.ch::73708948-7a7d-4c82-a61e-a5672b475bac" providerId="AD" clId="Web-{F64BCADB-4F06-3F5F-D212-2459ED4C175B}" dt="2021-12-21T16:20:30.499" v="116"/>
        <pc:sldMkLst>
          <pc:docMk/>
          <pc:sldMk cId="0" sldId="273"/>
        </pc:sldMkLst>
      </pc:sldChg>
      <pc:sldChg chg="mod modShow">
        <pc:chgData name="Hannesdottir  Hulda" userId="S::hhannesdo@ethz.ch::73708948-7a7d-4c82-a61e-a5672b475bac" providerId="AD" clId="Web-{F64BCADB-4F06-3F5F-D212-2459ED4C175B}" dt="2021-12-21T16:20:28.436" v="115"/>
        <pc:sldMkLst>
          <pc:docMk/>
          <pc:sldMk cId="0" sldId="274"/>
        </pc:sldMkLst>
      </pc:sldChg>
      <pc:sldChg chg="mod modShow">
        <pc:chgData name="Hannesdottir  Hulda" userId="S::hhannesdo@ethz.ch::73708948-7a7d-4c82-a61e-a5672b475bac" providerId="AD" clId="Web-{F64BCADB-4F06-3F5F-D212-2459ED4C175B}" dt="2021-12-21T16:20:26.905" v="114"/>
        <pc:sldMkLst>
          <pc:docMk/>
          <pc:sldMk cId="0" sldId="275"/>
        </pc:sldMkLst>
      </pc:sldChg>
      <pc:sldChg chg="addSp delSp modSp">
        <pc:chgData name="Hannesdottir  Hulda" userId="S::hhannesdo@ethz.ch::73708948-7a7d-4c82-a61e-a5672b475bac" providerId="AD" clId="Web-{F64BCADB-4F06-3F5F-D212-2459ED4C175B}" dt="2021-12-21T16:11:06.553" v="89"/>
        <pc:sldMkLst>
          <pc:docMk/>
          <pc:sldMk cId="165529560" sldId="277"/>
        </pc:sldMkLst>
        <pc:spChg chg="add del">
          <ac:chgData name="Hannesdottir  Hulda" userId="S::hhannesdo@ethz.ch::73708948-7a7d-4c82-a61e-a5672b475bac" providerId="AD" clId="Web-{F64BCADB-4F06-3F5F-D212-2459ED4C175B}" dt="2021-12-21T16:11:06.553" v="89"/>
          <ac:spMkLst>
            <pc:docMk/>
            <pc:sldMk cId="165529560" sldId="277"/>
            <ac:spMk id="2" creationId="{843641FE-BD78-4616-BEFE-5C8DBA891A74}"/>
          </ac:spMkLst>
        </pc:spChg>
        <pc:spChg chg="mod">
          <ac:chgData name="Hannesdottir  Hulda" userId="S::hhannesdo@ethz.ch::73708948-7a7d-4c82-a61e-a5672b475bac" providerId="AD" clId="Web-{F64BCADB-4F06-3F5F-D212-2459ED4C175B}" dt="2021-12-21T14:45:16.448" v="87" actId="20577"/>
          <ac:spMkLst>
            <pc:docMk/>
            <pc:sldMk cId="165529560" sldId="277"/>
            <ac:spMk id="26627" creationId="{678296F4-0BC7-43EB-99AB-968F1A45E996}"/>
          </ac:spMkLst>
        </pc:spChg>
      </pc:sldChg>
      <pc:sldChg chg="modSp add replId">
        <pc:chgData name="Hannesdottir  Hulda" userId="S::hhannesdo@ethz.ch::73708948-7a7d-4c82-a61e-a5672b475bac" providerId="AD" clId="Web-{F64BCADB-4F06-3F5F-D212-2459ED4C175B}" dt="2021-12-21T16:12:15.851" v="113" actId="20577"/>
        <pc:sldMkLst>
          <pc:docMk/>
          <pc:sldMk cId="3579598721" sldId="280"/>
        </pc:sldMkLst>
        <pc:spChg chg="mod">
          <ac:chgData name="Hannesdottir  Hulda" userId="S::hhannesdo@ethz.ch::73708948-7a7d-4c82-a61e-a5672b475bac" providerId="AD" clId="Web-{F64BCADB-4F06-3F5F-D212-2459ED4C175B}" dt="2021-12-21T16:12:15.851" v="113" actId="20577"/>
          <ac:spMkLst>
            <pc:docMk/>
            <pc:sldMk cId="3579598721" sldId="280"/>
            <ac:spMk id="26626" creationId="{A9CD8322-D39A-4DFC-B506-74D6ABB42F5F}"/>
          </ac:spMkLst>
        </pc:spChg>
      </pc:sldChg>
    </pc:docChg>
  </pc:docChgLst>
  <pc:docChgLst>
    <pc:chgData name="Hannesdottir  Hulda" userId="S::hhannesdo@ethz.ch::73708948-7a7d-4c82-a61e-a5672b475bac" providerId="AD" clId="Web-{B49404C7-39B9-78A9-937A-242B9F64C909}"/>
    <pc:docChg chg="modSld">
      <pc:chgData name="Hannesdottir  Hulda" userId="S::hhannesdo@ethz.ch::73708948-7a7d-4c82-a61e-a5672b475bac" providerId="AD" clId="Web-{B49404C7-39B9-78A9-937A-242B9F64C909}" dt="2021-12-23T12:50:56.637" v="157" actId="20577"/>
      <pc:docMkLst>
        <pc:docMk/>
      </pc:docMkLst>
      <pc:sldChg chg="modSp">
        <pc:chgData name="Hannesdottir  Hulda" userId="S::hhannesdo@ethz.ch::73708948-7a7d-4c82-a61e-a5672b475bac" providerId="AD" clId="Web-{B49404C7-39B9-78A9-937A-242B9F64C909}" dt="2021-12-23T12:50:56.637" v="157" actId="20577"/>
        <pc:sldMkLst>
          <pc:docMk/>
          <pc:sldMk cId="2767068291" sldId="298"/>
        </pc:sldMkLst>
        <pc:spChg chg="mod">
          <ac:chgData name="Hannesdottir  Hulda" userId="S::hhannesdo@ethz.ch::73708948-7a7d-4c82-a61e-a5672b475bac" providerId="AD" clId="Web-{B49404C7-39B9-78A9-937A-242B9F64C909}" dt="2021-12-23T12:50:56.637" v="157" actId="20577"/>
          <ac:spMkLst>
            <pc:docMk/>
            <pc:sldMk cId="2767068291" sldId="298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B49404C7-39B9-78A9-937A-242B9F64C909}" dt="2021-12-23T12:50:49.949" v="154" actId="20577"/>
        <pc:sldMkLst>
          <pc:docMk/>
          <pc:sldMk cId="282681587" sldId="306"/>
        </pc:sldMkLst>
        <pc:spChg chg="mod">
          <ac:chgData name="Hannesdottir  Hulda" userId="S::hhannesdo@ethz.ch::73708948-7a7d-4c82-a61e-a5672b475bac" providerId="AD" clId="Web-{B49404C7-39B9-78A9-937A-242B9F64C909}" dt="2021-12-23T12:50:49.949" v="154" actId="20577"/>
          <ac:spMkLst>
            <pc:docMk/>
            <pc:sldMk cId="282681587" sldId="306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B49404C7-39B9-78A9-937A-242B9F64C909}" dt="2021-12-23T12:50:52.871" v="155" actId="20577"/>
        <pc:sldMkLst>
          <pc:docMk/>
          <pc:sldMk cId="1097050200" sldId="307"/>
        </pc:sldMkLst>
        <pc:spChg chg="mod">
          <ac:chgData name="Hannesdottir  Hulda" userId="S::hhannesdo@ethz.ch::73708948-7a7d-4c82-a61e-a5672b475bac" providerId="AD" clId="Web-{B49404C7-39B9-78A9-937A-242B9F64C909}" dt="2021-12-23T12:50:52.871" v="155" actId="20577"/>
          <ac:spMkLst>
            <pc:docMk/>
            <pc:sldMk cId="1097050200" sldId="307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B49404C7-39B9-78A9-937A-242B9F64C909}" dt="2021-12-23T12:50:46.090" v="152" actId="20577"/>
        <pc:sldMkLst>
          <pc:docMk/>
          <pc:sldMk cId="3678264428" sldId="309"/>
        </pc:sldMkLst>
        <pc:spChg chg="mod">
          <ac:chgData name="Hannesdottir  Hulda" userId="S::hhannesdo@ethz.ch::73708948-7a7d-4c82-a61e-a5672b475bac" providerId="AD" clId="Web-{B49404C7-39B9-78A9-937A-242B9F64C909}" dt="2021-12-23T12:50:46.090" v="152" actId="20577"/>
          <ac:spMkLst>
            <pc:docMk/>
            <pc:sldMk cId="3678264428" sldId="309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B49404C7-39B9-78A9-937A-242B9F64C909}" dt="2021-12-23T12:50:41.746" v="150" actId="20577"/>
        <pc:sldMkLst>
          <pc:docMk/>
          <pc:sldMk cId="181748365" sldId="310"/>
        </pc:sldMkLst>
        <pc:spChg chg="mod">
          <ac:chgData name="Hannesdottir  Hulda" userId="S::hhannesdo@ethz.ch::73708948-7a7d-4c82-a61e-a5672b475bac" providerId="AD" clId="Web-{B49404C7-39B9-78A9-937A-242B9F64C909}" dt="2021-12-23T12:50:41.746" v="150" actId="20577"/>
          <ac:spMkLst>
            <pc:docMk/>
            <pc:sldMk cId="181748365" sldId="310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B49404C7-39B9-78A9-937A-242B9F64C909}" dt="2021-12-23T12:50:38.934" v="149" actId="20577"/>
        <pc:sldMkLst>
          <pc:docMk/>
          <pc:sldMk cId="2003507384" sldId="311"/>
        </pc:sldMkLst>
        <pc:spChg chg="mod">
          <ac:chgData name="Hannesdottir  Hulda" userId="S::hhannesdo@ethz.ch::73708948-7a7d-4c82-a61e-a5672b475bac" providerId="AD" clId="Web-{B49404C7-39B9-78A9-937A-242B9F64C909}" dt="2021-12-23T12:50:38.934" v="149" actId="20577"/>
          <ac:spMkLst>
            <pc:docMk/>
            <pc:sldMk cId="2003507384" sldId="311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B49404C7-39B9-78A9-937A-242B9F64C909}" dt="2021-12-23T12:50:34.543" v="147" actId="20577"/>
        <pc:sldMkLst>
          <pc:docMk/>
          <pc:sldMk cId="3765077983" sldId="312"/>
        </pc:sldMkLst>
        <pc:spChg chg="mod">
          <ac:chgData name="Hannesdottir  Hulda" userId="S::hhannesdo@ethz.ch::73708948-7a7d-4c82-a61e-a5672b475bac" providerId="AD" clId="Web-{B49404C7-39B9-78A9-937A-242B9F64C909}" dt="2021-12-23T12:50:34.543" v="147" actId="20577"/>
          <ac:spMkLst>
            <pc:docMk/>
            <pc:sldMk cId="3765077983" sldId="312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B49404C7-39B9-78A9-937A-242B9F64C909}" dt="2021-12-23T12:50:31.730" v="146" actId="20577"/>
        <pc:sldMkLst>
          <pc:docMk/>
          <pc:sldMk cId="2584483323" sldId="313"/>
        </pc:sldMkLst>
        <pc:spChg chg="mod">
          <ac:chgData name="Hannesdottir  Hulda" userId="S::hhannesdo@ethz.ch::73708948-7a7d-4c82-a61e-a5672b475bac" providerId="AD" clId="Web-{B49404C7-39B9-78A9-937A-242B9F64C909}" dt="2021-12-23T12:50:31.730" v="146" actId="20577"/>
          <ac:spMkLst>
            <pc:docMk/>
            <pc:sldMk cId="2584483323" sldId="313"/>
            <ac:spMk id="3" creationId="{E51098A5-3ABE-4D48-9D42-EBEA73F8EC9D}"/>
          </ac:spMkLst>
        </pc:spChg>
      </pc:sldChg>
      <pc:sldChg chg="modSp">
        <pc:chgData name="Hannesdottir  Hulda" userId="S::hhannesdo@ethz.ch::73708948-7a7d-4c82-a61e-a5672b475bac" providerId="AD" clId="Web-{B49404C7-39B9-78A9-937A-242B9F64C909}" dt="2021-12-23T12:50:27.261" v="144" actId="20577"/>
        <pc:sldMkLst>
          <pc:docMk/>
          <pc:sldMk cId="1315295523" sldId="314"/>
        </pc:sldMkLst>
        <pc:spChg chg="mod">
          <ac:chgData name="Hannesdottir  Hulda" userId="S::hhannesdo@ethz.ch::73708948-7a7d-4c82-a61e-a5672b475bac" providerId="AD" clId="Web-{B49404C7-39B9-78A9-937A-242B9F64C909}" dt="2021-12-23T12:50:27.261" v="144" actId="20577"/>
          <ac:spMkLst>
            <pc:docMk/>
            <pc:sldMk cId="1315295523" sldId="314"/>
            <ac:spMk id="3" creationId="{E51098A5-3ABE-4D48-9D42-EBEA73F8EC9D}"/>
          </ac:spMkLst>
        </pc:spChg>
      </pc:sldChg>
    </pc:docChg>
  </pc:docChgLst>
  <pc:docChgLst>
    <pc:chgData name="Hrabec  Simon" userId="S::shrabec@ethz.ch::12aed8c1-15ed-439a-bf6b-23edb8e19f79" providerId="AD" clId="Web-{00797C41-0AA5-4DD9-A2F7-F9A2ACDA56E9}"/>
    <pc:docChg chg="modSld">
      <pc:chgData name="Hrabec  Simon" userId="S::shrabec@ethz.ch::12aed8c1-15ed-439a-bf6b-23edb8e19f79" providerId="AD" clId="Web-{00797C41-0AA5-4DD9-A2F7-F9A2ACDA56E9}" dt="2021-12-19T15:17:11.646" v="6" actId="20577"/>
      <pc:docMkLst>
        <pc:docMk/>
      </pc:docMkLst>
      <pc:sldChg chg="modSp">
        <pc:chgData name="Hrabec  Simon" userId="S::shrabec@ethz.ch::12aed8c1-15ed-439a-bf6b-23edb8e19f79" providerId="AD" clId="Web-{00797C41-0AA5-4DD9-A2F7-F9A2ACDA56E9}" dt="2021-12-19T15:17:11.646" v="6" actId="20577"/>
        <pc:sldMkLst>
          <pc:docMk/>
          <pc:sldMk cId="0" sldId="256"/>
        </pc:sldMkLst>
        <pc:spChg chg="mod">
          <ac:chgData name="Hrabec  Simon" userId="S::shrabec@ethz.ch::12aed8c1-15ed-439a-bf6b-23edb8e19f79" providerId="AD" clId="Web-{00797C41-0AA5-4DD9-A2F7-F9A2ACDA56E9}" dt="2021-12-19T15:17:11.646" v="6" actId="20577"/>
          <ac:spMkLst>
            <pc:docMk/>
            <pc:sldMk cId="0" sldId="256"/>
            <ac:spMk id="20485" creationId="{7A60CE09-1E87-43E9-AC51-E1DAA6ABA160}"/>
          </ac:spMkLst>
        </pc:spChg>
      </pc:sldChg>
    </pc:docChg>
  </pc:docChgLst>
  <pc:docChgLst>
    <pc:chgData name="Hannesdottir  Hulda" userId="S::hhannesdo@ethz.ch::73708948-7a7d-4c82-a61e-a5672b475bac" providerId="AD" clId="Web-{6D1CDF1F-0B19-147D-63F1-323798A46959}"/>
    <pc:docChg chg="modSld">
      <pc:chgData name="Hannesdottir  Hulda" userId="S::hhannesdo@ethz.ch::73708948-7a7d-4c82-a61e-a5672b475bac" providerId="AD" clId="Web-{6D1CDF1F-0B19-147D-63F1-323798A46959}" dt="2021-12-21T18:38:22.420" v="29" actId="20577"/>
      <pc:docMkLst>
        <pc:docMk/>
      </pc:docMkLst>
      <pc:sldChg chg="modSp">
        <pc:chgData name="Hannesdottir  Hulda" userId="S::hhannesdo@ethz.ch::73708948-7a7d-4c82-a61e-a5672b475bac" providerId="AD" clId="Web-{6D1CDF1F-0B19-147D-63F1-323798A46959}" dt="2021-12-21T18:33:12.118" v="0" actId="20577"/>
        <pc:sldMkLst>
          <pc:docMk/>
          <pc:sldMk cId="454391478" sldId="276"/>
        </pc:sldMkLst>
        <pc:spChg chg="mod">
          <ac:chgData name="Hannesdottir  Hulda" userId="S::hhannesdo@ethz.ch::73708948-7a7d-4c82-a61e-a5672b475bac" providerId="AD" clId="Web-{6D1CDF1F-0B19-147D-63F1-323798A46959}" dt="2021-12-21T18:33:12.118" v="0" actId="20577"/>
          <ac:spMkLst>
            <pc:docMk/>
            <pc:sldMk cId="454391478" sldId="276"/>
            <ac:spMk id="26626" creationId="{A9CD8322-D39A-4DFC-B506-74D6ABB42F5F}"/>
          </ac:spMkLst>
        </pc:spChg>
      </pc:sldChg>
      <pc:sldChg chg="addSp delSp modSp">
        <pc:chgData name="Hannesdottir  Hulda" userId="S::hhannesdo@ethz.ch::73708948-7a7d-4c82-a61e-a5672b475bac" providerId="AD" clId="Web-{6D1CDF1F-0B19-147D-63F1-323798A46959}" dt="2021-12-21T18:38:22.420" v="29" actId="20577"/>
        <pc:sldMkLst>
          <pc:docMk/>
          <pc:sldMk cId="1657767391" sldId="281"/>
        </pc:sldMkLst>
        <pc:spChg chg="mod">
          <ac:chgData name="Hannesdottir  Hulda" userId="S::hhannesdo@ethz.ch::73708948-7a7d-4c82-a61e-a5672b475bac" providerId="AD" clId="Web-{6D1CDF1F-0B19-147D-63F1-323798A46959}" dt="2021-12-21T18:38:22.420" v="29" actId="20577"/>
          <ac:spMkLst>
            <pc:docMk/>
            <pc:sldMk cId="1657767391" sldId="281"/>
            <ac:spMk id="3" creationId="{ED680190-B5AC-4F76-90BA-538B33F342F7}"/>
          </ac:spMkLst>
        </pc:spChg>
        <pc:picChg chg="add del mod">
          <ac:chgData name="Hannesdottir  Hulda" userId="S::hhannesdo@ethz.ch::73708948-7a7d-4c82-a61e-a5672b475bac" providerId="AD" clId="Web-{6D1CDF1F-0B19-147D-63F1-323798A46959}" dt="2021-12-21T18:35:43.433" v="8"/>
          <ac:picMkLst>
            <pc:docMk/>
            <pc:sldMk cId="1657767391" sldId="281"/>
            <ac:picMk id="4" creationId="{5383D5B9-B64A-4F0B-A412-E3FAC1F57DD9}"/>
          </ac:picMkLst>
        </pc:picChg>
      </pc:sldChg>
    </pc:docChg>
  </pc:docChgLst>
  <pc:docChgLst>
    <pc:chgData name="Hannesdottir  Hulda" userId="S::hhannesdo@ethz.ch::73708948-7a7d-4c82-a61e-a5672b475bac" providerId="AD" clId="Web-{1EB6736A-1623-E60B-36BA-F280117BA5B7}"/>
    <pc:docChg chg="modSld">
      <pc:chgData name="Hannesdottir  Hulda" userId="S::hhannesdo@ethz.ch::73708948-7a7d-4c82-a61e-a5672b475bac" providerId="AD" clId="Web-{1EB6736A-1623-E60B-36BA-F280117BA5B7}" dt="2021-12-14T17:30:58.907" v="46" actId="20577"/>
      <pc:docMkLst>
        <pc:docMk/>
      </pc:docMkLst>
      <pc:sldChg chg="modSp">
        <pc:chgData name="Hannesdottir  Hulda" userId="S::hhannesdo@ethz.ch::73708948-7a7d-4c82-a61e-a5672b475bac" providerId="AD" clId="Web-{1EB6736A-1623-E60B-36BA-F280117BA5B7}" dt="2021-12-14T17:29:58.297" v="1" actId="20577"/>
        <pc:sldMkLst>
          <pc:docMk/>
          <pc:sldMk cId="0" sldId="256"/>
        </pc:sldMkLst>
        <pc:spChg chg="mod">
          <ac:chgData name="Hannesdottir  Hulda" userId="S::hhannesdo@ethz.ch::73708948-7a7d-4c82-a61e-a5672b475bac" providerId="AD" clId="Web-{1EB6736A-1623-E60B-36BA-F280117BA5B7}" dt="2021-12-14T17:29:58.297" v="1" actId="20577"/>
          <ac:spMkLst>
            <pc:docMk/>
            <pc:sldMk cId="0" sldId="256"/>
            <ac:spMk id="20483" creationId="{6E16B000-7AF2-430B-B040-73EACD3C218D}"/>
          </ac:spMkLst>
        </pc:spChg>
      </pc:sldChg>
      <pc:sldChg chg="modSp">
        <pc:chgData name="Hannesdottir  Hulda" userId="S::hhannesdo@ethz.ch::73708948-7a7d-4c82-a61e-a5672b475bac" providerId="AD" clId="Web-{1EB6736A-1623-E60B-36BA-F280117BA5B7}" dt="2021-12-14T17:30:49.079" v="42" actId="20577"/>
        <pc:sldMkLst>
          <pc:docMk/>
          <pc:sldMk cId="0" sldId="261"/>
        </pc:sldMkLst>
        <pc:spChg chg="mod">
          <ac:chgData name="Hannesdottir  Hulda" userId="S::hhannesdo@ethz.ch::73708948-7a7d-4c82-a61e-a5672b475bac" providerId="AD" clId="Web-{1EB6736A-1623-E60B-36BA-F280117BA5B7}" dt="2021-12-14T17:30:16.188" v="19" actId="20577"/>
          <ac:spMkLst>
            <pc:docMk/>
            <pc:sldMk cId="0" sldId="261"/>
            <ac:spMk id="25602" creationId="{7CB04A7F-B7F7-433A-847B-A2358DFC0998}"/>
          </ac:spMkLst>
        </pc:spChg>
        <pc:spChg chg="mod">
          <ac:chgData name="Hannesdottir  Hulda" userId="S::hhannesdo@ethz.ch::73708948-7a7d-4c82-a61e-a5672b475bac" providerId="AD" clId="Web-{1EB6736A-1623-E60B-36BA-F280117BA5B7}" dt="2021-12-14T17:30:49.079" v="42" actId="20577"/>
          <ac:spMkLst>
            <pc:docMk/>
            <pc:sldMk cId="0" sldId="261"/>
            <ac:spMk id="25603" creationId="{A622FF03-E443-4579-8A66-77C391789409}"/>
          </ac:spMkLst>
        </pc:spChg>
      </pc:sldChg>
      <pc:sldChg chg="modSp">
        <pc:chgData name="Hannesdottir  Hulda" userId="S::hhannesdo@ethz.ch::73708948-7a7d-4c82-a61e-a5672b475bac" providerId="AD" clId="Web-{1EB6736A-1623-E60B-36BA-F280117BA5B7}" dt="2021-12-14T17:30:58.907" v="46" actId="20577"/>
        <pc:sldMkLst>
          <pc:docMk/>
          <pc:sldMk cId="0" sldId="263"/>
        </pc:sldMkLst>
        <pc:spChg chg="mod">
          <ac:chgData name="Hannesdottir  Hulda" userId="S::hhannesdo@ethz.ch::73708948-7a7d-4c82-a61e-a5672b475bac" providerId="AD" clId="Web-{1EB6736A-1623-E60B-36BA-F280117BA5B7}" dt="2021-12-14T17:30:35.829" v="40" actId="20577"/>
          <ac:spMkLst>
            <pc:docMk/>
            <pc:sldMk cId="0" sldId="263"/>
            <ac:spMk id="26626" creationId="{A9CD8322-D39A-4DFC-B506-74D6ABB42F5F}"/>
          </ac:spMkLst>
        </pc:spChg>
        <pc:spChg chg="mod">
          <ac:chgData name="Hannesdottir  Hulda" userId="S::hhannesdo@ethz.ch::73708948-7a7d-4c82-a61e-a5672b475bac" providerId="AD" clId="Web-{1EB6736A-1623-E60B-36BA-F280117BA5B7}" dt="2021-12-14T17:30:58.907" v="46" actId="20577"/>
          <ac:spMkLst>
            <pc:docMk/>
            <pc:sldMk cId="0" sldId="263"/>
            <ac:spMk id="26627" creationId="{678296F4-0BC7-43EB-99AB-968F1A45E996}"/>
          </ac:spMkLst>
        </pc:spChg>
      </pc:sldChg>
    </pc:docChg>
  </pc:docChgLst>
  <pc:docChgLst>
    <pc:chgData name="Marti  Mike" userId="S::mikmarti@ethz.ch::08a0049c-c6f1-43f6-9c09-545e2f7bb6c0" providerId="AD" clId="Web-{63249E06-3887-1378-4393-44E5A179ADBC}"/>
    <pc:docChg chg="modSld">
      <pc:chgData name="Marti  Mike" userId="S::mikmarti@ethz.ch::08a0049c-c6f1-43f6-9c09-545e2f7bb6c0" providerId="AD" clId="Web-{63249E06-3887-1378-4393-44E5A179ADBC}" dt="2021-12-15T10:53:35.338" v="58" actId="14100"/>
      <pc:docMkLst>
        <pc:docMk/>
      </pc:docMkLst>
      <pc:sldChg chg="modSp">
        <pc:chgData name="Marti  Mike" userId="S::mikmarti@ethz.ch::08a0049c-c6f1-43f6-9c09-545e2f7bb6c0" providerId="AD" clId="Web-{63249E06-3887-1378-4393-44E5A179ADBC}" dt="2021-12-15T10:53:35.338" v="58" actId="14100"/>
        <pc:sldMkLst>
          <pc:docMk/>
          <pc:sldMk cId="0" sldId="256"/>
        </pc:sldMkLst>
        <pc:spChg chg="mod">
          <ac:chgData name="Marti  Mike" userId="S::mikmarti@ethz.ch::08a0049c-c6f1-43f6-9c09-545e2f7bb6c0" providerId="AD" clId="Web-{63249E06-3887-1378-4393-44E5A179ADBC}" dt="2021-12-15T10:53:35.338" v="58" actId="14100"/>
          <ac:spMkLst>
            <pc:docMk/>
            <pc:sldMk cId="0" sldId="256"/>
            <ac:spMk id="20483" creationId="{6E16B000-7AF2-430B-B040-73EACD3C218D}"/>
          </ac:spMkLst>
        </pc:spChg>
        <pc:spChg chg="mod">
          <ac:chgData name="Marti  Mike" userId="S::mikmarti@ethz.ch::08a0049c-c6f1-43f6-9c09-545e2f7bb6c0" providerId="AD" clId="Web-{63249E06-3887-1378-4393-44E5A179ADBC}" dt="2021-12-15T10:53:06.619" v="50" actId="14100"/>
          <ac:spMkLst>
            <pc:docMk/>
            <pc:sldMk cId="0" sldId="256"/>
            <ac:spMk id="20485" creationId="{7A60CE09-1E87-43E9-AC51-E1DAA6ABA160}"/>
          </ac:spMkLst>
        </pc:spChg>
      </pc:sldChg>
    </pc:docChg>
  </pc:docChgLst>
  <pc:docChgLst>
    <pc:chgData name="Hrabec  Simon" userId="S::shrabec@ethz.ch::12aed8c1-15ed-439a-bf6b-23edb8e19f79" providerId="AD" clId="Web-{4E3EC56D-4045-43E4-9C4F-23F638D6834F}"/>
    <pc:docChg chg="modSld">
      <pc:chgData name="Hrabec  Simon" userId="S::shrabec@ethz.ch::12aed8c1-15ed-439a-bf6b-23edb8e19f79" providerId="AD" clId="Web-{4E3EC56D-4045-43E4-9C4F-23F638D6834F}" dt="2021-12-23T17:37:46.991" v="4" actId="20577"/>
      <pc:docMkLst>
        <pc:docMk/>
      </pc:docMkLst>
      <pc:sldChg chg="modSp">
        <pc:chgData name="Hrabec  Simon" userId="S::shrabec@ethz.ch::12aed8c1-15ed-439a-bf6b-23edb8e19f79" providerId="AD" clId="Web-{4E3EC56D-4045-43E4-9C4F-23F638D6834F}" dt="2021-12-23T17:37:46.991" v="4" actId="20577"/>
        <pc:sldMkLst>
          <pc:docMk/>
          <pc:sldMk cId="454391478" sldId="276"/>
        </pc:sldMkLst>
        <pc:spChg chg="mod">
          <ac:chgData name="Hrabec  Simon" userId="S::shrabec@ethz.ch::12aed8c1-15ed-439a-bf6b-23edb8e19f79" providerId="AD" clId="Web-{4E3EC56D-4045-43E4-9C4F-23F638D6834F}" dt="2021-12-23T17:37:46.991" v="4" actId="20577"/>
          <ac:spMkLst>
            <pc:docMk/>
            <pc:sldMk cId="454391478" sldId="276"/>
            <ac:spMk id="26627" creationId="{678296F4-0BC7-43EB-99AB-968F1A45E9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C8B8FC1-F4E0-4631-8B4B-79274C85452A}" type="datetimeFigureOut">
              <a:rPr lang="de-CH"/>
              <a:pPr>
                <a:defRPr/>
              </a:pPr>
              <a:t>23.12.2021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3BEB951-10B4-47F1-BAF1-A0685FCFAB9D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06AC93-6C22-448D-B5EF-9C1EFEE245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82443D-6EDD-4202-B7D6-DFF6ED2E0F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A095971-C171-4A2F-B6D6-B7B241A8DCB0}" type="datetimeFigureOut">
              <a:rPr lang="de-CH"/>
              <a:pPr>
                <a:defRPr/>
              </a:pPr>
              <a:t>23.12.2021</a:t>
            </a:fld>
            <a:endParaRPr lang="de-CH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5A731A1-0CF5-418E-BADB-B860E780D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C4E2EE44-0B05-4540-AFAB-D268F8C1F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FB9E6-CF67-4321-AED9-18133F507F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9B63BA-CCA6-4DED-A3EA-4D1E79C59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A2978B-B6F8-44A5-A351-D7163A0AFAF8}" type="slidenum">
              <a:rPr lang="de-CH" altLang="en-US"/>
              <a:pPr/>
              <a:t>‹#›</a:t>
            </a:fld>
            <a:endParaRPr lang="de-C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2978B-B6F8-44A5-A351-D7163A0AFAF8}" type="slidenum">
              <a:rPr lang="de-CH" altLang="en-US" smtClean="0"/>
              <a:pPr/>
              <a:t>15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359382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2978B-B6F8-44A5-A351-D7163A0AFAF8}" type="slidenum">
              <a:rPr lang="de-CH" altLang="en-US" smtClean="0"/>
              <a:pPr/>
              <a:t>16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353430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2978B-B6F8-44A5-A351-D7163A0AFAF8}" type="slidenum">
              <a:rPr lang="de-CH" altLang="en-US" smtClean="0"/>
              <a:pPr/>
              <a:t>27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222541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2978B-B6F8-44A5-A351-D7163A0AFAF8}" type="slidenum">
              <a:rPr lang="de-CH" altLang="en-US" smtClean="0"/>
              <a:pPr/>
              <a:t>28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59951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2978B-B6F8-44A5-A351-D7163A0AFAF8}" type="slidenum">
              <a:rPr lang="de-CH" altLang="en-US" smtClean="0"/>
              <a:pPr/>
              <a:t>30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270740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2978B-B6F8-44A5-A351-D7163A0AFAF8}" type="slidenum">
              <a:rPr lang="de-CH" altLang="en-US" smtClean="0"/>
              <a:pPr/>
              <a:t>37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152556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9">
            <a:extLst>
              <a:ext uri="{FF2B5EF4-FFF2-40B4-BE49-F238E27FC236}">
                <a16:creationId xmlns:a16="http://schemas.microsoft.com/office/drawing/2014/main" id="{1D8BA614-DBB5-4E3F-8FDE-54E93CF1CA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60363"/>
            <a:ext cx="1765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 rtlCol="0">
            <a:noAutofit/>
          </a:bodyPr>
          <a:lstStyle>
            <a:lvl1pPr marL="0" indent="0" algn="l">
              <a:buNone/>
              <a:defRPr sz="70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96449" y="316800"/>
            <a:ext cx="1800000" cy="360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1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>
            <a:extLst>
              <a:ext uri="{FF2B5EF4-FFF2-40B4-BE49-F238E27FC236}">
                <a16:creationId xmlns:a16="http://schemas.microsoft.com/office/drawing/2014/main" id="{5F94D7A4-97FC-4DF1-BEB6-7D9379A688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507163"/>
            <a:ext cx="984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2A7C1D5F-9CC4-4D52-83C4-A143ABF1D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F6B5F52-6DA1-46C1-AEBB-6F75AD5747EF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100771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6">
            <a:extLst>
              <a:ext uri="{FF2B5EF4-FFF2-40B4-BE49-F238E27FC236}">
                <a16:creationId xmlns:a16="http://schemas.microsoft.com/office/drawing/2014/main" id="{8663C2AE-5B01-4C16-9052-7DA4C7BF5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507163"/>
            <a:ext cx="984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0A885-23A3-43D1-9EDB-6314D13A4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97489A0-525E-4196-9C58-85AB40B568DE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4058189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>
            <a:extLst>
              <a:ext uri="{FF2B5EF4-FFF2-40B4-BE49-F238E27FC236}">
                <a16:creationId xmlns:a16="http://schemas.microsoft.com/office/drawing/2014/main" id="{7CC5870A-0BFC-4893-A1B4-5304AD1D0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507163"/>
            <a:ext cx="984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0A4ADE5-8F4B-48E9-8F0C-C1A8C95C65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F180241-554C-4F93-8BDD-9F7B53E19D67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3083365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8382E28-69F8-4D2D-BC99-AAF25BDEE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507163"/>
            <a:ext cx="984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8834E70-C83B-46CF-9151-BFC00B50EE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151DCBC8-16DB-4CD6-928C-09FC74453D23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356051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BA0B533-6E4C-4B85-AD5E-47806CE239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507163"/>
            <a:ext cx="984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4A5C55F-D4D0-4530-A19F-3A42CCA69A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369E7747-7DE5-45AF-B226-73F097A8ABBD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2345600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>
            <a:extLst>
              <a:ext uri="{FF2B5EF4-FFF2-40B4-BE49-F238E27FC236}">
                <a16:creationId xmlns:a16="http://schemas.microsoft.com/office/drawing/2014/main" id="{C9762A64-D86D-4FD5-AF12-7DFA106C21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507163"/>
            <a:ext cx="984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 rtlCol="0"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de-DE" noProof="0"/>
              <a:t>Tabelle durch Klicken auf Symbol hinzufügen</a:t>
            </a:r>
            <a:endParaRPr lang="de-CH" noProof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F1EAE947-3C5F-4EAD-A011-23DC5CCB83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67A9EC1-4A20-4232-BD84-A384C8B3D8E3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380579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1">
            <a:extLst>
              <a:ext uri="{FF2B5EF4-FFF2-40B4-BE49-F238E27FC236}">
                <a16:creationId xmlns:a16="http://schemas.microsoft.com/office/drawing/2014/main" id="{274478B0-63EB-4C15-9654-392A7F59F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60363"/>
            <a:ext cx="1765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 rtlCol="0">
            <a:noAutofit/>
          </a:bodyPr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093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9">
            <a:extLst>
              <a:ext uri="{FF2B5EF4-FFF2-40B4-BE49-F238E27FC236}">
                <a16:creationId xmlns:a16="http://schemas.microsoft.com/office/drawing/2014/main" id="{459D92EE-81F6-49FC-B553-2CDA6D30A2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60363"/>
            <a:ext cx="1765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rIns="558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 rtlCol="0">
            <a:noAutofit/>
          </a:bodyPr>
          <a:lstStyle>
            <a:lvl1pPr marL="0" indent="0" algn="l">
              <a:buNone/>
              <a:defRPr sz="70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96449" y="316800"/>
            <a:ext cx="1800000" cy="360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25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">
            <a:extLst>
              <a:ext uri="{FF2B5EF4-FFF2-40B4-BE49-F238E27FC236}">
                <a16:creationId xmlns:a16="http://schemas.microsoft.com/office/drawing/2014/main" id="{3365A497-4E4F-4904-AA3A-DC40CB0B84CF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CH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E4517740-4B19-41A2-899E-4ED3053D2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60363"/>
            <a:ext cx="1765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 rtlCol="0">
            <a:noAutofit/>
          </a:bodyPr>
          <a:lstStyle>
            <a:lvl1pPr marL="0" indent="0" algn="l">
              <a:buNone/>
              <a:defRPr sz="70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96449" y="316800"/>
            <a:ext cx="1800000" cy="360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277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9">
            <a:extLst>
              <a:ext uri="{FF2B5EF4-FFF2-40B4-BE49-F238E27FC236}">
                <a16:creationId xmlns:a16="http://schemas.microsoft.com/office/drawing/2014/main" id="{6C5F332F-8596-46FB-B7B3-36ACB7113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60363"/>
            <a:ext cx="1765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 rtlCol="0">
            <a:noAutofit/>
          </a:bodyPr>
          <a:lstStyle>
            <a:lvl1pPr marL="0" indent="0" algn="l">
              <a:buNone/>
              <a:defRPr sz="70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96449" y="316800"/>
            <a:ext cx="1800000" cy="360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35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>
            <a:extLst>
              <a:ext uri="{FF2B5EF4-FFF2-40B4-BE49-F238E27FC236}">
                <a16:creationId xmlns:a16="http://schemas.microsoft.com/office/drawing/2014/main" id="{D9473001-B6B3-4317-8EAB-FD230527D5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8600"/>
            <a:ext cx="36798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 rtlCol="0">
            <a:noAutofit/>
          </a:bodyPr>
          <a:lstStyle>
            <a:lvl1pPr marL="0" indent="0" algn="l">
              <a:buNone/>
              <a:defRPr sz="70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96449" y="316800"/>
            <a:ext cx="1800000" cy="360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580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>
            <a:extLst>
              <a:ext uri="{FF2B5EF4-FFF2-40B4-BE49-F238E27FC236}">
                <a16:creationId xmlns:a16="http://schemas.microsoft.com/office/drawing/2014/main" id="{1E78ACB1-9C86-4B5A-9724-9EA51014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507163"/>
            <a:ext cx="984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B835783A-464F-463E-98A3-B945B7CA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CBA6-A2D2-4E7D-A761-47B82F62D793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415399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>
            <a:extLst>
              <a:ext uri="{FF2B5EF4-FFF2-40B4-BE49-F238E27FC236}">
                <a16:creationId xmlns:a16="http://schemas.microsoft.com/office/drawing/2014/main" id="{123607DB-A267-4B93-A10A-C1876ECC54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507163"/>
            <a:ext cx="984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0CC3C265-CED2-412D-8959-1369E8C2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0A2C8-FDBA-47B5-807B-AD2FFDDC048B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244767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>
            <a:extLst>
              <a:ext uri="{FF2B5EF4-FFF2-40B4-BE49-F238E27FC236}">
                <a16:creationId xmlns:a16="http://schemas.microsoft.com/office/drawing/2014/main" id="{215C4AD1-5E32-47B8-B938-2F3EB749D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6507163"/>
            <a:ext cx="984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8ED4E32-57A1-4102-AB6B-73800A1FA5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556F1F7-CAFE-4FA5-9330-74AC6038F440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309109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fik 6">
            <a:extLst>
              <a:ext uri="{FF2B5EF4-FFF2-40B4-BE49-F238E27FC236}">
                <a16:creationId xmlns:a16="http://schemas.microsoft.com/office/drawing/2014/main" id="{5D2F1452-B5AB-4A4B-AD54-B43700B206AB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4" name="Grafik 6">
              <a:extLst>
                <a:ext uri="{FF2B5EF4-FFF2-40B4-BE49-F238E27FC236}">
                  <a16:creationId xmlns:a16="http://schemas.microsoft.com/office/drawing/2014/main" id="{A7FF966C-680D-43F8-91AD-AD1A4614A90B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4" name="Freihandform: Form 12">
                <a:extLst>
                  <a:ext uri="{FF2B5EF4-FFF2-40B4-BE49-F238E27FC236}">
                    <a16:creationId xmlns:a16="http://schemas.microsoft.com/office/drawing/2014/main" id="{FC1D9642-CB96-4080-8BB9-E6964DAECFF5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CH">
                  <a:latin typeface="+mn-lt"/>
                </a:endParaRPr>
              </a:p>
            </p:txBody>
          </p:sp>
          <p:sp>
            <p:nvSpPr>
              <p:cNvPr id="15" name="Freihandform: Form 13">
                <a:extLst>
                  <a:ext uri="{FF2B5EF4-FFF2-40B4-BE49-F238E27FC236}">
                    <a16:creationId xmlns:a16="http://schemas.microsoft.com/office/drawing/2014/main" id="{5AB4731E-35CC-4D94-B611-936F0C15BDA6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CH">
                  <a:latin typeface="+mn-lt"/>
                </a:endParaRPr>
              </a:p>
            </p:txBody>
          </p:sp>
        </p:grpSp>
        <p:sp>
          <p:nvSpPr>
            <p:cNvPr id="5" name="Freihandform: Form 14">
              <a:extLst>
                <a:ext uri="{FF2B5EF4-FFF2-40B4-BE49-F238E27FC236}">
                  <a16:creationId xmlns:a16="http://schemas.microsoft.com/office/drawing/2014/main" id="{91725FB6-DC23-40FC-AF36-CFA93734BCAD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>
                <a:latin typeface="+mn-lt"/>
              </a:endParaRPr>
            </a:p>
          </p:txBody>
        </p:sp>
        <p:sp>
          <p:nvSpPr>
            <p:cNvPr id="6" name="Freihandform: Form 15">
              <a:extLst>
                <a:ext uri="{FF2B5EF4-FFF2-40B4-BE49-F238E27FC236}">
                  <a16:creationId xmlns:a16="http://schemas.microsoft.com/office/drawing/2014/main" id="{E0B87E1E-61FC-4A86-BDBC-01A14DE56722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>
                <a:latin typeface="+mn-lt"/>
              </a:endParaRPr>
            </a:p>
          </p:txBody>
        </p:sp>
        <p:grpSp>
          <p:nvGrpSpPr>
            <p:cNvPr id="7" name="Grafik 6">
              <a:extLst>
                <a:ext uri="{FF2B5EF4-FFF2-40B4-BE49-F238E27FC236}">
                  <a16:creationId xmlns:a16="http://schemas.microsoft.com/office/drawing/2014/main" id="{D33EC607-68E6-427D-BF46-908B9B881B5E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2" name="Freihandform: Form 17">
                <a:extLst>
                  <a:ext uri="{FF2B5EF4-FFF2-40B4-BE49-F238E27FC236}">
                    <a16:creationId xmlns:a16="http://schemas.microsoft.com/office/drawing/2014/main" id="{0D4E7E6C-3387-452A-96BE-18DF9F1AE5A7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CH">
                  <a:latin typeface="+mn-lt"/>
                </a:endParaRPr>
              </a:p>
            </p:txBody>
          </p:sp>
          <p:sp>
            <p:nvSpPr>
              <p:cNvPr id="13" name="Freihandform: Form 18">
                <a:extLst>
                  <a:ext uri="{FF2B5EF4-FFF2-40B4-BE49-F238E27FC236}">
                    <a16:creationId xmlns:a16="http://schemas.microsoft.com/office/drawing/2014/main" id="{425DA026-9656-408B-9D23-548DD843EC1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CH">
                  <a:latin typeface="+mn-lt"/>
                </a:endParaRPr>
              </a:p>
            </p:txBody>
          </p:sp>
        </p:grpSp>
        <p:sp>
          <p:nvSpPr>
            <p:cNvPr id="8" name="Freihandform: Form 19">
              <a:extLst>
                <a:ext uri="{FF2B5EF4-FFF2-40B4-BE49-F238E27FC236}">
                  <a16:creationId xmlns:a16="http://schemas.microsoft.com/office/drawing/2014/main" id="{18CE49C7-BC35-430A-B053-B9456353F8E3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>
                <a:latin typeface="+mn-lt"/>
              </a:endParaRPr>
            </a:p>
          </p:txBody>
        </p:sp>
        <p:sp>
          <p:nvSpPr>
            <p:cNvPr id="9" name="Freihandform: Form 20">
              <a:extLst>
                <a:ext uri="{FF2B5EF4-FFF2-40B4-BE49-F238E27FC236}">
                  <a16:creationId xmlns:a16="http://schemas.microsoft.com/office/drawing/2014/main" id="{A3AB6E84-EA49-44CB-BBB2-9559651141AC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>
                <a:latin typeface="+mn-lt"/>
              </a:endParaRPr>
            </a:p>
          </p:txBody>
        </p:sp>
        <p:sp>
          <p:nvSpPr>
            <p:cNvPr id="10" name="Freihandform: Form 21">
              <a:extLst>
                <a:ext uri="{FF2B5EF4-FFF2-40B4-BE49-F238E27FC236}">
                  <a16:creationId xmlns:a16="http://schemas.microsoft.com/office/drawing/2014/main" id="{6DAABE89-B82C-4E26-A062-CC2AB81B7C99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>
                <a:latin typeface="+mn-lt"/>
              </a:endParaRPr>
            </a:p>
          </p:txBody>
        </p:sp>
        <p:sp>
          <p:nvSpPr>
            <p:cNvPr id="11" name="Freihandform: Form 22">
              <a:extLst>
                <a:ext uri="{FF2B5EF4-FFF2-40B4-BE49-F238E27FC236}">
                  <a16:creationId xmlns:a16="http://schemas.microsoft.com/office/drawing/2014/main" id="{B0A17B39-1F64-42F6-ADC3-C56E593C77CD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CH">
                <a:latin typeface="+mn-lt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491669FE-475F-4924-845A-1950454C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BD8932-2195-4FA9-BC9B-8C39E373884E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317201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7C3622D1-1BC1-4CEE-AA06-4E8CFB44E9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1838" y="260350"/>
            <a:ext cx="107283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en-US"/>
              <a:t>Mastertitelformat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E06FF7E6-D30D-48AF-993E-9752F5F043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8" y="1412875"/>
            <a:ext cx="107283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en-US"/>
              <a:t>Mastertextformat bearbeiten</a:t>
            </a:r>
          </a:p>
          <a:p>
            <a:pPr lvl="1"/>
            <a:r>
              <a:rPr lang="de-CH" altLang="en-US"/>
              <a:t>Zweite Ebene</a:t>
            </a:r>
          </a:p>
          <a:p>
            <a:pPr lvl="2"/>
            <a:r>
              <a:rPr lang="de-CH" altLang="en-US"/>
              <a:t>Dritte Ebene</a:t>
            </a:r>
          </a:p>
          <a:p>
            <a:pPr lvl="3"/>
            <a:r>
              <a:rPr lang="de-CH" altLang="en-US"/>
              <a:t>Vierte Ebene</a:t>
            </a:r>
          </a:p>
          <a:p>
            <a:pPr lvl="4"/>
            <a:r>
              <a:rPr lang="de-CH" altLang="en-US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900" y="6523038"/>
            <a:ext cx="322263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CDE3E62-E3F3-42AF-9ED4-914C4F53BE58}" type="slidenum">
              <a:rPr lang="de-CH" altLang="en-US"/>
              <a:pPr/>
              <a:t>‹#›</a:t>
            </a:fld>
            <a:endParaRPr lang="de-C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69875" indent="-269875" algn="l" rtl="0" fontAlgn="base">
        <a:spcBef>
          <a:spcPts val="1000"/>
        </a:spcBef>
        <a:spcAft>
          <a:spcPct val="0"/>
        </a:spcAft>
        <a:buClr>
          <a:srgbClr val="215CA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38163" indent="-271463" algn="l" rtl="0" fontAlgn="base">
        <a:spcBef>
          <a:spcPts val="500"/>
        </a:spcBef>
        <a:spcAft>
          <a:spcPct val="0"/>
        </a:spcAft>
        <a:buClr>
          <a:srgbClr val="215CA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9625" indent="-269875" algn="l" rtl="0" fontAlgn="base">
        <a:spcBef>
          <a:spcPts val="500"/>
        </a:spcBef>
        <a:spcAft>
          <a:spcPct val="0"/>
        </a:spcAft>
        <a:buClr>
          <a:srgbClr val="215CA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79500" indent="-271463" algn="l" rtl="0" fontAlgn="base"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49375" indent="-269875" algn="l" rtl="0" fontAlgn="base"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3.xml"/><Relationship Id="rId7" Type="http://schemas.openxmlformats.org/officeDocument/2006/relationships/slide" Target="slide2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slide" Target="slide13.xml"/><Relationship Id="rId4" Type="http://schemas.openxmlformats.org/officeDocument/2006/relationships/image" Target="../media/image16.png"/><Relationship Id="rId9" Type="http://schemas.openxmlformats.org/officeDocument/2006/relationships/slide" Target="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E512AD0A-E10C-4BF3-98D6-F3ADABC5006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>
          <a:xfrm>
            <a:off x="731838" y="1016000"/>
            <a:ext cx="10728325" cy="5256213"/>
          </a:xfrm>
        </p:spPr>
      </p:pic>
      <p:sp>
        <p:nvSpPr>
          <p:cNvPr id="20483" name="Titel 2">
            <a:extLst>
              <a:ext uri="{FF2B5EF4-FFF2-40B4-BE49-F238E27FC236}">
                <a16:creationId xmlns:a16="http://schemas.microsoft.com/office/drawing/2014/main" id="{6E16B000-7AF2-430B-B040-73EACD3C2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7754"/>
            <a:ext cx="6898921" cy="3323494"/>
          </a:xfrm>
        </p:spPr>
        <p:txBody>
          <a:bodyPr/>
          <a:lstStyle/>
          <a:p>
            <a:r>
              <a:rPr lang="de-DE" altLang="en-US" sz="4000" b="1"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br>
              <a:rPr lang="de-DE" altLang="en-US" sz="4000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4000" b="1"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Minimum-</a:t>
            </a:r>
            <a:r>
              <a:rPr lang="de-DE" sz="4000" b="1" err="1"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Spanning</a:t>
            </a:r>
            <a:r>
              <a:rPr lang="de-DE" sz="4000" b="1"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-</a:t>
            </a:r>
            <a:r>
              <a:rPr lang="de-DE" sz="4000" b="1" err="1"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Tree</a:t>
            </a:r>
            <a:endParaRPr lang="de-DE" altLang="en-US" sz="4000" b="1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85" name="Textplatzhalter 5">
            <a:extLst>
              <a:ext uri="{FF2B5EF4-FFF2-40B4-BE49-F238E27FC236}">
                <a16:creationId xmlns:a16="http://schemas.microsoft.com/office/drawing/2014/main" id="{7A60CE09-1E87-43E9-AC51-E1DAA6ABA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7913" y="4106974"/>
            <a:ext cx="4875173" cy="10080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de-DE" altLang="en-US" b="1">
                <a:latin typeface="Calibri" panose="020F0502020204030204" pitchFamily="34" charset="0"/>
                <a:cs typeface="Calibri" panose="020F0502020204030204" pitchFamily="34" charset="0"/>
              </a:rPr>
              <a:t>Matteo Kamm, Hulda </a:t>
            </a:r>
            <a:r>
              <a:rPr lang="de-DE" altLang="en-US" b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Lilja Hannesdóttir, Samuel Anzalone, </a:t>
            </a:r>
            <a:r>
              <a:rPr lang="de-DE" b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Š</a:t>
            </a:r>
            <a:r>
              <a:rPr lang="de-DE" altLang="en-US" b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imon Hrabec, Mike Marti</a:t>
            </a:r>
            <a:endParaRPr lang="de-DE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de-DE" altLang="en-US">
                <a:latin typeface="Calibri" panose="020F0502020204030204" pitchFamily="34" charset="0"/>
                <a:cs typeface="Calibri" panose="020F0502020204030204" pitchFamily="34" charset="0"/>
              </a:rPr>
              <a:t>23rd </a:t>
            </a:r>
            <a:r>
              <a:rPr lang="de-DE" altLang="en-US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en-US" err="1">
                <a:latin typeface="Calibri" panose="020F0502020204030204" pitchFamily="34" charset="0"/>
                <a:cs typeface="Calibri" panose="020F0502020204030204" pitchFamily="34" charset="0"/>
              </a:rPr>
              <a:t>December</a:t>
            </a:r>
            <a:r>
              <a:rPr lang="de-DE" altLang="en-US">
                <a:latin typeface="Calibri" panose="020F0502020204030204" pitchFamily="34" charset="0"/>
                <a:cs typeface="Calibri" panose="020F0502020204030204" pitchFamily="34" charset="0"/>
              </a:rPr>
              <a:t> 2021</a:t>
            </a:r>
            <a:endParaRPr lang="de-CH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9348-4F1C-489C-8DA8-3E621DB6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Borůvka’s</a:t>
            </a:r>
            <a:r>
              <a:rPr lang="en-US"/>
              <a:t>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4E70-75D6-4276-A8AC-ABFB44E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10</a:t>
            </a:fld>
            <a:endParaRPr lang="de-CH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CBD062-759D-442E-AE9E-8B25A4479B1B}"/>
              </a:ext>
            </a:extLst>
          </p:cNvPr>
          <p:cNvSpPr/>
          <p:nvPr/>
        </p:nvSpPr>
        <p:spPr>
          <a:xfrm>
            <a:off x="5922818" y="3255818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3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9348-4F1C-489C-8DA8-3E621DB6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Borůvka’s</a:t>
            </a:r>
            <a:r>
              <a:rPr lang="en-US"/>
              <a:t>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4E70-75D6-4276-A8AC-ABFB44E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11</a:t>
            </a:fld>
            <a:endParaRPr lang="de-CH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931A61-2C6A-4061-8873-E631A8A86CF6}"/>
              </a:ext>
            </a:extLst>
          </p:cNvPr>
          <p:cNvCxnSpPr>
            <a:cxnSpLocks/>
            <a:stCxn id="19" idx="6"/>
            <a:endCxn id="16" idx="1"/>
          </p:cNvCxnSpPr>
          <p:nvPr/>
        </p:nvCxnSpPr>
        <p:spPr>
          <a:xfrm>
            <a:off x="3214844" y="2263539"/>
            <a:ext cx="1836107" cy="1067521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6E7554-058F-407A-A96F-A28ADA632B6C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5173408" y="3626699"/>
            <a:ext cx="1" cy="1513463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3A46A2-6432-4B56-8C18-C6C795B77566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3388025" y="3575975"/>
            <a:ext cx="1662926" cy="947909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3FB7CE-4036-42E6-AEDB-953A6649A005}"/>
              </a:ext>
            </a:extLst>
          </p:cNvPr>
          <p:cNvCxnSpPr>
            <a:cxnSpLocks/>
            <a:stCxn id="19" idx="7"/>
            <a:endCxn id="14" idx="2"/>
          </p:cNvCxnSpPr>
          <p:nvPr/>
        </p:nvCxnSpPr>
        <p:spPr>
          <a:xfrm flipV="1">
            <a:off x="3164120" y="1986447"/>
            <a:ext cx="2050973" cy="154634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F7F6088-3035-48D8-BA67-6FA8CFC3465C}"/>
              </a:ext>
            </a:extLst>
          </p:cNvPr>
          <p:cNvSpPr/>
          <p:nvPr/>
        </p:nvSpPr>
        <p:spPr>
          <a:xfrm>
            <a:off x="5215093" y="1813265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4CE352-402A-4A07-836B-6D0B6487BFB9}"/>
              </a:ext>
            </a:extLst>
          </p:cNvPr>
          <p:cNvSpPr/>
          <p:nvPr/>
        </p:nvSpPr>
        <p:spPr>
          <a:xfrm>
            <a:off x="5000226" y="514016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C2B89D-70F2-4CBA-BE26-0A86BAD72375}"/>
              </a:ext>
            </a:extLst>
          </p:cNvPr>
          <p:cNvSpPr/>
          <p:nvPr/>
        </p:nvSpPr>
        <p:spPr>
          <a:xfrm>
            <a:off x="5000227" y="328033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DA975-D1AE-429E-9808-BA7884D689D8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041663" y="2436720"/>
            <a:ext cx="223905" cy="2036440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1B75F62-ADB0-4668-B0E9-D7784FAEFA8C}"/>
              </a:ext>
            </a:extLst>
          </p:cNvPr>
          <p:cNvSpPr/>
          <p:nvPr/>
        </p:nvSpPr>
        <p:spPr>
          <a:xfrm>
            <a:off x="3092386" y="4473160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CBD062-759D-442E-AE9E-8B25A4479B1B}"/>
              </a:ext>
            </a:extLst>
          </p:cNvPr>
          <p:cNvSpPr/>
          <p:nvPr/>
        </p:nvSpPr>
        <p:spPr>
          <a:xfrm>
            <a:off x="2868481" y="2090357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20037C-790E-4E5A-B688-86C800532FE4}"/>
              </a:ext>
            </a:extLst>
          </p:cNvPr>
          <p:cNvSpPr/>
          <p:nvPr/>
        </p:nvSpPr>
        <p:spPr>
          <a:xfrm>
            <a:off x="8713741" y="2159628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5F84CA-83BE-4A18-9BC4-CC7F548C3E44}"/>
              </a:ext>
            </a:extLst>
          </p:cNvPr>
          <p:cNvSpPr/>
          <p:nvPr/>
        </p:nvSpPr>
        <p:spPr>
          <a:xfrm>
            <a:off x="7970942" y="370356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FC6E8-C9A6-4104-8A6B-24DFA5F5179A}"/>
              </a:ext>
            </a:extLst>
          </p:cNvPr>
          <p:cNvSpPr/>
          <p:nvPr/>
        </p:nvSpPr>
        <p:spPr>
          <a:xfrm>
            <a:off x="6921133" y="2694501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56E429-1D95-44B4-9F03-B3E88E5F8316}"/>
              </a:ext>
            </a:extLst>
          </p:cNvPr>
          <p:cNvCxnSpPr>
            <a:cxnSpLocks/>
            <a:stCxn id="14" idx="6"/>
            <a:endCxn id="25" idx="1"/>
          </p:cNvCxnSpPr>
          <p:nvPr/>
        </p:nvCxnSpPr>
        <p:spPr>
          <a:xfrm>
            <a:off x="5561456" y="1986447"/>
            <a:ext cx="1410401" cy="758778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0D8A7C-8A7C-466A-ABEF-F9DD9EDF603F}"/>
              </a:ext>
            </a:extLst>
          </p:cNvPr>
          <p:cNvCxnSpPr>
            <a:cxnSpLocks/>
            <a:stCxn id="25" idx="7"/>
            <a:endCxn id="23" idx="2"/>
          </p:cNvCxnSpPr>
          <p:nvPr/>
        </p:nvCxnSpPr>
        <p:spPr>
          <a:xfrm flipV="1">
            <a:off x="7216772" y="2332810"/>
            <a:ext cx="1496969" cy="412415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6F6262-96F7-4104-867B-DA8503BFE703}"/>
              </a:ext>
            </a:extLst>
          </p:cNvPr>
          <p:cNvCxnSpPr>
            <a:cxnSpLocks/>
            <a:stCxn id="25" idx="5"/>
            <a:endCxn id="24" idx="1"/>
          </p:cNvCxnSpPr>
          <p:nvPr/>
        </p:nvCxnSpPr>
        <p:spPr>
          <a:xfrm>
            <a:off x="7216772" y="2990140"/>
            <a:ext cx="804894" cy="764150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14FC34-2345-45A9-B945-92CF96E455E2}"/>
              </a:ext>
            </a:extLst>
          </p:cNvPr>
          <p:cNvCxnSpPr>
            <a:cxnSpLocks/>
            <a:stCxn id="24" idx="7"/>
            <a:endCxn id="23" idx="4"/>
          </p:cNvCxnSpPr>
          <p:nvPr/>
        </p:nvCxnSpPr>
        <p:spPr>
          <a:xfrm flipV="1">
            <a:off x="8266581" y="2505991"/>
            <a:ext cx="620342" cy="12482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8004772-DDBB-438D-B8C6-D2C404AB6536}"/>
              </a:ext>
            </a:extLst>
          </p:cNvPr>
          <p:cNvSpPr txBox="1"/>
          <p:nvPr/>
        </p:nvSpPr>
        <p:spPr>
          <a:xfrm>
            <a:off x="4132897" y="16793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373F8D-49EA-4D44-A743-6116A1F50017}"/>
              </a:ext>
            </a:extLst>
          </p:cNvPr>
          <p:cNvSpPr txBox="1"/>
          <p:nvPr/>
        </p:nvSpPr>
        <p:spPr>
          <a:xfrm>
            <a:off x="8582130" y="2964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C04CB7-2235-4462-B198-A0B5DBBA9664}"/>
              </a:ext>
            </a:extLst>
          </p:cNvPr>
          <p:cNvSpPr txBox="1"/>
          <p:nvPr/>
        </p:nvSpPr>
        <p:spPr>
          <a:xfrm>
            <a:off x="2746024" y="3271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CA072A-EB0D-4209-B639-46D51FC78E5A}"/>
              </a:ext>
            </a:extLst>
          </p:cNvPr>
          <p:cNvSpPr txBox="1"/>
          <p:nvPr/>
        </p:nvSpPr>
        <p:spPr>
          <a:xfrm>
            <a:off x="7780493" y="2148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4B681C-DB58-453D-9D92-F109229398F0}"/>
              </a:ext>
            </a:extLst>
          </p:cNvPr>
          <p:cNvSpPr txBox="1"/>
          <p:nvPr/>
        </p:nvSpPr>
        <p:spPr>
          <a:xfrm>
            <a:off x="7306313" y="3287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BD66EF-9C9B-42C6-B9F7-78BC537980BB}"/>
              </a:ext>
            </a:extLst>
          </p:cNvPr>
          <p:cNvSpPr txBox="1"/>
          <p:nvPr/>
        </p:nvSpPr>
        <p:spPr>
          <a:xfrm>
            <a:off x="4131474" y="2497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313A35-1F3B-4F71-BAA9-943C9C51820F}"/>
              </a:ext>
            </a:extLst>
          </p:cNvPr>
          <p:cNvSpPr txBox="1"/>
          <p:nvPr/>
        </p:nvSpPr>
        <p:spPr>
          <a:xfrm>
            <a:off x="4085506" y="40499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64511A-FBE3-412C-94A2-8D0491521AE5}"/>
              </a:ext>
            </a:extLst>
          </p:cNvPr>
          <p:cNvSpPr txBox="1"/>
          <p:nvPr/>
        </p:nvSpPr>
        <p:spPr>
          <a:xfrm>
            <a:off x="5231821" y="4209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8EC384-CE57-4F50-8F65-9BBABAB393C5}"/>
              </a:ext>
            </a:extLst>
          </p:cNvPr>
          <p:cNvSpPr txBox="1"/>
          <p:nvPr/>
        </p:nvSpPr>
        <p:spPr>
          <a:xfrm>
            <a:off x="6201710" y="2047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7615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AA0E-D340-447A-953B-E9ADE2F3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0EB1-782A-433E-A364-EC191814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/>
              <a:t>Approach &amp; Setup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E217-CC7B-4352-B03D-A4FA80C1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12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91104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B15F-A25C-491B-81D9-173A6ACA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6019-7BFB-4DA1-9135-A7C3BC1D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10728325" cy="4860000"/>
          </a:xfrm>
        </p:spPr>
        <p:txBody>
          <a:bodyPr/>
          <a:lstStyle/>
          <a:p>
            <a:pPr marL="0" indent="0" algn="ctr">
              <a:buNone/>
            </a:pPr>
            <a:r>
              <a:rPr lang="de-CH" sz="2800" b="1">
                <a:cs typeface="Arial"/>
              </a:rPr>
              <a:t>Distributing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22722-F824-448D-A9C1-A9EE1FCD20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F180241-554C-4F93-8BDD-9F7B53E19D67}" type="slidenum">
              <a:rPr lang="de-CH" altLang="en-US" smtClean="0"/>
              <a:pPr/>
              <a:t>13</a:t>
            </a:fld>
            <a:endParaRPr lang="de-CH" alt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69B263B-10D4-4C58-ABE6-18FC0110CEC0}"/>
              </a:ext>
            </a:extLst>
          </p:cNvPr>
          <p:cNvSpPr txBox="1">
            <a:spLocks/>
          </p:cNvSpPr>
          <p:nvPr/>
        </p:nvSpPr>
        <p:spPr bwMode="auto">
          <a:xfrm>
            <a:off x="731838" y="1996135"/>
            <a:ext cx="5368348" cy="4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fontAlgn="base">
              <a:spcBef>
                <a:spcPts val="1000"/>
              </a:spcBef>
              <a:spcAft>
                <a:spcPct val="0"/>
              </a:spcAft>
              <a:buClr>
                <a:srgbClr val="215CA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38163" indent="-271463" algn="l" rtl="0" fontAlgn="base">
              <a:spcBef>
                <a:spcPts val="500"/>
              </a:spcBef>
              <a:spcAft>
                <a:spcPct val="0"/>
              </a:spcAft>
              <a:buClr>
                <a:srgbClr val="215CA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9625" indent="-269875" algn="l" rtl="0" fontAlgn="base">
              <a:spcBef>
                <a:spcPts val="500"/>
              </a:spcBef>
              <a:spcAft>
                <a:spcPct val="0"/>
              </a:spcAft>
              <a:buClr>
                <a:srgbClr val="215CA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79500" indent="-271463" algn="l" rtl="0" fontAlgn="base"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49375" indent="-269875" algn="l" rtl="0" fontAlgn="base"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de-DE" altLang="en-US" sz="2400" b="1"/>
              <a:t>By edges</a:t>
            </a:r>
            <a:endParaRPr lang="de-DE" altLang="en-US" sz="2400" b="1" err="1">
              <a:cs typeface="Arial"/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5BF1C1B-CB83-4C2C-90FF-6CC294DB6639}"/>
              </a:ext>
            </a:extLst>
          </p:cNvPr>
          <p:cNvSpPr txBox="1">
            <a:spLocks/>
          </p:cNvSpPr>
          <p:nvPr/>
        </p:nvSpPr>
        <p:spPr bwMode="auto">
          <a:xfrm>
            <a:off x="6452033" y="1992671"/>
            <a:ext cx="5368348" cy="44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rtl="0" fontAlgn="base"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9875" algn="l" rtl="0" fontAlgn="base"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9500" indent="-271463" algn="l" rtl="0" fontAlgn="base"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9375" indent="-269875" algn="l" rtl="0" fontAlgn="base"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By vertices</a:t>
            </a:r>
            <a:endParaRPr lang="de-DE" altLang="en-US" sz="2400" b="1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02C727-39E0-466B-A2F2-AFC20BA90EED}"/>
              </a:ext>
            </a:extLst>
          </p:cNvPr>
          <p:cNvCxnSpPr>
            <a:cxnSpLocks/>
            <a:stCxn id="25" idx="6"/>
            <a:endCxn id="22" idx="1"/>
          </p:cNvCxnSpPr>
          <p:nvPr/>
        </p:nvCxnSpPr>
        <p:spPr>
          <a:xfrm>
            <a:off x="1569026" y="3451150"/>
            <a:ext cx="1029201" cy="604905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97DAAC-90E4-4F0E-856F-DF3558D3A0F0}"/>
              </a:ext>
            </a:extLst>
          </p:cNvPr>
          <p:cNvCxnSpPr>
            <a:cxnSpLocks/>
            <a:stCxn id="22" idx="5"/>
            <a:endCxn id="21" idx="1"/>
          </p:cNvCxnSpPr>
          <p:nvPr/>
        </p:nvCxnSpPr>
        <p:spPr>
          <a:xfrm>
            <a:off x="2843142" y="4300970"/>
            <a:ext cx="1053947" cy="89808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9E3438-8935-445C-962A-F35CC5A4F8D8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1864665" y="4300970"/>
            <a:ext cx="733562" cy="1105904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BCF4F-B2DA-44D2-9D2D-D3EAF85ECD87}"/>
              </a:ext>
            </a:extLst>
          </p:cNvPr>
          <p:cNvCxnSpPr>
            <a:cxnSpLocks/>
            <a:stCxn id="25" idx="7"/>
            <a:endCxn id="20" idx="2"/>
          </p:cNvCxnSpPr>
          <p:nvPr/>
        </p:nvCxnSpPr>
        <p:spPr>
          <a:xfrm flipV="1">
            <a:off x="1518302" y="3174058"/>
            <a:ext cx="2050973" cy="15463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CABF0AF-8B04-47F0-A888-9C5DB49D85D1}"/>
              </a:ext>
            </a:extLst>
          </p:cNvPr>
          <p:cNvSpPr/>
          <p:nvPr/>
        </p:nvSpPr>
        <p:spPr>
          <a:xfrm>
            <a:off x="3569275" y="300087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55DC0E-3F9D-46DA-BF8F-54F26299CFC4}"/>
              </a:ext>
            </a:extLst>
          </p:cNvPr>
          <p:cNvSpPr/>
          <p:nvPr/>
        </p:nvSpPr>
        <p:spPr>
          <a:xfrm>
            <a:off x="3846365" y="5148330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A973DA-4969-4583-AF0E-8871F7B0CA71}"/>
              </a:ext>
            </a:extLst>
          </p:cNvPr>
          <p:cNvSpPr/>
          <p:nvPr/>
        </p:nvSpPr>
        <p:spPr>
          <a:xfrm>
            <a:off x="2547503" y="4005331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57F8C3-C513-4D6B-96A2-A98B24F0CCAA}"/>
              </a:ext>
            </a:extLst>
          </p:cNvPr>
          <p:cNvCxnSpPr>
            <a:cxnSpLocks/>
            <a:stCxn id="25" idx="4"/>
            <a:endCxn id="24" idx="1"/>
          </p:cNvCxnSpPr>
          <p:nvPr/>
        </p:nvCxnSpPr>
        <p:spPr>
          <a:xfrm>
            <a:off x="1395845" y="3624331"/>
            <a:ext cx="223905" cy="1782543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C7450D7-6AE4-4463-8E4E-1CAC9482A4D2}"/>
              </a:ext>
            </a:extLst>
          </p:cNvPr>
          <p:cNvSpPr/>
          <p:nvPr/>
        </p:nvSpPr>
        <p:spPr>
          <a:xfrm>
            <a:off x="1569026" y="5356150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3B4AAF-C7B2-424A-89CB-1FB2D67AFEAB}"/>
              </a:ext>
            </a:extLst>
          </p:cNvPr>
          <p:cNvSpPr/>
          <p:nvPr/>
        </p:nvSpPr>
        <p:spPr>
          <a:xfrm>
            <a:off x="1222663" y="3277968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6CC2FD-F230-4E78-91AD-6E64F21239F5}"/>
              </a:ext>
            </a:extLst>
          </p:cNvPr>
          <p:cNvCxnSpPr>
            <a:cxnSpLocks/>
            <a:stCxn id="39" idx="6"/>
            <a:endCxn id="35" idx="1"/>
          </p:cNvCxnSpPr>
          <p:nvPr/>
        </p:nvCxnSpPr>
        <p:spPr>
          <a:xfrm>
            <a:off x="7258048" y="3381877"/>
            <a:ext cx="1029201" cy="604905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C5AB99-B0A4-4CAF-9098-2B5826DBF2A2}"/>
              </a:ext>
            </a:extLst>
          </p:cNvPr>
          <p:cNvCxnSpPr>
            <a:cxnSpLocks/>
            <a:stCxn id="35" idx="6"/>
            <a:endCxn id="34" idx="0"/>
          </p:cNvCxnSpPr>
          <p:nvPr/>
        </p:nvCxnSpPr>
        <p:spPr>
          <a:xfrm>
            <a:off x="8582888" y="4109240"/>
            <a:ext cx="1125681" cy="969817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CFCDA0-4A99-4F97-8453-570E5D80B135}"/>
              </a:ext>
            </a:extLst>
          </p:cNvPr>
          <p:cNvCxnSpPr>
            <a:cxnSpLocks/>
            <a:stCxn id="35" idx="3"/>
            <a:endCxn id="38" idx="7"/>
          </p:cNvCxnSpPr>
          <p:nvPr/>
        </p:nvCxnSpPr>
        <p:spPr>
          <a:xfrm flipH="1">
            <a:off x="7553687" y="4231697"/>
            <a:ext cx="733562" cy="11059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EB662E-C6BE-4313-84EE-028F226AF933}"/>
              </a:ext>
            </a:extLst>
          </p:cNvPr>
          <p:cNvCxnSpPr>
            <a:cxnSpLocks/>
            <a:stCxn id="35" idx="4"/>
            <a:endCxn id="38" idx="6"/>
          </p:cNvCxnSpPr>
          <p:nvPr/>
        </p:nvCxnSpPr>
        <p:spPr>
          <a:xfrm flipH="1">
            <a:off x="7604411" y="4282421"/>
            <a:ext cx="805296" cy="117763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521CB7-C8E4-49AE-B7F1-11BCD7222AAD}"/>
              </a:ext>
            </a:extLst>
          </p:cNvPr>
          <p:cNvCxnSpPr>
            <a:cxnSpLocks/>
            <a:stCxn id="39" idx="5"/>
            <a:endCxn id="35" idx="2"/>
          </p:cNvCxnSpPr>
          <p:nvPr/>
        </p:nvCxnSpPr>
        <p:spPr>
          <a:xfrm>
            <a:off x="7207324" y="3504334"/>
            <a:ext cx="1029201" cy="60490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FB203D-772D-4E11-BF9A-9BCF86B39934}"/>
              </a:ext>
            </a:extLst>
          </p:cNvPr>
          <p:cNvCxnSpPr>
            <a:cxnSpLocks/>
            <a:stCxn id="35" idx="5"/>
            <a:endCxn id="34" idx="1"/>
          </p:cNvCxnSpPr>
          <p:nvPr/>
        </p:nvCxnSpPr>
        <p:spPr>
          <a:xfrm>
            <a:off x="8532164" y="4231697"/>
            <a:ext cx="1053947" cy="89808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EA3388-B8F0-47B0-9602-5DF3F36C3538}"/>
              </a:ext>
            </a:extLst>
          </p:cNvPr>
          <p:cNvCxnSpPr>
            <a:cxnSpLocks/>
            <a:stCxn id="39" idx="7"/>
            <a:endCxn id="33" idx="2"/>
          </p:cNvCxnSpPr>
          <p:nvPr/>
        </p:nvCxnSpPr>
        <p:spPr>
          <a:xfrm flipV="1">
            <a:off x="7207324" y="3070148"/>
            <a:ext cx="2050973" cy="189271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2ABF02-9DE6-46CE-BA5A-BFD2B21BA554}"/>
              </a:ext>
            </a:extLst>
          </p:cNvPr>
          <p:cNvSpPr/>
          <p:nvPr/>
        </p:nvSpPr>
        <p:spPr>
          <a:xfrm>
            <a:off x="9258297" y="2896966"/>
            <a:ext cx="346363" cy="3463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C723216-546C-4B17-B211-46D297011660}"/>
              </a:ext>
            </a:extLst>
          </p:cNvPr>
          <p:cNvSpPr/>
          <p:nvPr/>
        </p:nvSpPr>
        <p:spPr>
          <a:xfrm>
            <a:off x="9535387" y="5079057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5A8565B-69C6-4BF9-8E7B-1EA74A67CE5E}"/>
              </a:ext>
            </a:extLst>
          </p:cNvPr>
          <p:cNvSpPr/>
          <p:nvPr/>
        </p:nvSpPr>
        <p:spPr>
          <a:xfrm>
            <a:off x="8236525" y="3936058"/>
            <a:ext cx="346363" cy="3463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25AEAC-0A8C-4AE4-82D7-CBE122AC92F5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6962409" y="3504334"/>
            <a:ext cx="346363" cy="1833267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D0A044-B914-4BFE-BA3F-134B8D7EE4D1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>
            <a:off x="7084867" y="3555058"/>
            <a:ext cx="346363" cy="1731819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F883CD-E7EE-4701-825B-1DEA6F6DEE53}"/>
              </a:ext>
            </a:extLst>
          </p:cNvPr>
          <p:cNvSpPr/>
          <p:nvPr/>
        </p:nvSpPr>
        <p:spPr>
          <a:xfrm>
            <a:off x="7258048" y="5286877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C4EE55-BFAF-42D4-BB2C-863A2DF31DA2}"/>
              </a:ext>
            </a:extLst>
          </p:cNvPr>
          <p:cNvSpPr/>
          <p:nvPr/>
        </p:nvSpPr>
        <p:spPr>
          <a:xfrm>
            <a:off x="6911685" y="3208695"/>
            <a:ext cx="346363" cy="3463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1802DA-BBA8-4501-9962-48B2D28B2690}"/>
              </a:ext>
            </a:extLst>
          </p:cNvPr>
          <p:cNvCxnSpPr>
            <a:cxnSpLocks/>
            <a:stCxn id="39" idx="6"/>
            <a:endCxn id="33" idx="3"/>
          </p:cNvCxnSpPr>
          <p:nvPr/>
        </p:nvCxnSpPr>
        <p:spPr>
          <a:xfrm flipV="1">
            <a:off x="7258048" y="3192605"/>
            <a:ext cx="2050973" cy="189272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 animBg="1"/>
      <p:bldP spid="21" grpId="0" animBg="1"/>
      <p:bldP spid="22" grpId="0" animBg="1"/>
      <p:bldP spid="24" grpId="0" animBg="1"/>
      <p:bldP spid="25" grpId="0" animBg="1"/>
      <p:bldP spid="33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B15F-A25C-491B-81D9-173A6ACA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6019-7BFB-4DA1-9135-A7C3BC1D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10728325" cy="4860000"/>
          </a:xfrm>
        </p:spPr>
        <p:txBody>
          <a:bodyPr/>
          <a:lstStyle/>
          <a:p>
            <a:pPr marL="269557" indent="-271145"/>
            <a:r>
              <a:rPr lang="de-CH">
                <a:cs typeface="Arial"/>
              </a:rPr>
              <a:t>Component is represented by deterministically selected node (root)</a:t>
            </a:r>
          </a:p>
          <a:p>
            <a:pPr marL="269557" indent="-271145"/>
            <a:r>
              <a:rPr lang="de-CH">
                <a:cs typeface="Arial"/>
              </a:rPr>
              <a:t>Every vertex knows about the roots of the components</a:t>
            </a:r>
          </a:p>
          <a:p>
            <a:pPr marL="269557" indent="-271145"/>
            <a:r>
              <a:rPr lang="de-CH">
                <a:cs typeface="Arial"/>
              </a:rPr>
              <a:t>Component merge strategies to find new root</a:t>
            </a:r>
          </a:p>
          <a:p>
            <a:pPr marL="537845" lvl="1" indent="-271145"/>
            <a:r>
              <a:rPr lang="de-CH">
                <a:cs typeface="Arial"/>
              </a:rPr>
              <a:t>Disjoint-set data structure </a:t>
            </a:r>
          </a:p>
          <a:p>
            <a:pPr marL="537845" lvl="1" indent="-271145"/>
            <a:r>
              <a:rPr lang="de-CH">
                <a:cs typeface="Arial"/>
              </a:rPr>
              <a:t>Root finding</a:t>
            </a:r>
          </a:p>
          <a:p>
            <a:pPr marL="537845" lvl="1" indent="-271145"/>
            <a:r>
              <a:rPr lang="de-CH">
                <a:cs typeface="Arial"/>
              </a:rPr>
              <a:t>Pointer-Jumping</a:t>
            </a:r>
          </a:p>
          <a:p>
            <a:pPr marL="537845" lvl="1" indent="-271145"/>
            <a:r>
              <a:rPr lang="de-CH">
                <a:cs typeface="Arial"/>
              </a:rPr>
              <a:t>Supervertex-Pointer-Jumping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22722-F824-448D-A9C1-A9EE1FCD20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F180241-554C-4F93-8BDD-9F7B53E19D67}" type="slidenum">
              <a:rPr lang="de-CH" altLang="en-US" smtClean="0"/>
              <a:pPr/>
              <a:t>14</a:t>
            </a:fld>
            <a:endParaRPr lang="de-CH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2AC26B-AEEE-4637-B0A6-A9DA319B499F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7975379" y="3092332"/>
            <a:ext cx="2007063" cy="1148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AAE8A7-A098-454A-A0C7-7B29819C6D8C}"/>
              </a:ext>
            </a:extLst>
          </p:cNvPr>
          <p:cNvSpPr/>
          <p:nvPr/>
        </p:nvSpPr>
        <p:spPr>
          <a:xfrm>
            <a:off x="9982442" y="2919150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2C75C-733C-4484-B0CA-2C3294D107B7}"/>
              </a:ext>
            </a:extLst>
          </p:cNvPr>
          <p:cNvSpPr/>
          <p:nvPr/>
        </p:nvSpPr>
        <p:spPr>
          <a:xfrm>
            <a:off x="7629016" y="2930635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2C30B-F635-40A9-A5E5-939AE8FE1FF6}"/>
              </a:ext>
            </a:extLst>
          </p:cNvPr>
          <p:cNvSpPr txBox="1"/>
          <p:nvPr/>
        </p:nvSpPr>
        <p:spPr>
          <a:xfrm>
            <a:off x="8822457" y="270972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F2D5B-BBE8-4A17-8B19-958185D18868}"/>
              </a:ext>
            </a:extLst>
          </p:cNvPr>
          <p:cNvSpPr txBox="1"/>
          <p:nvPr/>
        </p:nvSpPr>
        <p:spPr>
          <a:xfrm>
            <a:off x="9668951" y="334474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root 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96173-D34D-49EB-93A9-1389E5C0B865}"/>
              </a:ext>
            </a:extLst>
          </p:cNvPr>
          <p:cNvSpPr txBox="1"/>
          <p:nvPr/>
        </p:nvSpPr>
        <p:spPr>
          <a:xfrm>
            <a:off x="7315525" y="335623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root = 8</a:t>
            </a:r>
          </a:p>
        </p:txBody>
      </p:sp>
    </p:spTree>
    <p:extLst>
      <p:ext uri="{BB962C8B-B14F-4D97-AF65-F5344CB8AC3E}">
        <p14:creationId xmlns:p14="http://schemas.microsoft.com/office/powerpoint/2010/main" val="96423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Disjoint-set data structure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098A5-3ABE-4D48-9D42-EBEA73F8E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Stores a partition of a set into disjoint subsets</a:t>
                </a:r>
              </a:p>
              <a:p>
                <a:r>
                  <a:rPr lang="en-US"/>
                  <a:t>Provides operations:</a:t>
                </a:r>
              </a:p>
              <a:p>
                <a:pPr lvl="1"/>
                <a:r>
                  <a:rPr lang="en-US"/>
                  <a:t>Find representative of a set 	 </a:t>
                </a:r>
                <a14:m>
                  <m:oMath xmlns:m="http://schemas.openxmlformats.org/officeDocument/2006/math">
                    <m:r>
                      <a:rPr lang="de-CH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de-CH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Merge two sets		</a:t>
                </a:r>
                <a:r>
                  <a:rPr lang="de-CH"/>
                  <a:t> 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𝒪</m:t>
                    </m:r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098A5-3ABE-4D48-9D42-EBEA73F8E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4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15</a:t>
            </a:fld>
            <a:endParaRPr lang="de-CH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16D48D-98ED-4D29-996A-6E1E9E42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26000"/>
            <a:ext cx="68580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11C9C-0EC2-49C3-B4D9-D7549EB04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625044"/>
            <a:ext cx="6858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Disjoint-set data 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8A5-3ABE-4D48-9D42-EBEA73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node stores</a:t>
            </a:r>
          </a:p>
          <a:p>
            <a:pPr lvl="1"/>
            <a:r>
              <a:rPr lang="en-US"/>
              <a:t>Parent pointer</a:t>
            </a:r>
          </a:p>
          <a:p>
            <a:pPr lvl="1"/>
            <a:r>
              <a:rPr lang="en-US"/>
              <a:t>The rank (upper bound of the height)</a:t>
            </a:r>
          </a:p>
          <a:p>
            <a:r>
              <a:rPr lang="en-US"/>
              <a:t>Path compression during find operation</a:t>
            </a:r>
          </a:p>
          <a:p>
            <a:r>
              <a:rPr lang="en-US"/>
              <a:t>Union by rank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16</a:t>
            </a:fld>
            <a:endParaRPr lang="de-CH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6C8F41-A95C-4D4A-8180-DF2E485FFE8C}"/>
              </a:ext>
            </a:extLst>
          </p:cNvPr>
          <p:cNvCxnSpPr>
            <a:cxnSpLocks/>
            <a:stCxn id="15" idx="0"/>
            <a:endCxn id="21" idx="5"/>
          </p:cNvCxnSpPr>
          <p:nvPr/>
        </p:nvCxnSpPr>
        <p:spPr>
          <a:xfrm flipH="1" flipV="1">
            <a:off x="8045827" y="2120141"/>
            <a:ext cx="297172" cy="45794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76C9C-CC7E-4814-BCBC-B08FF041FB54}"/>
              </a:ext>
            </a:extLst>
          </p:cNvPr>
          <p:cNvSpPr/>
          <p:nvPr/>
        </p:nvSpPr>
        <p:spPr>
          <a:xfrm>
            <a:off x="8169817" y="257808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8AF4A0-76DF-403D-BD89-CB0D15ABF941}"/>
              </a:ext>
            </a:extLst>
          </p:cNvPr>
          <p:cNvSpPr/>
          <p:nvPr/>
        </p:nvSpPr>
        <p:spPr>
          <a:xfrm>
            <a:off x="9168435" y="257693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2D9B96-EFFA-43A7-9F00-51B10A9061A0}"/>
              </a:ext>
            </a:extLst>
          </p:cNvPr>
          <p:cNvSpPr/>
          <p:nvPr/>
        </p:nvSpPr>
        <p:spPr>
          <a:xfrm>
            <a:off x="10275850" y="257693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11E8D9-37D0-406D-8189-988DE6E1D789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8516180" y="2750118"/>
            <a:ext cx="652255" cy="115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C99E61-78C1-48B4-80BF-CCD0A5033A5A}"/>
              </a:ext>
            </a:extLst>
          </p:cNvPr>
          <p:cNvCxnSpPr>
            <a:cxnSpLocks/>
            <a:stCxn id="17" idx="2"/>
            <a:endCxn id="16" idx="6"/>
          </p:cNvCxnSpPr>
          <p:nvPr/>
        </p:nvCxnSpPr>
        <p:spPr>
          <a:xfrm flipH="1">
            <a:off x="9514798" y="2750118"/>
            <a:ext cx="76105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6B5438-D851-4A75-A00F-5F8FA999B0FB}"/>
              </a:ext>
            </a:extLst>
          </p:cNvPr>
          <p:cNvSpPr/>
          <p:nvPr/>
        </p:nvSpPr>
        <p:spPr>
          <a:xfrm>
            <a:off x="7750188" y="182450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6D110A-5ECB-4E42-B5E1-FE7B5886D60B}"/>
              </a:ext>
            </a:extLst>
          </p:cNvPr>
          <p:cNvSpPr/>
          <p:nvPr/>
        </p:nvSpPr>
        <p:spPr>
          <a:xfrm>
            <a:off x="7234621" y="257693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0561FE-DAE9-49A2-B6AD-BAD6D69BE89F}"/>
              </a:ext>
            </a:extLst>
          </p:cNvPr>
          <p:cNvSpPr/>
          <p:nvPr/>
        </p:nvSpPr>
        <p:spPr>
          <a:xfrm>
            <a:off x="6096000" y="2578083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2631F2-2D28-47F6-912E-7A2010B5332D}"/>
              </a:ext>
            </a:extLst>
          </p:cNvPr>
          <p:cNvCxnSpPr>
            <a:cxnSpLocks/>
            <a:stCxn id="15" idx="2"/>
            <a:endCxn id="22" idx="6"/>
          </p:cNvCxnSpPr>
          <p:nvPr/>
        </p:nvCxnSpPr>
        <p:spPr>
          <a:xfrm flipH="1" flipV="1">
            <a:off x="7580984" y="2750118"/>
            <a:ext cx="588833" cy="115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9AB14-9D6D-4FB5-9C0A-5C90093651F8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6442363" y="2750118"/>
            <a:ext cx="792258" cy="114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A674F5-FFD8-4D28-AB5A-0EA89D922707}"/>
              </a:ext>
            </a:extLst>
          </p:cNvPr>
          <p:cNvCxnSpPr>
            <a:cxnSpLocks/>
            <a:stCxn id="47" idx="0"/>
            <a:endCxn id="52" idx="5"/>
          </p:cNvCxnSpPr>
          <p:nvPr/>
        </p:nvCxnSpPr>
        <p:spPr>
          <a:xfrm flipH="1" flipV="1">
            <a:off x="8134537" y="3803747"/>
            <a:ext cx="297172" cy="45794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70895BB-8682-4DC5-AB7F-3A3BE2D9155B}"/>
              </a:ext>
            </a:extLst>
          </p:cNvPr>
          <p:cNvSpPr/>
          <p:nvPr/>
        </p:nvSpPr>
        <p:spPr>
          <a:xfrm>
            <a:off x="8258527" y="426169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5900A8-927B-4CC1-BE69-3A1A783CFC39}"/>
              </a:ext>
            </a:extLst>
          </p:cNvPr>
          <p:cNvSpPr/>
          <p:nvPr/>
        </p:nvSpPr>
        <p:spPr>
          <a:xfrm>
            <a:off x="9257145" y="426054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B2EF0C1-CFF4-4E20-A9C0-D8757D284A84}"/>
              </a:ext>
            </a:extLst>
          </p:cNvPr>
          <p:cNvSpPr/>
          <p:nvPr/>
        </p:nvSpPr>
        <p:spPr>
          <a:xfrm>
            <a:off x="10364560" y="426054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CCD0E8-C16D-4B81-B4B6-1CFA588C6A79}"/>
              </a:ext>
            </a:extLst>
          </p:cNvPr>
          <p:cNvSpPr/>
          <p:nvPr/>
        </p:nvSpPr>
        <p:spPr>
          <a:xfrm>
            <a:off x="7838898" y="3508108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20B5F3-ECBD-4F83-A387-B7DD7A181CEB}"/>
              </a:ext>
            </a:extLst>
          </p:cNvPr>
          <p:cNvSpPr/>
          <p:nvPr/>
        </p:nvSpPr>
        <p:spPr>
          <a:xfrm>
            <a:off x="7303522" y="425915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B6D08F-7958-46B0-8294-47093FF894F4}"/>
              </a:ext>
            </a:extLst>
          </p:cNvPr>
          <p:cNvSpPr/>
          <p:nvPr/>
        </p:nvSpPr>
        <p:spPr>
          <a:xfrm>
            <a:off x="6184710" y="4261689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F320358-1B83-466A-AE5B-C084437418B8}"/>
              </a:ext>
            </a:extLst>
          </p:cNvPr>
          <p:cNvCxnSpPr>
            <a:cxnSpLocks/>
            <a:stCxn id="54" idx="4"/>
            <a:endCxn id="49" idx="4"/>
          </p:cNvCxnSpPr>
          <p:nvPr/>
        </p:nvCxnSpPr>
        <p:spPr>
          <a:xfrm rot="5400000" flipH="1" flipV="1">
            <a:off x="8447243" y="2517554"/>
            <a:ext cx="1147" cy="4179850"/>
          </a:xfrm>
          <a:prstGeom prst="curvedConnector3">
            <a:avLst>
              <a:gd name="adj1" fmla="val -274716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60F4A63F-E089-4DA0-B4CF-F8A52548C5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10777" y="3109458"/>
            <a:ext cx="12700" cy="2796314"/>
          </a:xfrm>
          <a:prstGeom prst="curvedConnector3">
            <a:avLst>
              <a:gd name="adj1" fmla="val 219940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6379E65-145E-451A-9C6E-E7148C525B20}"/>
              </a:ext>
            </a:extLst>
          </p:cNvPr>
          <p:cNvCxnSpPr>
            <a:cxnSpLocks/>
            <a:stCxn id="47" idx="7"/>
            <a:endCxn id="49" idx="1"/>
          </p:cNvCxnSpPr>
          <p:nvPr/>
        </p:nvCxnSpPr>
        <p:spPr>
          <a:xfrm rot="5400000" flipH="1" flipV="1">
            <a:off x="9484150" y="3381282"/>
            <a:ext cx="1150" cy="1861118"/>
          </a:xfrm>
          <a:prstGeom prst="curvedConnector3">
            <a:avLst>
              <a:gd name="adj1" fmla="val 243890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5B5ED3-99EC-4984-AF4D-AC86BDD6C2CC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>
            <a:off x="9603508" y="4433724"/>
            <a:ext cx="76105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BC51F47-863B-4404-AFDC-EBED0C9B1E11}"/>
              </a:ext>
            </a:extLst>
          </p:cNvPr>
          <p:cNvCxnSpPr>
            <a:cxnSpLocks/>
            <a:stCxn id="49" idx="6"/>
            <a:endCxn id="49" idx="7"/>
          </p:cNvCxnSpPr>
          <p:nvPr/>
        </p:nvCxnSpPr>
        <p:spPr>
          <a:xfrm flipH="1" flipV="1">
            <a:off x="10660199" y="4311266"/>
            <a:ext cx="50724" cy="122458"/>
          </a:xfrm>
          <a:prstGeom prst="curvedConnector4">
            <a:avLst>
              <a:gd name="adj1" fmla="val -450674"/>
              <a:gd name="adj2" fmla="val 2445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BA7CA47-D435-4FAF-A049-5E132C9887B9}"/>
              </a:ext>
            </a:extLst>
          </p:cNvPr>
          <p:cNvCxnSpPr>
            <a:cxnSpLocks/>
          </p:cNvCxnSpPr>
          <p:nvPr/>
        </p:nvCxnSpPr>
        <p:spPr>
          <a:xfrm flipH="1" flipV="1">
            <a:off x="10561200" y="2627659"/>
            <a:ext cx="50724" cy="122458"/>
          </a:xfrm>
          <a:prstGeom prst="curvedConnector4">
            <a:avLst>
              <a:gd name="adj1" fmla="val -450674"/>
              <a:gd name="adj2" fmla="val 2445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5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Root finding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098A5-3ABE-4D48-9D42-EBEA73F8E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Iterate until we find root node (self loop)</a:t>
                </a:r>
              </a:p>
              <a:p>
                <a:r>
                  <a:rPr lang="en-US"/>
                  <a:t>In the worst case this takes up to 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CH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098A5-3ABE-4D48-9D42-EBEA73F8E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4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17</a:t>
            </a:fld>
            <a:endParaRPr lang="de-CH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5063AC-BEA0-40EF-B437-7A899B91D6D5}"/>
              </a:ext>
            </a:extLst>
          </p:cNvPr>
          <p:cNvSpPr/>
          <p:nvPr/>
        </p:nvSpPr>
        <p:spPr>
          <a:xfrm>
            <a:off x="3384467" y="3803122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449DA1-FA91-40BD-A56C-43A15DF42FB3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730830" y="3976304"/>
            <a:ext cx="10852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F549713-537A-4992-8BA6-04A7239E360B}"/>
              </a:ext>
            </a:extLst>
          </p:cNvPr>
          <p:cNvSpPr/>
          <p:nvPr/>
        </p:nvSpPr>
        <p:spPr>
          <a:xfrm>
            <a:off x="4816039" y="380312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6D3700-5A9E-4359-9056-F67BB091E4A8}"/>
              </a:ext>
            </a:extLst>
          </p:cNvPr>
          <p:cNvSpPr/>
          <p:nvPr/>
        </p:nvSpPr>
        <p:spPr>
          <a:xfrm>
            <a:off x="6247611" y="3803123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61DF69-8479-44A5-A5B5-042DF3D8DAD3}"/>
              </a:ext>
            </a:extLst>
          </p:cNvPr>
          <p:cNvSpPr/>
          <p:nvPr/>
        </p:nvSpPr>
        <p:spPr>
          <a:xfrm>
            <a:off x="7679183" y="3803123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C379F36-4D30-4C9C-B03D-9E4D04DB555C}"/>
              </a:ext>
            </a:extLst>
          </p:cNvPr>
          <p:cNvCxnSpPr>
            <a:cxnSpLocks/>
            <a:stCxn id="5" idx="7"/>
            <a:endCxn id="9" idx="1"/>
          </p:cNvCxnSpPr>
          <p:nvPr/>
        </p:nvCxnSpPr>
        <p:spPr>
          <a:xfrm rot="16200000" flipH="1">
            <a:off x="4989219" y="2544732"/>
            <a:ext cx="1" cy="2618229"/>
          </a:xfrm>
          <a:prstGeom prst="curvedConnector3">
            <a:avLst>
              <a:gd name="adj1" fmla="val -279324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1CAA4A1-B60F-44AC-B2E6-7FE69BDF306D}"/>
              </a:ext>
            </a:extLst>
          </p:cNvPr>
          <p:cNvCxnSpPr>
            <a:cxnSpLocks/>
            <a:stCxn id="5" idx="4"/>
            <a:endCxn id="10" idx="4"/>
          </p:cNvCxnSpPr>
          <p:nvPr/>
        </p:nvCxnSpPr>
        <p:spPr>
          <a:xfrm rot="16200000" flipH="1">
            <a:off x="5705007" y="2002127"/>
            <a:ext cx="1" cy="4294716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E3ABF-8A0A-41D7-B749-45786C273750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 flipV="1">
            <a:off x="5162402" y="3976304"/>
            <a:ext cx="1085209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4C9332-6CF6-4D00-82D1-DFAE32587E0B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6593974" y="3976305"/>
            <a:ext cx="10852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063228A1-70D1-4F4B-A577-15315DA79687}"/>
              </a:ext>
            </a:extLst>
          </p:cNvPr>
          <p:cNvCxnSpPr>
            <a:cxnSpLocks/>
            <a:stCxn id="10" idx="5"/>
            <a:endCxn id="10" idx="7"/>
          </p:cNvCxnSpPr>
          <p:nvPr/>
        </p:nvCxnSpPr>
        <p:spPr>
          <a:xfrm rot="5400000" flipH="1">
            <a:off x="7852364" y="3976305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8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Pointer-Jumping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098A5-3ABE-4D48-9D42-EBEA73F8E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Select parent of parent as intermediate root for all nodes</a:t>
                </a:r>
              </a:p>
              <a:p>
                <a:r>
                  <a:rPr lang="en-US"/>
                  <a:t>Repeat until all nodes point to actual root</a:t>
                </a:r>
              </a:p>
              <a:p>
                <a:r>
                  <a:rPr lang="en-US"/>
                  <a:t>In the worst case this takes up to 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𝒪</m:t>
                    </m:r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/>
                  <a:t>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098A5-3ABE-4D48-9D42-EBEA73F8E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4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18</a:t>
            </a:fld>
            <a:endParaRPr lang="de-CH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2DFBD9-5578-4F83-971D-1995C21A03FC}"/>
              </a:ext>
            </a:extLst>
          </p:cNvPr>
          <p:cNvCxnSpPr>
            <a:cxnSpLocks/>
            <a:stCxn id="7" idx="2"/>
            <a:endCxn id="15" idx="6"/>
          </p:cNvCxnSpPr>
          <p:nvPr/>
        </p:nvCxnSpPr>
        <p:spPr>
          <a:xfrm flipH="1" flipV="1">
            <a:off x="5232581" y="3916233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49D6591-5BCD-45E0-A3A2-38361A7E90A7}"/>
              </a:ext>
            </a:extLst>
          </p:cNvPr>
          <p:cNvSpPr/>
          <p:nvPr/>
        </p:nvSpPr>
        <p:spPr>
          <a:xfrm>
            <a:off x="6317792" y="374305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264753-097C-4544-A74A-8D0927E3DED5}"/>
              </a:ext>
            </a:extLst>
          </p:cNvPr>
          <p:cNvSpPr/>
          <p:nvPr/>
        </p:nvSpPr>
        <p:spPr>
          <a:xfrm>
            <a:off x="7749364" y="3743053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4F132-60C1-409A-BD1D-45A723735F87}"/>
              </a:ext>
            </a:extLst>
          </p:cNvPr>
          <p:cNvSpPr/>
          <p:nvPr/>
        </p:nvSpPr>
        <p:spPr>
          <a:xfrm>
            <a:off x="9180936" y="3743053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93DC5A-7722-4680-B46B-F0DCD5655FA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 flipV="1">
            <a:off x="6664155" y="3916234"/>
            <a:ext cx="1085209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B2E251-1F26-4DEA-8989-682674AF2B3B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8095727" y="3916235"/>
            <a:ext cx="10852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3016F78-BE02-4F4C-8245-9BF0CD425642}"/>
              </a:ext>
            </a:extLst>
          </p:cNvPr>
          <p:cNvCxnSpPr>
            <a:cxnSpLocks/>
            <a:stCxn id="9" idx="5"/>
            <a:endCxn id="9" idx="7"/>
          </p:cNvCxnSpPr>
          <p:nvPr/>
        </p:nvCxnSpPr>
        <p:spPr>
          <a:xfrm rot="5400000" flipH="1">
            <a:off x="9354117" y="3916235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699994C-C6A0-4FE1-9558-1ED6227895F1}"/>
              </a:ext>
            </a:extLst>
          </p:cNvPr>
          <p:cNvSpPr/>
          <p:nvPr/>
        </p:nvSpPr>
        <p:spPr>
          <a:xfrm>
            <a:off x="4886218" y="3743051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45EA97-B887-4005-9482-CD540B7010DF}"/>
              </a:ext>
            </a:extLst>
          </p:cNvPr>
          <p:cNvSpPr/>
          <p:nvPr/>
        </p:nvSpPr>
        <p:spPr>
          <a:xfrm>
            <a:off x="3454644" y="3743050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C0AC1A-3EE8-44E1-865F-58053F6C4A19}"/>
              </a:ext>
            </a:extLst>
          </p:cNvPr>
          <p:cNvSpPr/>
          <p:nvPr/>
        </p:nvSpPr>
        <p:spPr>
          <a:xfrm>
            <a:off x="2023070" y="3734349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F695DF-C2D4-43AA-A875-E4D015432FEE}"/>
              </a:ext>
            </a:extLst>
          </p:cNvPr>
          <p:cNvCxnSpPr>
            <a:cxnSpLocks/>
            <a:stCxn id="15" idx="2"/>
            <a:endCxn id="25" idx="6"/>
          </p:cNvCxnSpPr>
          <p:nvPr/>
        </p:nvCxnSpPr>
        <p:spPr>
          <a:xfrm flipH="1" flipV="1">
            <a:off x="3801007" y="3916232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71A28-A05B-4A0E-8D67-07AA0E2FCEBF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 flipV="1">
            <a:off x="2369433" y="3907531"/>
            <a:ext cx="1085211" cy="870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5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Pointer-Jumping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098A5-3ABE-4D48-9D42-EBEA73F8E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Select parent of parent as intermediate root for all nodes</a:t>
                </a:r>
              </a:p>
              <a:p>
                <a:r>
                  <a:rPr lang="en-US"/>
                  <a:t>Repeat until all nodes point to actual root</a:t>
                </a:r>
              </a:p>
              <a:p>
                <a:r>
                  <a:rPr lang="en-US"/>
                  <a:t>In the worst case this takes up to 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𝒪</m:t>
                    </m:r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/>
                  <a:t>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098A5-3ABE-4D48-9D42-EBEA73F8E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4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19</a:t>
            </a:fld>
            <a:endParaRPr lang="de-CH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2DFBD9-5578-4F83-971D-1995C21A03FC}"/>
              </a:ext>
            </a:extLst>
          </p:cNvPr>
          <p:cNvCxnSpPr>
            <a:cxnSpLocks/>
            <a:stCxn id="7" idx="2"/>
            <a:endCxn id="15" idx="6"/>
          </p:cNvCxnSpPr>
          <p:nvPr/>
        </p:nvCxnSpPr>
        <p:spPr>
          <a:xfrm flipH="1" flipV="1">
            <a:off x="5232581" y="3916233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49D6591-5BCD-45E0-A3A2-38361A7E90A7}"/>
              </a:ext>
            </a:extLst>
          </p:cNvPr>
          <p:cNvSpPr/>
          <p:nvPr/>
        </p:nvSpPr>
        <p:spPr>
          <a:xfrm>
            <a:off x="6317792" y="374305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264753-097C-4544-A74A-8D0927E3DED5}"/>
              </a:ext>
            </a:extLst>
          </p:cNvPr>
          <p:cNvSpPr/>
          <p:nvPr/>
        </p:nvSpPr>
        <p:spPr>
          <a:xfrm>
            <a:off x="7749364" y="3743053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4F132-60C1-409A-BD1D-45A723735F87}"/>
              </a:ext>
            </a:extLst>
          </p:cNvPr>
          <p:cNvSpPr/>
          <p:nvPr/>
        </p:nvSpPr>
        <p:spPr>
          <a:xfrm>
            <a:off x="9180936" y="3743053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93DC5A-7722-4680-B46B-F0DCD5655FA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 flipV="1">
            <a:off x="6664155" y="3916234"/>
            <a:ext cx="1085209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B2E251-1F26-4DEA-8989-682674AF2B3B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8095727" y="3916235"/>
            <a:ext cx="10852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3016F78-BE02-4F4C-8245-9BF0CD425642}"/>
              </a:ext>
            </a:extLst>
          </p:cNvPr>
          <p:cNvCxnSpPr>
            <a:cxnSpLocks/>
            <a:stCxn id="9" idx="5"/>
            <a:endCxn id="9" idx="7"/>
          </p:cNvCxnSpPr>
          <p:nvPr/>
        </p:nvCxnSpPr>
        <p:spPr>
          <a:xfrm rot="5400000" flipH="1">
            <a:off x="9354117" y="3916235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699994C-C6A0-4FE1-9558-1ED6227895F1}"/>
              </a:ext>
            </a:extLst>
          </p:cNvPr>
          <p:cNvSpPr/>
          <p:nvPr/>
        </p:nvSpPr>
        <p:spPr>
          <a:xfrm>
            <a:off x="4886218" y="3743051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45EA97-B887-4005-9482-CD540B7010DF}"/>
              </a:ext>
            </a:extLst>
          </p:cNvPr>
          <p:cNvSpPr/>
          <p:nvPr/>
        </p:nvSpPr>
        <p:spPr>
          <a:xfrm>
            <a:off x="3454644" y="3743050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C0AC1A-3EE8-44E1-865F-58053F6C4A19}"/>
              </a:ext>
            </a:extLst>
          </p:cNvPr>
          <p:cNvSpPr/>
          <p:nvPr/>
        </p:nvSpPr>
        <p:spPr>
          <a:xfrm>
            <a:off x="2023070" y="3734349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F695DF-C2D4-43AA-A875-E4D015432FEE}"/>
              </a:ext>
            </a:extLst>
          </p:cNvPr>
          <p:cNvCxnSpPr>
            <a:cxnSpLocks/>
            <a:stCxn id="15" idx="2"/>
            <a:endCxn id="25" idx="6"/>
          </p:cNvCxnSpPr>
          <p:nvPr/>
        </p:nvCxnSpPr>
        <p:spPr>
          <a:xfrm flipH="1" flipV="1">
            <a:off x="3801007" y="3916232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71A28-A05B-4A0E-8D67-07AA0E2FCEBF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 flipV="1">
            <a:off x="2369433" y="3907531"/>
            <a:ext cx="1085211" cy="870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B61C8E6-37AB-4C2A-8E7F-B98B79CF7FA2}"/>
              </a:ext>
            </a:extLst>
          </p:cNvPr>
          <p:cNvCxnSpPr>
            <a:cxnSpLocks/>
            <a:stCxn id="26" idx="5"/>
            <a:endCxn id="15" idx="3"/>
          </p:cNvCxnSpPr>
          <p:nvPr/>
        </p:nvCxnSpPr>
        <p:spPr>
          <a:xfrm rot="16200000" flipH="1">
            <a:off x="3623474" y="2725222"/>
            <a:ext cx="8702" cy="2618233"/>
          </a:xfrm>
          <a:prstGeom prst="curvedConnector3">
            <a:avLst>
              <a:gd name="adj1" fmla="val 33098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AA0E-D340-447A-953B-E9ADE2F3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0EB1-782A-433E-A364-EC191814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Approach &amp; Setup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E217-CC7B-4352-B03D-A4FA80C1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2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376469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Pointer-Jumping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098A5-3ABE-4D48-9D42-EBEA73F8E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Select parent of parent as intermediate root for all nodes</a:t>
                </a:r>
              </a:p>
              <a:p>
                <a:r>
                  <a:rPr lang="en-US"/>
                  <a:t>Repeat until all nodes point to actual root</a:t>
                </a:r>
              </a:p>
              <a:p>
                <a:r>
                  <a:rPr lang="en-US"/>
                  <a:t>In the worst case this takes up to 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𝒪</m:t>
                    </m:r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/>
                  <a:t>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098A5-3ABE-4D48-9D42-EBEA73F8E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4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20</a:t>
            </a:fld>
            <a:endParaRPr lang="de-CH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D6591-5BCD-45E0-A3A2-38361A7E90A7}"/>
              </a:ext>
            </a:extLst>
          </p:cNvPr>
          <p:cNvSpPr/>
          <p:nvPr/>
        </p:nvSpPr>
        <p:spPr>
          <a:xfrm>
            <a:off x="6317792" y="374305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264753-097C-4544-A74A-8D0927E3DED5}"/>
              </a:ext>
            </a:extLst>
          </p:cNvPr>
          <p:cNvSpPr/>
          <p:nvPr/>
        </p:nvSpPr>
        <p:spPr>
          <a:xfrm>
            <a:off x="7749364" y="3743053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4F132-60C1-409A-BD1D-45A723735F87}"/>
              </a:ext>
            </a:extLst>
          </p:cNvPr>
          <p:cNvSpPr/>
          <p:nvPr/>
        </p:nvSpPr>
        <p:spPr>
          <a:xfrm>
            <a:off x="9180936" y="3743053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3CA9F6F-2D00-4F84-88FB-CE929D5E7F2D}"/>
              </a:ext>
            </a:extLst>
          </p:cNvPr>
          <p:cNvCxnSpPr>
            <a:cxnSpLocks/>
            <a:stCxn id="15" idx="5"/>
            <a:endCxn id="8" idx="3"/>
          </p:cNvCxnSpPr>
          <p:nvPr/>
        </p:nvCxnSpPr>
        <p:spPr>
          <a:xfrm rot="16200000" flipH="1">
            <a:off x="6490971" y="2729575"/>
            <a:ext cx="2" cy="2618231"/>
          </a:xfrm>
          <a:prstGeom prst="curvedConnector3">
            <a:avLst>
              <a:gd name="adj1" fmla="val 139663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B2E251-1F26-4DEA-8989-682674AF2B3B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8095727" y="3916235"/>
            <a:ext cx="10852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3016F78-BE02-4F4C-8245-9BF0CD425642}"/>
              </a:ext>
            </a:extLst>
          </p:cNvPr>
          <p:cNvCxnSpPr>
            <a:cxnSpLocks/>
            <a:stCxn id="9" idx="5"/>
            <a:endCxn id="9" idx="7"/>
          </p:cNvCxnSpPr>
          <p:nvPr/>
        </p:nvCxnSpPr>
        <p:spPr>
          <a:xfrm rot="5400000" flipH="1">
            <a:off x="9354117" y="3916235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699994C-C6A0-4FE1-9558-1ED6227895F1}"/>
              </a:ext>
            </a:extLst>
          </p:cNvPr>
          <p:cNvSpPr/>
          <p:nvPr/>
        </p:nvSpPr>
        <p:spPr>
          <a:xfrm>
            <a:off x="4886218" y="3743051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D50C464-DDE7-4AC4-8D05-7DA72EE39792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16200000" flipH="1">
            <a:off x="7922545" y="2729576"/>
            <a:ext cx="1" cy="2618229"/>
          </a:xfrm>
          <a:prstGeom prst="curvedConnector3">
            <a:avLst>
              <a:gd name="adj1" fmla="val 27932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145EA97-B887-4005-9482-CD540B7010DF}"/>
              </a:ext>
            </a:extLst>
          </p:cNvPr>
          <p:cNvSpPr/>
          <p:nvPr/>
        </p:nvSpPr>
        <p:spPr>
          <a:xfrm>
            <a:off x="3454644" y="3743050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C0AC1A-3EE8-44E1-865F-58053F6C4A19}"/>
              </a:ext>
            </a:extLst>
          </p:cNvPr>
          <p:cNvSpPr/>
          <p:nvPr/>
        </p:nvSpPr>
        <p:spPr>
          <a:xfrm>
            <a:off x="2023070" y="3734349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B61C8E6-37AB-4C2A-8E7F-B98B79CF7FA2}"/>
              </a:ext>
            </a:extLst>
          </p:cNvPr>
          <p:cNvCxnSpPr>
            <a:cxnSpLocks/>
            <a:stCxn id="26" idx="5"/>
            <a:endCxn id="15" idx="3"/>
          </p:cNvCxnSpPr>
          <p:nvPr/>
        </p:nvCxnSpPr>
        <p:spPr>
          <a:xfrm rot="16200000" flipH="1">
            <a:off x="3623474" y="2725222"/>
            <a:ext cx="8702" cy="2618233"/>
          </a:xfrm>
          <a:prstGeom prst="curvedConnector3">
            <a:avLst>
              <a:gd name="adj1" fmla="val 33098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428DC93-BBA6-4825-B404-E46DF86A1549}"/>
              </a:ext>
            </a:extLst>
          </p:cNvPr>
          <p:cNvCxnSpPr>
            <a:cxnSpLocks/>
            <a:stCxn id="25" idx="5"/>
            <a:endCxn id="7" idx="3"/>
          </p:cNvCxnSpPr>
          <p:nvPr/>
        </p:nvCxnSpPr>
        <p:spPr>
          <a:xfrm rot="16200000" flipH="1">
            <a:off x="5059398" y="2729573"/>
            <a:ext cx="2" cy="2618233"/>
          </a:xfrm>
          <a:prstGeom prst="curvedConnector3">
            <a:avLst>
              <a:gd name="adj1" fmla="val 139663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4278FEC-8D40-4559-8D08-16FF49608F79}"/>
              </a:ext>
            </a:extLst>
          </p:cNvPr>
          <p:cNvCxnSpPr>
            <a:cxnSpLocks/>
            <a:stCxn id="26" idx="0"/>
            <a:endCxn id="8" idx="0"/>
          </p:cNvCxnSpPr>
          <p:nvPr/>
        </p:nvCxnSpPr>
        <p:spPr>
          <a:xfrm rot="16200000" flipH="1">
            <a:off x="5055047" y="875554"/>
            <a:ext cx="8704" cy="5726294"/>
          </a:xfrm>
          <a:prstGeom prst="curvedConnector3">
            <a:avLst>
              <a:gd name="adj1" fmla="val -26263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5F4E9016-17FE-472B-988F-251B3C090822}"/>
              </a:ext>
            </a:extLst>
          </p:cNvPr>
          <p:cNvCxnSpPr>
            <a:cxnSpLocks/>
            <a:stCxn id="25" idx="0"/>
            <a:endCxn id="9" idx="0"/>
          </p:cNvCxnSpPr>
          <p:nvPr/>
        </p:nvCxnSpPr>
        <p:spPr>
          <a:xfrm rot="16200000" flipH="1">
            <a:off x="6490970" y="879905"/>
            <a:ext cx="3" cy="5726292"/>
          </a:xfrm>
          <a:prstGeom prst="curvedConnector3">
            <a:avLst>
              <a:gd name="adj1" fmla="val -762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0D98899C-6589-4CEA-91E6-E7D2DBDB92FE}"/>
              </a:ext>
            </a:extLst>
          </p:cNvPr>
          <p:cNvCxnSpPr>
            <a:cxnSpLocks/>
            <a:stCxn id="26" idx="4"/>
            <a:endCxn id="9" idx="4"/>
          </p:cNvCxnSpPr>
          <p:nvPr/>
        </p:nvCxnSpPr>
        <p:spPr>
          <a:xfrm rot="16200000" flipH="1">
            <a:off x="5770833" y="506131"/>
            <a:ext cx="8704" cy="7157866"/>
          </a:xfrm>
          <a:prstGeom prst="curvedConnector3">
            <a:avLst>
              <a:gd name="adj1" fmla="val 62537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44AE1C0-9EE6-4A0A-B01F-26FB9A8B7612}"/>
              </a:ext>
            </a:extLst>
          </p:cNvPr>
          <p:cNvCxnSpPr>
            <a:cxnSpLocks/>
            <a:stCxn id="15" idx="7"/>
            <a:endCxn id="9" idx="1"/>
          </p:cNvCxnSpPr>
          <p:nvPr/>
        </p:nvCxnSpPr>
        <p:spPr>
          <a:xfrm rot="16200000" flipH="1">
            <a:off x="7206757" y="1768875"/>
            <a:ext cx="2" cy="4049803"/>
          </a:xfrm>
          <a:prstGeom prst="curvedConnector3">
            <a:avLst>
              <a:gd name="adj1" fmla="val -139662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0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Supervertex-Pointer-Jumping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8A5-3ABE-4D48-9D42-EBEA73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Arial"/>
              </a:rPr>
              <a:t>Select super vertices with probability 1/2</a:t>
            </a:r>
          </a:p>
          <a:p>
            <a:r>
              <a:rPr lang="en-US">
                <a:latin typeface="Calibri"/>
                <a:cs typeface="Arial"/>
              </a:rPr>
              <a:t>Use pointer jumping for non-super vertices to reach super vertex or root</a:t>
            </a:r>
          </a:p>
          <a:p>
            <a:r>
              <a:rPr lang="en-US">
                <a:latin typeface="Calibri"/>
                <a:cs typeface="Arial"/>
              </a:rPr>
              <a:t>Perform one more pointer jump for super vertices</a:t>
            </a:r>
          </a:p>
          <a:p>
            <a:r>
              <a:rPr lang="en-US">
                <a:latin typeface="Calibri"/>
                <a:cs typeface="Arial"/>
              </a:rPr>
              <a:t>Repeat with super </a:t>
            </a:r>
            <a:r>
              <a:rPr lang="en-US">
                <a:latin typeface="Calibri"/>
                <a:cs typeface="Calibri"/>
              </a:rPr>
              <a:t>vertices</a:t>
            </a:r>
          </a:p>
          <a:p>
            <a:r>
              <a:rPr lang="en-US">
                <a:latin typeface="Calibri"/>
                <a:cs typeface="Calibri"/>
              </a:rPr>
              <a:t>Perform one more pointer jump for non-super vertices</a:t>
            </a:r>
          </a:p>
          <a:p>
            <a:r>
              <a:rPr lang="en-US">
                <a:latin typeface="Calibri"/>
                <a:cs typeface="Calibri"/>
              </a:rPr>
              <a:t>Work is linear in the number of vertices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21</a:t>
            </a:fld>
            <a:endParaRPr lang="de-CH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05002E-D18F-4335-91E4-ACE2FCB08D3F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5605358" y="4380107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7E2ED91-9943-4D24-8E34-1F2038346122}"/>
              </a:ext>
            </a:extLst>
          </p:cNvPr>
          <p:cNvSpPr/>
          <p:nvPr/>
        </p:nvSpPr>
        <p:spPr>
          <a:xfrm>
            <a:off x="6690569" y="420692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BE048B-B466-4427-AC9E-DA9CFC6125DC}"/>
              </a:ext>
            </a:extLst>
          </p:cNvPr>
          <p:cNvSpPr/>
          <p:nvPr/>
        </p:nvSpPr>
        <p:spPr>
          <a:xfrm>
            <a:off x="8122141" y="4206927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5D0DE-6748-4E87-BD7C-7F4B54AEED46}"/>
              </a:ext>
            </a:extLst>
          </p:cNvPr>
          <p:cNvSpPr/>
          <p:nvPr/>
        </p:nvSpPr>
        <p:spPr>
          <a:xfrm>
            <a:off x="9553713" y="4206927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A130A2-B975-476B-8BC4-B70EE2384BD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7036932" y="4380108"/>
            <a:ext cx="1085209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D6A645-09CA-4CDD-AEF2-113F80EB7B4A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468504" y="4380109"/>
            <a:ext cx="10852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AFB9151-278D-4B3A-95C7-F050B0DDA783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9726894" y="4380109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119DD42-BAA0-424D-BCBF-8138F0DC0B68}"/>
              </a:ext>
            </a:extLst>
          </p:cNvPr>
          <p:cNvSpPr/>
          <p:nvPr/>
        </p:nvSpPr>
        <p:spPr>
          <a:xfrm>
            <a:off x="5258995" y="4206925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5EE901-3CDB-45C0-9C34-FAD19126ACE2}"/>
              </a:ext>
            </a:extLst>
          </p:cNvPr>
          <p:cNvSpPr/>
          <p:nvPr/>
        </p:nvSpPr>
        <p:spPr>
          <a:xfrm>
            <a:off x="3827421" y="4206924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4936B9-FF20-4A91-B874-80E2A0820F9C}"/>
              </a:ext>
            </a:extLst>
          </p:cNvPr>
          <p:cNvSpPr/>
          <p:nvPr/>
        </p:nvSpPr>
        <p:spPr>
          <a:xfrm>
            <a:off x="2395847" y="4198223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745BD7-E167-401C-A06D-9AAAF09FB1A7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 flipV="1">
            <a:off x="4173784" y="4380106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13324-A971-4F0F-B316-FEC272E2CC3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2742210" y="4371405"/>
            <a:ext cx="1085211" cy="870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Supervertex-Pointer-Jumping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8A5-3ABE-4D48-9D42-EBEA73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Arial"/>
              </a:rPr>
              <a:t>Select super vertices with probability 1/2</a:t>
            </a:r>
          </a:p>
          <a:p>
            <a:r>
              <a:rPr lang="en-US">
                <a:latin typeface="Calibri"/>
                <a:cs typeface="Arial"/>
              </a:rPr>
              <a:t>Use pointer jumping for non-super vertices to reach super vertex or root</a:t>
            </a:r>
          </a:p>
          <a:p>
            <a:r>
              <a:rPr lang="en-US">
                <a:latin typeface="Calibri"/>
                <a:cs typeface="Arial"/>
              </a:rPr>
              <a:t>Perform one more pointer jump for super vertices</a:t>
            </a:r>
          </a:p>
          <a:p>
            <a:r>
              <a:rPr lang="en-US">
                <a:latin typeface="Calibri"/>
                <a:cs typeface="Arial"/>
              </a:rPr>
              <a:t>Repeat with super </a:t>
            </a:r>
            <a:r>
              <a:rPr lang="en-US">
                <a:latin typeface="Calibri"/>
                <a:cs typeface="Calibri"/>
              </a:rPr>
              <a:t>vertices</a:t>
            </a:r>
          </a:p>
          <a:p>
            <a:r>
              <a:rPr lang="en-US">
                <a:latin typeface="Calibri"/>
                <a:cs typeface="Calibri"/>
              </a:rPr>
              <a:t>Perform one more pointer jump for non-super vertices</a:t>
            </a:r>
          </a:p>
          <a:p>
            <a:r>
              <a:rPr lang="en-US">
                <a:latin typeface="Calibri"/>
                <a:cs typeface="Calibri"/>
              </a:rPr>
              <a:t>Work is linear in the number of vertices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22</a:t>
            </a:fld>
            <a:endParaRPr lang="de-CH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05002E-D18F-4335-91E4-ACE2FCB08D3F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5605358" y="4380107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7E2ED91-9943-4D24-8E34-1F2038346122}"/>
              </a:ext>
            </a:extLst>
          </p:cNvPr>
          <p:cNvSpPr/>
          <p:nvPr/>
        </p:nvSpPr>
        <p:spPr>
          <a:xfrm>
            <a:off x="6690569" y="420692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BE048B-B466-4427-AC9E-DA9CFC6125DC}"/>
              </a:ext>
            </a:extLst>
          </p:cNvPr>
          <p:cNvSpPr/>
          <p:nvPr/>
        </p:nvSpPr>
        <p:spPr>
          <a:xfrm>
            <a:off x="8122141" y="4206927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5D0DE-6748-4E87-BD7C-7F4B54AEED46}"/>
              </a:ext>
            </a:extLst>
          </p:cNvPr>
          <p:cNvSpPr/>
          <p:nvPr/>
        </p:nvSpPr>
        <p:spPr>
          <a:xfrm>
            <a:off x="9553713" y="4206927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A130A2-B975-476B-8BC4-B70EE2384BD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7036932" y="4380108"/>
            <a:ext cx="1085209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D6A645-09CA-4CDD-AEF2-113F80EB7B4A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468504" y="4380109"/>
            <a:ext cx="10852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AFB9151-278D-4B3A-95C7-F050B0DDA783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9726894" y="4380109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119DD42-BAA0-424D-BCBF-8138F0DC0B68}"/>
              </a:ext>
            </a:extLst>
          </p:cNvPr>
          <p:cNvSpPr/>
          <p:nvPr/>
        </p:nvSpPr>
        <p:spPr>
          <a:xfrm>
            <a:off x="5258995" y="4206925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5EE901-3CDB-45C0-9C34-FAD19126ACE2}"/>
              </a:ext>
            </a:extLst>
          </p:cNvPr>
          <p:cNvSpPr/>
          <p:nvPr/>
        </p:nvSpPr>
        <p:spPr>
          <a:xfrm>
            <a:off x="3827421" y="4206924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4936B9-FF20-4A91-B874-80E2A0820F9C}"/>
              </a:ext>
            </a:extLst>
          </p:cNvPr>
          <p:cNvSpPr/>
          <p:nvPr/>
        </p:nvSpPr>
        <p:spPr>
          <a:xfrm>
            <a:off x="2395847" y="4198223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745BD7-E167-401C-A06D-9AAAF09FB1A7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 flipV="1">
            <a:off x="4173784" y="4380106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13324-A971-4F0F-B316-FEC272E2CC3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2742210" y="4371405"/>
            <a:ext cx="1085211" cy="870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847520E-D7F7-4725-B417-B8A60A269B64}"/>
              </a:ext>
            </a:extLst>
          </p:cNvPr>
          <p:cNvCxnSpPr>
            <a:cxnSpLocks/>
            <a:stCxn id="6" idx="5"/>
            <a:endCxn id="8" idx="3"/>
          </p:cNvCxnSpPr>
          <p:nvPr/>
        </p:nvCxnSpPr>
        <p:spPr>
          <a:xfrm rot="16200000" flipH="1">
            <a:off x="8295322" y="3193450"/>
            <a:ext cx="1" cy="2618229"/>
          </a:xfrm>
          <a:prstGeom prst="curvedConnector3">
            <a:avLst>
              <a:gd name="adj1" fmla="val 27932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Supervertex-Pointer-Jumping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8A5-3ABE-4D48-9D42-EBEA73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Arial"/>
              </a:rPr>
              <a:t>Select super vertices with probability 1/2</a:t>
            </a:r>
          </a:p>
          <a:p>
            <a:r>
              <a:rPr lang="en-US">
                <a:latin typeface="Calibri"/>
                <a:cs typeface="Arial"/>
              </a:rPr>
              <a:t>Use pointer jumping for non-super vertices to reach super vertex or root</a:t>
            </a:r>
          </a:p>
          <a:p>
            <a:r>
              <a:rPr lang="en-US">
                <a:latin typeface="Calibri"/>
                <a:cs typeface="Arial"/>
              </a:rPr>
              <a:t>Perform one more pointer jump for super vertices</a:t>
            </a:r>
          </a:p>
          <a:p>
            <a:r>
              <a:rPr lang="en-US">
                <a:latin typeface="Calibri"/>
                <a:cs typeface="Arial"/>
              </a:rPr>
              <a:t>Repeat with super </a:t>
            </a:r>
            <a:r>
              <a:rPr lang="en-US">
                <a:latin typeface="Calibri"/>
                <a:cs typeface="Calibri"/>
              </a:rPr>
              <a:t>vertices</a:t>
            </a:r>
          </a:p>
          <a:p>
            <a:r>
              <a:rPr lang="en-US">
                <a:latin typeface="Calibri"/>
                <a:cs typeface="Calibri"/>
              </a:rPr>
              <a:t>Perform one more pointer jump for non-super vertices</a:t>
            </a:r>
          </a:p>
          <a:p>
            <a:r>
              <a:rPr lang="en-US">
                <a:latin typeface="Calibri"/>
                <a:cs typeface="Calibri"/>
              </a:rPr>
              <a:t>Work is linear in the number of vertices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23</a:t>
            </a:fld>
            <a:endParaRPr lang="de-CH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05002E-D18F-4335-91E4-ACE2FCB08D3F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5605358" y="4380107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7E2ED91-9943-4D24-8E34-1F2038346122}"/>
              </a:ext>
            </a:extLst>
          </p:cNvPr>
          <p:cNvSpPr/>
          <p:nvPr/>
        </p:nvSpPr>
        <p:spPr>
          <a:xfrm>
            <a:off x="6690569" y="4206926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BE048B-B466-4427-AC9E-DA9CFC6125DC}"/>
              </a:ext>
            </a:extLst>
          </p:cNvPr>
          <p:cNvSpPr/>
          <p:nvPr/>
        </p:nvSpPr>
        <p:spPr>
          <a:xfrm>
            <a:off x="8122141" y="4206927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5D0DE-6748-4E87-BD7C-7F4B54AEED46}"/>
              </a:ext>
            </a:extLst>
          </p:cNvPr>
          <p:cNvSpPr/>
          <p:nvPr/>
        </p:nvSpPr>
        <p:spPr>
          <a:xfrm>
            <a:off x="9553713" y="4206927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D6A645-09CA-4CDD-AEF2-113F80EB7B4A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468504" y="4380109"/>
            <a:ext cx="1085209" cy="0"/>
          </a:xfrm>
          <a:prstGeom prst="straightConnector1">
            <a:avLst/>
          </a:prstGeom>
          <a:ln w="28575">
            <a:solidFill>
              <a:schemeClr val="tx1">
                <a:alpha val="25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AFB9151-278D-4B3A-95C7-F050B0DDA783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9726894" y="4380109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119DD42-BAA0-424D-BCBF-8138F0DC0B68}"/>
              </a:ext>
            </a:extLst>
          </p:cNvPr>
          <p:cNvSpPr/>
          <p:nvPr/>
        </p:nvSpPr>
        <p:spPr>
          <a:xfrm>
            <a:off x="5258995" y="4206925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5EE901-3CDB-45C0-9C34-FAD19126ACE2}"/>
              </a:ext>
            </a:extLst>
          </p:cNvPr>
          <p:cNvSpPr/>
          <p:nvPr/>
        </p:nvSpPr>
        <p:spPr>
          <a:xfrm>
            <a:off x="3827421" y="4206924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4936B9-FF20-4A91-B874-80E2A0820F9C}"/>
              </a:ext>
            </a:extLst>
          </p:cNvPr>
          <p:cNvSpPr/>
          <p:nvPr/>
        </p:nvSpPr>
        <p:spPr>
          <a:xfrm>
            <a:off x="2395847" y="4198223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745BD7-E167-401C-A06D-9AAAF09FB1A7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 flipV="1">
            <a:off x="4173784" y="4380106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13324-A971-4F0F-B316-FEC272E2CC3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2742210" y="4371405"/>
            <a:ext cx="1085211" cy="8701"/>
          </a:xfrm>
          <a:prstGeom prst="straightConnector1">
            <a:avLst/>
          </a:prstGeom>
          <a:ln w="28575">
            <a:solidFill>
              <a:schemeClr val="tx1">
                <a:alpha val="25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847520E-D7F7-4725-B417-B8A60A269B64}"/>
              </a:ext>
            </a:extLst>
          </p:cNvPr>
          <p:cNvCxnSpPr>
            <a:cxnSpLocks/>
            <a:stCxn id="6" idx="5"/>
            <a:endCxn id="8" idx="3"/>
          </p:cNvCxnSpPr>
          <p:nvPr/>
        </p:nvCxnSpPr>
        <p:spPr>
          <a:xfrm rot="16200000" flipH="1">
            <a:off x="8295322" y="3193450"/>
            <a:ext cx="1" cy="2618229"/>
          </a:xfrm>
          <a:prstGeom prst="curvedConnector3">
            <a:avLst>
              <a:gd name="adj1" fmla="val 27932500000"/>
            </a:avLst>
          </a:prstGeom>
          <a:ln w="2857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3310CCD-5C97-4193-AAEE-FC0BF119304F}"/>
              </a:ext>
            </a:extLst>
          </p:cNvPr>
          <p:cNvCxnSpPr>
            <a:cxnSpLocks/>
            <a:stCxn id="13" idx="7"/>
            <a:endCxn id="8" idx="1"/>
          </p:cNvCxnSpPr>
          <p:nvPr/>
        </p:nvCxnSpPr>
        <p:spPr>
          <a:xfrm rot="16200000" flipH="1">
            <a:off x="7579534" y="2232749"/>
            <a:ext cx="2" cy="4049803"/>
          </a:xfrm>
          <a:prstGeom prst="curvedConnector3">
            <a:avLst>
              <a:gd name="adj1" fmla="val -139662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Supervertex-Pointer-Jumping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8A5-3ABE-4D48-9D42-EBEA73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Arial"/>
              </a:rPr>
              <a:t>Select super vertices with probability 1/2</a:t>
            </a:r>
          </a:p>
          <a:p>
            <a:r>
              <a:rPr lang="en-US">
                <a:latin typeface="Calibri"/>
                <a:cs typeface="Arial"/>
              </a:rPr>
              <a:t>Use pointer jumping for non-super vertices to reach super vertex or root</a:t>
            </a:r>
          </a:p>
          <a:p>
            <a:r>
              <a:rPr lang="en-US">
                <a:latin typeface="Calibri"/>
                <a:cs typeface="Arial"/>
              </a:rPr>
              <a:t>Perform one more pointer jump for super vertices</a:t>
            </a:r>
          </a:p>
          <a:p>
            <a:r>
              <a:rPr lang="en-US">
                <a:latin typeface="Calibri"/>
                <a:cs typeface="Arial"/>
              </a:rPr>
              <a:t>Repeat with super </a:t>
            </a:r>
            <a:r>
              <a:rPr lang="en-US">
                <a:latin typeface="Calibri"/>
                <a:cs typeface="Calibri"/>
              </a:rPr>
              <a:t>vertices</a:t>
            </a:r>
          </a:p>
          <a:p>
            <a:r>
              <a:rPr lang="en-US">
                <a:latin typeface="Calibri"/>
                <a:cs typeface="Calibri"/>
              </a:rPr>
              <a:t>Perform one more pointer jump for non-super vertices</a:t>
            </a:r>
          </a:p>
          <a:p>
            <a:r>
              <a:rPr lang="en-US">
                <a:latin typeface="Calibri"/>
                <a:cs typeface="Calibri"/>
              </a:rPr>
              <a:t>Work is linear in the number of vertices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24</a:t>
            </a:fld>
            <a:endParaRPr lang="de-CH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E2ED91-9943-4D24-8E34-1F2038346122}"/>
              </a:ext>
            </a:extLst>
          </p:cNvPr>
          <p:cNvSpPr/>
          <p:nvPr/>
        </p:nvSpPr>
        <p:spPr>
          <a:xfrm>
            <a:off x="6690569" y="4206926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BE048B-B466-4427-AC9E-DA9CFC6125DC}"/>
              </a:ext>
            </a:extLst>
          </p:cNvPr>
          <p:cNvSpPr/>
          <p:nvPr/>
        </p:nvSpPr>
        <p:spPr>
          <a:xfrm>
            <a:off x="8122141" y="4206927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5D0DE-6748-4E87-BD7C-7F4B54AEED46}"/>
              </a:ext>
            </a:extLst>
          </p:cNvPr>
          <p:cNvSpPr/>
          <p:nvPr/>
        </p:nvSpPr>
        <p:spPr>
          <a:xfrm>
            <a:off x="9553713" y="4206927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D6A645-09CA-4CDD-AEF2-113F80EB7B4A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468504" y="4380109"/>
            <a:ext cx="1085209" cy="0"/>
          </a:xfrm>
          <a:prstGeom prst="straightConnector1">
            <a:avLst/>
          </a:prstGeom>
          <a:ln w="28575">
            <a:solidFill>
              <a:schemeClr val="tx1">
                <a:alpha val="25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AFB9151-278D-4B3A-95C7-F050B0DDA783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9726894" y="4380109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119DD42-BAA0-424D-BCBF-8138F0DC0B68}"/>
              </a:ext>
            </a:extLst>
          </p:cNvPr>
          <p:cNvSpPr/>
          <p:nvPr/>
        </p:nvSpPr>
        <p:spPr>
          <a:xfrm>
            <a:off x="5258995" y="4206925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5EE901-3CDB-45C0-9C34-FAD19126ACE2}"/>
              </a:ext>
            </a:extLst>
          </p:cNvPr>
          <p:cNvSpPr/>
          <p:nvPr/>
        </p:nvSpPr>
        <p:spPr>
          <a:xfrm>
            <a:off x="3827421" y="4206924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4936B9-FF20-4A91-B874-80E2A0820F9C}"/>
              </a:ext>
            </a:extLst>
          </p:cNvPr>
          <p:cNvSpPr/>
          <p:nvPr/>
        </p:nvSpPr>
        <p:spPr>
          <a:xfrm>
            <a:off x="2395847" y="4198223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745BD7-E167-401C-A06D-9AAAF09FB1A7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 flipV="1">
            <a:off x="4173784" y="4380106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13324-A971-4F0F-B316-FEC272E2CC3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2742210" y="4371405"/>
            <a:ext cx="1085211" cy="8701"/>
          </a:xfrm>
          <a:prstGeom prst="straightConnector1">
            <a:avLst/>
          </a:prstGeom>
          <a:ln w="28575">
            <a:solidFill>
              <a:schemeClr val="tx1">
                <a:alpha val="25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4118154-680A-4D33-B8A5-C89E5E537E2D}"/>
              </a:ext>
            </a:extLst>
          </p:cNvPr>
          <p:cNvCxnSpPr>
            <a:cxnSpLocks/>
            <a:stCxn id="13" idx="7"/>
            <a:endCxn id="8" idx="1"/>
          </p:cNvCxnSpPr>
          <p:nvPr/>
        </p:nvCxnSpPr>
        <p:spPr>
          <a:xfrm rot="16200000" flipH="1">
            <a:off x="7579534" y="2232749"/>
            <a:ext cx="2" cy="4049803"/>
          </a:xfrm>
          <a:prstGeom prst="curvedConnector3">
            <a:avLst>
              <a:gd name="adj1" fmla="val -139662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BA8A5AC-B18D-4310-BBF4-43E8E1F8EFCE}"/>
              </a:ext>
            </a:extLst>
          </p:cNvPr>
          <p:cNvCxnSpPr>
            <a:cxnSpLocks/>
            <a:stCxn id="6" idx="5"/>
            <a:endCxn id="8" idx="3"/>
          </p:cNvCxnSpPr>
          <p:nvPr/>
        </p:nvCxnSpPr>
        <p:spPr>
          <a:xfrm rot="16200000" flipH="1">
            <a:off x="8295322" y="3193450"/>
            <a:ext cx="1" cy="2618229"/>
          </a:xfrm>
          <a:prstGeom prst="curvedConnector3">
            <a:avLst>
              <a:gd name="adj1" fmla="val 27932500000"/>
            </a:avLst>
          </a:prstGeom>
          <a:ln w="2857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64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Supervertex-Pointer-Jumping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8A5-3ABE-4D48-9D42-EBEA73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Arial"/>
              </a:rPr>
              <a:t>Select super vertices with probability 1/2</a:t>
            </a:r>
          </a:p>
          <a:p>
            <a:r>
              <a:rPr lang="en-US">
                <a:latin typeface="Calibri"/>
                <a:cs typeface="Arial"/>
              </a:rPr>
              <a:t>Use pointer jumping for non-super vertices to reach super vertex or root</a:t>
            </a:r>
          </a:p>
          <a:p>
            <a:r>
              <a:rPr lang="en-US">
                <a:latin typeface="Calibri"/>
                <a:cs typeface="Arial"/>
              </a:rPr>
              <a:t>Perform one more pointer jump for super vertices</a:t>
            </a:r>
          </a:p>
          <a:p>
            <a:r>
              <a:rPr lang="en-US">
                <a:latin typeface="Calibri"/>
                <a:cs typeface="Arial"/>
              </a:rPr>
              <a:t>Repeat with super </a:t>
            </a:r>
            <a:r>
              <a:rPr lang="en-US">
                <a:latin typeface="Calibri"/>
                <a:cs typeface="Calibri"/>
              </a:rPr>
              <a:t>vertices</a:t>
            </a:r>
          </a:p>
          <a:p>
            <a:r>
              <a:rPr lang="en-US">
                <a:latin typeface="Calibri"/>
                <a:cs typeface="Calibri"/>
              </a:rPr>
              <a:t>Perform one more pointer jump for non-super vertices</a:t>
            </a:r>
          </a:p>
          <a:p>
            <a:r>
              <a:rPr lang="en-US">
                <a:latin typeface="Calibri"/>
                <a:cs typeface="Calibri"/>
              </a:rPr>
              <a:t>Work is linear in the number of vertices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25</a:t>
            </a:fld>
            <a:endParaRPr lang="de-CH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E2ED91-9943-4D24-8E34-1F2038346122}"/>
              </a:ext>
            </a:extLst>
          </p:cNvPr>
          <p:cNvSpPr/>
          <p:nvPr/>
        </p:nvSpPr>
        <p:spPr>
          <a:xfrm>
            <a:off x="6690569" y="4206926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BE048B-B466-4427-AC9E-DA9CFC6125DC}"/>
              </a:ext>
            </a:extLst>
          </p:cNvPr>
          <p:cNvSpPr/>
          <p:nvPr/>
        </p:nvSpPr>
        <p:spPr>
          <a:xfrm>
            <a:off x="8122141" y="4206927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5D0DE-6748-4E87-BD7C-7F4B54AEED46}"/>
              </a:ext>
            </a:extLst>
          </p:cNvPr>
          <p:cNvSpPr/>
          <p:nvPr/>
        </p:nvSpPr>
        <p:spPr>
          <a:xfrm>
            <a:off x="9553713" y="4206927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D6A645-09CA-4CDD-AEF2-113F80EB7B4A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468504" y="4380109"/>
            <a:ext cx="1085209" cy="0"/>
          </a:xfrm>
          <a:prstGeom prst="straightConnector1">
            <a:avLst/>
          </a:prstGeom>
          <a:ln w="28575">
            <a:solidFill>
              <a:schemeClr val="tx1">
                <a:alpha val="25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AFB9151-278D-4B3A-95C7-F050B0DDA783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9726894" y="4380109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119DD42-BAA0-424D-BCBF-8138F0DC0B68}"/>
              </a:ext>
            </a:extLst>
          </p:cNvPr>
          <p:cNvSpPr/>
          <p:nvPr/>
        </p:nvSpPr>
        <p:spPr>
          <a:xfrm>
            <a:off x="5258995" y="4206925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5EE901-3CDB-45C0-9C34-FAD19126ACE2}"/>
              </a:ext>
            </a:extLst>
          </p:cNvPr>
          <p:cNvSpPr/>
          <p:nvPr/>
        </p:nvSpPr>
        <p:spPr>
          <a:xfrm>
            <a:off x="3827421" y="4206924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4936B9-FF20-4A91-B874-80E2A0820F9C}"/>
              </a:ext>
            </a:extLst>
          </p:cNvPr>
          <p:cNvSpPr/>
          <p:nvPr/>
        </p:nvSpPr>
        <p:spPr>
          <a:xfrm>
            <a:off x="2395847" y="4198223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745BD7-E167-401C-A06D-9AAAF09FB1A7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 flipV="1">
            <a:off x="4173784" y="4380106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13324-A971-4F0F-B316-FEC272E2CC3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2742210" y="4371405"/>
            <a:ext cx="1085211" cy="8701"/>
          </a:xfrm>
          <a:prstGeom prst="straightConnector1">
            <a:avLst/>
          </a:prstGeom>
          <a:ln w="28575">
            <a:solidFill>
              <a:schemeClr val="tx1">
                <a:alpha val="25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4118154-680A-4D33-B8A5-C89E5E537E2D}"/>
              </a:ext>
            </a:extLst>
          </p:cNvPr>
          <p:cNvCxnSpPr>
            <a:cxnSpLocks/>
            <a:stCxn id="13" idx="7"/>
            <a:endCxn id="8" idx="1"/>
          </p:cNvCxnSpPr>
          <p:nvPr/>
        </p:nvCxnSpPr>
        <p:spPr>
          <a:xfrm rot="16200000" flipH="1">
            <a:off x="7579534" y="2232749"/>
            <a:ext cx="2" cy="4049803"/>
          </a:xfrm>
          <a:prstGeom prst="curvedConnector3">
            <a:avLst>
              <a:gd name="adj1" fmla="val -139662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BA8A5AC-B18D-4310-BBF4-43E8E1F8EFCE}"/>
              </a:ext>
            </a:extLst>
          </p:cNvPr>
          <p:cNvCxnSpPr>
            <a:cxnSpLocks/>
            <a:stCxn id="6" idx="5"/>
            <a:endCxn id="8" idx="3"/>
          </p:cNvCxnSpPr>
          <p:nvPr/>
        </p:nvCxnSpPr>
        <p:spPr>
          <a:xfrm rot="16200000" flipH="1">
            <a:off x="8295322" y="3193450"/>
            <a:ext cx="1" cy="2618229"/>
          </a:xfrm>
          <a:prstGeom prst="curvedConnector3">
            <a:avLst>
              <a:gd name="adj1" fmla="val 27932500000"/>
            </a:avLst>
          </a:prstGeom>
          <a:ln w="2857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8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Supervertex-Pointer-Jumping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8A5-3ABE-4D48-9D42-EBEA73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Arial"/>
              </a:rPr>
              <a:t>Select super vertices with probability 1/2</a:t>
            </a:r>
          </a:p>
          <a:p>
            <a:r>
              <a:rPr lang="en-US">
                <a:latin typeface="Calibri"/>
                <a:cs typeface="Arial"/>
              </a:rPr>
              <a:t>Use pointer jumping for non-super vertices to reach super vertex or root</a:t>
            </a:r>
          </a:p>
          <a:p>
            <a:r>
              <a:rPr lang="en-US">
                <a:latin typeface="Calibri"/>
                <a:cs typeface="Arial"/>
              </a:rPr>
              <a:t>Perform one more pointer jump for super vertices</a:t>
            </a:r>
          </a:p>
          <a:p>
            <a:r>
              <a:rPr lang="en-US">
                <a:latin typeface="Calibri"/>
                <a:cs typeface="Arial"/>
              </a:rPr>
              <a:t>Repeat with super </a:t>
            </a:r>
            <a:r>
              <a:rPr lang="en-US">
                <a:latin typeface="Calibri"/>
                <a:cs typeface="Calibri"/>
              </a:rPr>
              <a:t>vertices</a:t>
            </a:r>
          </a:p>
          <a:p>
            <a:r>
              <a:rPr lang="en-US">
                <a:latin typeface="Calibri"/>
                <a:cs typeface="Calibri"/>
              </a:rPr>
              <a:t>Perform one more pointer jump for non-super vertices</a:t>
            </a:r>
          </a:p>
          <a:p>
            <a:r>
              <a:rPr lang="en-US">
                <a:latin typeface="Calibri"/>
                <a:cs typeface="Calibri"/>
              </a:rPr>
              <a:t>Work is linear in the number of vertices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26</a:t>
            </a:fld>
            <a:endParaRPr lang="de-CH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E2ED91-9943-4D24-8E34-1F2038346122}"/>
              </a:ext>
            </a:extLst>
          </p:cNvPr>
          <p:cNvSpPr/>
          <p:nvPr/>
        </p:nvSpPr>
        <p:spPr>
          <a:xfrm>
            <a:off x="6690569" y="4206926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BE048B-B466-4427-AC9E-DA9CFC6125DC}"/>
              </a:ext>
            </a:extLst>
          </p:cNvPr>
          <p:cNvSpPr/>
          <p:nvPr/>
        </p:nvSpPr>
        <p:spPr>
          <a:xfrm>
            <a:off x="8122141" y="4206927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5D0DE-6748-4E87-BD7C-7F4B54AEED46}"/>
              </a:ext>
            </a:extLst>
          </p:cNvPr>
          <p:cNvSpPr/>
          <p:nvPr/>
        </p:nvSpPr>
        <p:spPr>
          <a:xfrm>
            <a:off x="9553713" y="4206927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D6A645-09CA-4CDD-AEF2-113F80EB7B4A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468504" y="4380109"/>
            <a:ext cx="1085209" cy="0"/>
          </a:xfrm>
          <a:prstGeom prst="straightConnector1">
            <a:avLst/>
          </a:prstGeom>
          <a:ln w="28575">
            <a:solidFill>
              <a:schemeClr val="tx1">
                <a:alpha val="25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AFB9151-278D-4B3A-95C7-F050B0DDA783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9726894" y="4380109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accent1">
                <a:shade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119DD42-BAA0-424D-BCBF-8138F0DC0B68}"/>
              </a:ext>
            </a:extLst>
          </p:cNvPr>
          <p:cNvSpPr/>
          <p:nvPr/>
        </p:nvSpPr>
        <p:spPr>
          <a:xfrm>
            <a:off x="5258995" y="4206925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5EE901-3CDB-45C0-9C34-FAD19126ACE2}"/>
              </a:ext>
            </a:extLst>
          </p:cNvPr>
          <p:cNvSpPr/>
          <p:nvPr/>
        </p:nvSpPr>
        <p:spPr>
          <a:xfrm>
            <a:off x="3827421" y="4206924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4936B9-FF20-4A91-B874-80E2A0820F9C}"/>
              </a:ext>
            </a:extLst>
          </p:cNvPr>
          <p:cNvSpPr/>
          <p:nvPr/>
        </p:nvSpPr>
        <p:spPr>
          <a:xfrm>
            <a:off x="2395847" y="4198223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745BD7-E167-401C-A06D-9AAAF09FB1A7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 flipV="1">
            <a:off x="4173784" y="4380106"/>
            <a:ext cx="1085211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13324-A971-4F0F-B316-FEC272E2CC3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2742210" y="4371405"/>
            <a:ext cx="1085211" cy="8701"/>
          </a:xfrm>
          <a:prstGeom prst="straightConnector1">
            <a:avLst/>
          </a:prstGeom>
          <a:ln w="28575">
            <a:solidFill>
              <a:schemeClr val="tx1">
                <a:alpha val="25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4118154-680A-4D33-B8A5-C89E5E537E2D}"/>
              </a:ext>
            </a:extLst>
          </p:cNvPr>
          <p:cNvCxnSpPr>
            <a:cxnSpLocks/>
            <a:stCxn id="13" idx="7"/>
            <a:endCxn id="8" idx="1"/>
          </p:cNvCxnSpPr>
          <p:nvPr/>
        </p:nvCxnSpPr>
        <p:spPr>
          <a:xfrm rot="16200000" flipH="1">
            <a:off x="7579534" y="2232749"/>
            <a:ext cx="2" cy="4049803"/>
          </a:xfrm>
          <a:prstGeom prst="curvedConnector3">
            <a:avLst>
              <a:gd name="adj1" fmla="val -13966200000"/>
            </a:avLst>
          </a:prstGeom>
          <a:ln w="2857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BA8A5AC-B18D-4310-BBF4-43E8E1F8EFCE}"/>
              </a:ext>
            </a:extLst>
          </p:cNvPr>
          <p:cNvCxnSpPr>
            <a:cxnSpLocks/>
            <a:stCxn id="6" idx="5"/>
            <a:endCxn id="8" idx="3"/>
          </p:cNvCxnSpPr>
          <p:nvPr/>
        </p:nvCxnSpPr>
        <p:spPr>
          <a:xfrm rot="16200000" flipH="1">
            <a:off x="8295322" y="3193450"/>
            <a:ext cx="1" cy="2618229"/>
          </a:xfrm>
          <a:prstGeom prst="curvedConnector3">
            <a:avLst>
              <a:gd name="adj1" fmla="val 27932500000"/>
            </a:avLst>
          </a:prstGeom>
          <a:ln w="2857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7DF1938-2832-4AE9-B3BB-962FB5A6D134}"/>
              </a:ext>
            </a:extLst>
          </p:cNvPr>
          <p:cNvCxnSpPr>
            <a:cxnSpLocks/>
            <a:stCxn id="15" idx="7"/>
            <a:endCxn id="8" idx="0"/>
          </p:cNvCxnSpPr>
          <p:nvPr/>
        </p:nvCxnSpPr>
        <p:spPr>
          <a:xfrm rot="5400000" flipH="1" flipV="1">
            <a:off x="6899617" y="1430371"/>
            <a:ext cx="50721" cy="5603835"/>
          </a:xfrm>
          <a:prstGeom prst="curvedConnector3">
            <a:avLst>
              <a:gd name="adj1" fmla="val 9543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50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Supervertex-Pointer-Jumping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8A5-3ABE-4D48-9D42-EBEA73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Arial"/>
              </a:rPr>
              <a:t>Select super vertices with probability 1/2</a:t>
            </a:r>
          </a:p>
          <a:p>
            <a:r>
              <a:rPr lang="en-US">
                <a:latin typeface="Calibri"/>
                <a:cs typeface="Arial"/>
              </a:rPr>
              <a:t>Use pointer jumping for non-super vertices to reach super vertex or root</a:t>
            </a:r>
          </a:p>
          <a:p>
            <a:r>
              <a:rPr lang="en-US">
                <a:latin typeface="Calibri"/>
                <a:cs typeface="Arial"/>
              </a:rPr>
              <a:t>Perform one more pointer jump for super vertices</a:t>
            </a:r>
          </a:p>
          <a:p>
            <a:r>
              <a:rPr lang="en-US">
                <a:latin typeface="Calibri"/>
                <a:cs typeface="Arial"/>
              </a:rPr>
              <a:t>Repeat with super </a:t>
            </a:r>
            <a:r>
              <a:rPr lang="en-US">
                <a:latin typeface="Calibri"/>
                <a:cs typeface="Calibri"/>
              </a:rPr>
              <a:t>vertices</a:t>
            </a:r>
          </a:p>
          <a:p>
            <a:r>
              <a:rPr lang="en-US">
                <a:latin typeface="Calibri"/>
                <a:cs typeface="Calibri"/>
              </a:rPr>
              <a:t>Perform one more pointer jump for non-super vertices</a:t>
            </a:r>
          </a:p>
          <a:p>
            <a:r>
              <a:rPr lang="en-US">
                <a:latin typeface="Calibri"/>
                <a:cs typeface="Calibri"/>
              </a:rPr>
              <a:t>Work is linear in the number of vertices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27</a:t>
            </a:fld>
            <a:endParaRPr lang="de-CH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E2ED91-9943-4D24-8E34-1F2038346122}"/>
              </a:ext>
            </a:extLst>
          </p:cNvPr>
          <p:cNvSpPr/>
          <p:nvPr/>
        </p:nvSpPr>
        <p:spPr>
          <a:xfrm>
            <a:off x="6690569" y="4206926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BE048B-B466-4427-AC9E-DA9CFC6125DC}"/>
              </a:ext>
            </a:extLst>
          </p:cNvPr>
          <p:cNvSpPr/>
          <p:nvPr/>
        </p:nvSpPr>
        <p:spPr>
          <a:xfrm>
            <a:off x="8122141" y="4206927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5D0DE-6748-4E87-BD7C-7F4B54AEED46}"/>
              </a:ext>
            </a:extLst>
          </p:cNvPr>
          <p:cNvSpPr/>
          <p:nvPr/>
        </p:nvSpPr>
        <p:spPr>
          <a:xfrm>
            <a:off x="9553713" y="4206927"/>
            <a:ext cx="346363" cy="34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D6A645-09CA-4CDD-AEF2-113F80EB7B4A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468504" y="4380109"/>
            <a:ext cx="1085209" cy="0"/>
          </a:xfrm>
          <a:prstGeom prst="straightConnector1">
            <a:avLst/>
          </a:prstGeom>
          <a:ln w="28575">
            <a:solidFill>
              <a:schemeClr val="tx1">
                <a:alpha val="25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AFB9151-278D-4B3A-95C7-F050B0DDA783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9726894" y="4380109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119DD42-BAA0-424D-BCBF-8138F0DC0B68}"/>
              </a:ext>
            </a:extLst>
          </p:cNvPr>
          <p:cNvSpPr/>
          <p:nvPr/>
        </p:nvSpPr>
        <p:spPr>
          <a:xfrm>
            <a:off x="5258995" y="4206925"/>
            <a:ext cx="346363" cy="34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5EE901-3CDB-45C0-9C34-FAD19126ACE2}"/>
              </a:ext>
            </a:extLst>
          </p:cNvPr>
          <p:cNvSpPr/>
          <p:nvPr/>
        </p:nvSpPr>
        <p:spPr>
          <a:xfrm>
            <a:off x="3827421" y="4206924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4936B9-FF20-4A91-B874-80E2A0820F9C}"/>
              </a:ext>
            </a:extLst>
          </p:cNvPr>
          <p:cNvSpPr/>
          <p:nvPr/>
        </p:nvSpPr>
        <p:spPr>
          <a:xfrm>
            <a:off x="2395847" y="4198223"/>
            <a:ext cx="346363" cy="34636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13324-A971-4F0F-B316-FEC272E2CC3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2742210" y="4371405"/>
            <a:ext cx="1085211" cy="8701"/>
          </a:xfrm>
          <a:prstGeom prst="straightConnector1">
            <a:avLst/>
          </a:prstGeom>
          <a:ln w="28575">
            <a:solidFill>
              <a:schemeClr val="tx1">
                <a:alpha val="25000"/>
              </a:schemeClr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4118154-680A-4D33-B8A5-C89E5E537E2D}"/>
              </a:ext>
            </a:extLst>
          </p:cNvPr>
          <p:cNvCxnSpPr>
            <a:cxnSpLocks/>
            <a:stCxn id="13" idx="7"/>
            <a:endCxn id="8" idx="1"/>
          </p:cNvCxnSpPr>
          <p:nvPr/>
        </p:nvCxnSpPr>
        <p:spPr>
          <a:xfrm rot="16200000" flipH="1">
            <a:off x="7579534" y="2232749"/>
            <a:ext cx="2" cy="4049803"/>
          </a:xfrm>
          <a:prstGeom prst="curvedConnector3">
            <a:avLst>
              <a:gd name="adj1" fmla="val -139662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BA8A5AC-B18D-4310-BBF4-43E8E1F8EFCE}"/>
              </a:ext>
            </a:extLst>
          </p:cNvPr>
          <p:cNvCxnSpPr>
            <a:cxnSpLocks/>
            <a:stCxn id="6" idx="5"/>
            <a:endCxn id="8" idx="3"/>
          </p:cNvCxnSpPr>
          <p:nvPr/>
        </p:nvCxnSpPr>
        <p:spPr>
          <a:xfrm rot="16200000" flipH="1">
            <a:off x="8295322" y="3193450"/>
            <a:ext cx="1" cy="2618229"/>
          </a:xfrm>
          <a:prstGeom prst="curvedConnector3">
            <a:avLst>
              <a:gd name="adj1" fmla="val 27932500000"/>
            </a:avLst>
          </a:prstGeom>
          <a:ln w="2857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7DF1938-2832-4AE9-B3BB-962FB5A6D134}"/>
              </a:ext>
            </a:extLst>
          </p:cNvPr>
          <p:cNvCxnSpPr>
            <a:cxnSpLocks/>
            <a:stCxn id="15" idx="7"/>
            <a:endCxn id="8" idx="0"/>
          </p:cNvCxnSpPr>
          <p:nvPr/>
        </p:nvCxnSpPr>
        <p:spPr>
          <a:xfrm rot="5400000" flipH="1" flipV="1">
            <a:off x="6899617" y="1430371"/>
            <a:ext cx="50721" cy="5603835"/>
          </a:xfrm>
          <a:prstGeom prst="curvedConnector3">
            <a:avLst>
              <a:gd name="adj1" fmla="val 9543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77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Supervertex-Pointer-Jumping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8A5-3ABE-4D48-9D42-EBEA73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Arial"/>
              </a:rPr>
              <a:t>Select super vertices with probability 1/2</a:t>
            </a:r>
          </a:p>
          <a:p>
            <a:r>
              <a:rPr lang="en-US">
                <a:latin typeface="Calibri"/>
                <a:cs typeface="Arial"/>
              </a:rPr>
              <a:t>Use pointer jumping for non-super vertices to reach super vertex or root</a:t>
            </a:r>
          </a:p>
          <a:p>
            <a:r>
              <a:rPr lang="en-US">
                <a:latin typeface="Calibri"/>
                <a:cs typeface="Arial"/>
              </a:rPr>
              <a:t>Perform one more pointer jump for super vertices</a:t>
            </a:r>
          </a:p>
          <a:p>
            <a:r>
              <a:rPr lang="en-US">
                <a:latin typeface="Calibri"/>
                <a:cs typeface="Arial"/>
              </a:rPr>
              <a:t>Repeat with super </a:t>
            </a:r>
            <a:r>
              <a:rPr lang="en-US">
                <a:latin typeface="Calibri"/>
                <a:cs typeface="Calibri"/>
              </a:rPr>
              <a:t>vertices</a:t>
            </a:r>
          </a:p>
          <a:p>
            <a:r>
              <a:rPr lang="en-US">
                <a:latin typeface="Calibri"/>
                <a:cs typeface="Calibri"/>
              </a:rPr>
              <a:t>Perform one more pointer jump for non-super vertices</a:t>
            </a:r>
          </a:p>
          <a:p>
            <a:r>
              <a:rPr lang="en-US">
                <a:latin typeface="Calibri"/>
                <a:cs typeface="Calibri"/>
              </a:rPr>
              <a:t>Work is linear in the number of vertices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28</a:t>
            </a:fld>
            <a:endParaRPr lang="de-CH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E2ED91-9943-4D24-8E34-1F2038346122}"/>
              </a:ext>
            </a:extLst>
          </p:cNvPr>
          <p:cNvSpPr/>
          <p:nvPr/>
        </p:nvSpPr>
        <p:spPr>
          <a:xfrm>
            <a:off x="6690569" y="4206926"/>
            <a:ext cx="346363" cy="34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BE048B-B466-4427-AC9E-DA9CFC6125DC}"/>
              </a:ext>
            </a:extLst>
          </p:cNvPr>
          <p:cNvSpPr/>
          <p:nvPr/>
        </p:nvSpPr>
        <p:spPr>
          <a:xfrm>
            <a:off x="8122141" y="4206927"/>
            <a:ext cx="346363" cy="34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5D0DE-6748-4E87-BD7C-7F4B54AEED46}"/>
              </a:ext>
            </a:extLst>
          </p:cNvPr>
          <p:cNvSpPr/>
          <p:nvPr/>
        </p:nvSpPr>
        <p:spPr>
          <a:xfrm>
            <a:off x="9553713" y="4206927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D6A645-09CA-4CDD-AEF2-113F80EB7B4A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468504" y="4380109"/>
            <a:ext cx="10852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AFB9151-278D-4B3A-95C7-F050B0DDA783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9726894" y="4380109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119DD42-BAA0-424D-BCBF-8138F0DC0B68}"/>
              </a:ext>
            </a:extLst>
          </p:cNvPr>
          <p:cNvSpPr/>
          <p:nvPr/>
        </p:nvSpPr>
        <p:spPr>
          <a:xfrm>
            <a:off x="5258995" y="4206925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5EE901-3CDB-45C0-9C34-FAD19126ACE2}"/>
              </a:ext>
            </a:extLst>
          </p:cNvPr>
          <p:cNvSpPr/>
          <p:nvPr/>
        </p:nvSpPr>
        <p:spPr>
          <a:xfrm>
            <a:off x="3827421" y="4206924"/>
            <a:ext cx="346363" cy="346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4936B9-FF20-4A91-B874-80E2A0820F9C}"/>
              </a:ext>
            </a:extLst>
          </p:cNvPr>
          <p:cNvSpPr/>
          <p:nvPr/>
        </p:nvSpPr>
        <p:spPr>
          <a:xfrm>
            <a:off x="2395847" y="4198223"/>
            <a:ext cx="346363" cy="34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13324-A971-4F0F-B316-FEC272E2CC3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2742210" y="4371405"/>
            <a:ext cx="1085211" cy="870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4118154-680A-4D33-B8A5-C89E5E537E2D}"/>
              </a:ext>
            </a:extLst>
          </p:cNvPr>
          <p:cNvCxnSpPr>
            <a:cxnSpLocks/>
            <a:stCxn id="13" idx="7"/>
            <a:endCxn id="8" idx="1"/>
          </p:cNvCxnSpPr>
          <p:nvPr/>
        </p:nvCxnSpPr>
        <p:spPr>
          <a:xfrm rot="16200000" flipH="1">
            <a:off x="7579534" y="2232749"/>
            <a:ext cx="2" cy="4049803"/>
          </a:xfrm>
          <a:prstGeom prst="curvedConnector3">
            <a:avLst>
              <a:gd name="adj1" fmla="val -139662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BA8A5AC-B18D-4310-BBF4-43E8E1F8EFCE}"/>
              </a:ext>
            </a:extLst>
          </p:cNvPr>
          <p:cNvCxnSpPr>
            <a:cxnSpLocks/>
            <a:stCxn id="6" idx="5"/>
            <a:endCxn id="8" idx="3"/>
          </p:cNvCxnSpPr>
          <p:nvPr/>
        </p:nvCxnSpPr>
        <p:spPr>
          <a:xfrm rot="16200000" flipH="1">
            <a:off x="8295322" y="3193450"/>
            <a:ext cx="1" cy="2618229"/>
          </a:xfrm>
          <a:prstGeom prst="curvedConnector3">
            <a:avLst>
              <a:gd name="adj1" fmla="val 27932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7DF1938-2832-4AE9-B3BB-962FB5A6D134}"/>
              </a:ext>
            </a:extLst>
          </p:cNvPr>
          <p:cNvCxnSpPr>
            <a:cxnSpLocks/>
            <a:stCxn id="15" idx="7"/>
            <a:endCxn id="8" idx="0"/>
          </p:cNvCxnSpPr>
          <p:nvPr/>
        </p:nvCxnSpPr>
        <p:spPr>
          <a:xfrm rot="5400000" flipH="1" flipV="1">
            <a:off x="6899617" y="1430371"/>
            <a:ext cx="50721" cy="5603835"/>
          </a:xfrm>
          <a:prstGeom prst="curvedConnector3">
            <a:avLst>
              <a:gd name="adj1" fmla="val 9543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8C4358-B1B5-44B3-9F52-7C0B1C60D8B5}"/>
              </a:ext>
            </a:extLst>
          </p:cNvPr>
          <p:cNvCxnSpPr>
            <a:cxnSpLocks/>
            <a:stCxn id="16" idx="4"/>
            <a:endCxn id="8" idx="4"/>
          </p:cNvCxnSpPr>
          <p:nvPr/>
        </p:nvCxnSpPr>
        <p:spPr>
          <a:xfrm rot="16200000" flipH="1">
            <a:off x="6143610" y="970005"/>
            <a:ext cx="8704" cy="7157866"/>
          </a:xfrm>
          <a:prstGeom prst="curvedConnector3">
            <a:avLst>
              <a:gd name="adj1" fmla="val 89199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8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C7D-70BA-44E4-9488-D28FC93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Supervertex-Pointer-Jumping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8A5-3ABE-4D48-9D42-EBEA73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Arial"/>
              </a:rPr>
              <a:t>Select super vertices with probability 1/2</a:t>
            </a:r>
          </a:p>
          <a:p>
            <a:r>
              <a:rPr lang="en-US">
                <a:latin typeface="Calibri"/>
                <a:cs typeface="Arial"/>
              </a:rPr>
              <a:t>Use pointer jumping for non-super vertices to reach super vertex or root</a:t>
            </a:r>
          </a:p>
          <a:p>
            <a:r>
              <a:rPr lang="en-US">
                <a:latin typeface="Calibri"/>
                <a:cs typeface="Arial"/>
              </a:rPr>
              <a:t>Perform one more pointer jump for super vertices</a:t>
            </a:r>
          </a:p>
          <a:p>
            <a:r>
              <a:rPr lang="en-US">
                <a:latin typeface="Calibri"/>
                <a:cs typeface="Arial"/>
              </a:rPr>
              <a:t>Repeat with super </a:t>
            </a:r>
            <a:r>
              <a:rPr lang="en-US">
                <a:latin typeface="Calibri"/>
                <a:cs typeface="Calibri"/>
              </a:rPr>
              <a:t>vertices</a:t>
            </a:r>
          </a:p>
          <a:p>
            <a:r>
              <a:rPr lang="en-US">
                <a:latin typeface="Calibri"/>
                <a:cs typeface="Calibri"/>
              </a:rPr>
              <a:t>Perform one more pointer jump for non-super vertices</a:t>
            </a:r>
          </a:p>
          <a:p>
            <a:r>
              <a:rPr lang="en-US">
                <a:latin typeface="Calibri"/>
                <a:cs typeface="Calibri"/>
              </a:rPr>
              <a:t>Work is linear in the number of vertices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576C-543D-4921-A40F-A527D9CE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29</a:t>
            </a:fld>
            <a:endParaRPr lang="de-CH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E2ED91-9943-4D24-8E34-1F2038346122}"/>
              </a:ext>
            </a:extLst>
          </p:cNvPr>
          <p:cNvSpPr/>
          <p:nvPr/>
        </p:nvSpPr>
        <p:spPr>
          <a:xfrm>
            <a:off x="6690569" y="4206926"/>
            <a:ext cx="346363" cy="34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BE048B-B466-4427-AC9E-DA9CFC6125DC}"/>
              </a:ext>
            </a:extLst>
          </p:cNvPr>
          <p:cNvSpPr/>
          <p:nvPr/>
        </p:nvSpPr>
        <p:spPr>
          <a:xfrm>
            <a:off x="8122141" y="4206927"/>
            <a:ext cx="346363" cy="34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5D0DE-6748-4E87-BD7C-7F4B54AEED46}"/>
              </a:ext>
            </a:extLst>
          </p:cNvPr>
          <p:cNvSpPr/>
          <p:nvPr/>
        </p:nvSpPr>
        <p:spPr>
          <a:xfrm>
            <a:off x="9553713" y="4206927"/>
            <a:ext cx="346363" cy="34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D6A645-09CA-4CDD-AEF2-113F80EB7B4A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468504" y="4380109"/>
            <a:ext cx="10852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AFB9151-278D-4B3A-95C7-F050B0DDA783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9726894" y="4380109"/>
            <a:ext cx="244915" cy="12700"/>
          </a:xfrm>
          <a:prstGeom prst="curvedConnector5">
            <a:avLst>
              <a:gd name="adj1" fmla="val -3407"/>
              <a:gd name="adj2" fmla="val -1637110"/>
              <a:gd name="adj3" fmla="val 10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119DD42-BAA0-424D-BCBF-8138F0DC0B68}"/>
              </a:ext>
            </a:extLst>
          </p:cNvPr>
          <p:cNvSpPr/>
          <p:nvPr/>
        </p:nvSpPr>
        <p:spPr>
          <a:xfrm>
            <a:off x="5258995" y="4206925"/>
            <a:ext cx="346363" cy="34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5EE901-3CDB-45C0-9C34-FAD19126ACE2}"/>
              </a:ext>
            </a:extLst>
          </p:cNvPr>
          <p:cNvSpPr/>
          <p:nvPr/>
        </p:nvSpPr>
        <p:spPr>
          <a:xfrm>
            <a:off x="3827421" y="4206924"/>
            <a:ext cx="346363" cy="34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4936B9-FF20-4A91-B874-80E2A0820F9C}"/>
              </a:ext>
            </a:extLst>
          </p:cNvPr>
          <p:cNvSpPr/>
          <p:nvPr/>
        </p:nvSpPr>
        <p:spPr>
          <a:xfrm>
            <a:off x="2395847" y="4198223"/>
            <a:ext cx="346363" cy="34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4118154-680A-4D33-B8A5-C89E5E537E2D}"/>
              </a:ext>
            </a:extLst>
          </p:cNvPr>
          <p:cNvCxnSpPr>
            <a:cxnSpLocks/>
            <a:stCxn id="13" idx="7"/>
            <a:endCxn id="8" idx="1"/>
          </p:cNvCxnSpPr>
          <p:nvPr/>
        </p:nvCxnSpPr>
        <p:spPr>
          <a:xfrm rot="16200000" flipH="1">
            <a:off x="7579534" y="2232749"/>
            <a:ext cx="2" cy="4049803"/>
          </a:xfrm>
          <a:prstGeom prst="curvedConnector3">
            <a:avLst>
              <a:gd name="adj1" fmla="val -139662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BA8A5AC-B18D-4310-BBF4-43E8E1F8EFCE}"/>
              </a:ext>
            </a:extLst>
          </p:cNvPr>
          <p:cNvCxnSpPr>
            <a:cxnSpLocks/>
            <a:stCxn id="6" idx="5"/>
            <a:endCxn id="8" idx="3"/>
          </p:cNvCxnSpPr>
          <p:nvPr/>
        </p:nvCxnSpPr>
        <p:spPr>
          <a:xfrm rot="16200000" flipH="1">
            <a:off x="8295322" y="3193450"/>
            <a:ext cx="1" cy="2618229"/>
          </a:xfrm>
          <a:prstGeom prst="curvedConnector3">
            <a:avLst>
              <a:gd name="adj1" fmla="val 27932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7DF1938-2832-4AE9-B3BB-962FB5A6D134}"/>
              </a:ext>
            </a:extLst>
          </p:cNvPr>
          <p:cNvCxnSpPr>
            <a:cxnSpLocks/>
            <a:stCxn id="15" idx="7"/>
            <a:endCxn id="8" idx="0"/>
          </p:cNvCxnSpPr>
          <p:nvPr/>
        </p:nvCxnSpPr>
        <p:spPr>
          <a:xfrm rot="5400000" flipH="1" flipV="1">
            <a:off x="6899617" y="1430371"/>
            <a:ext cx="50721" cy="5603835"/>
          </a:xfrm>
          <a:prstGeom prst="curvedConnector3">
            <a:avLst>
              <a:gd name="adj1" fmla="val 9543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8C4358-B1B5-44B3-9F52-7C0B1C60D8B5}"/>
              </a:ext>
            </a:extLst>
          </p:cNvPr>
          <p:cNvCxnSpPr>
            <a:cxnSpLocks/>
            <a:stCxn id="16" idx="4"/>
            <a:endCxn id="8" idx="4"/>
          </p:cNvCxnSpPr>
          <p:nvPr/>
        </p:nvCxnSpPr>
        <p:spPr>
          <a:xfrm rot="16200000" flipH="1">
            <a:off x="6143610" y="970005"/>
            <a:ext cx="8704" cy="7157866"/>
          </a:xfrm>
          <a:prstGeom prst="curvedConnector3">
            <a:avLst>
              <a:gd name="adj1" fmla="val 89199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9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0CC7-63C0-431C-B2EC-9AA89107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 Minimum-Spanning-Tree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0190-B5AC-4F76-90BA-538B33F34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839" y="1412875"/>
                <a:ext cx="5364162" cy="4679950"/>
              </a:xfrm>
            </p:spPr>
            <p:txBody>
              <a:bodyPr/>
              <a:lstStyle/>
              <a:p>
                <a:r>
                  <a:rPr lang="en-US"/>
                  <a:t>Given</a:t>
                </a:r>
                <a:endParaRPr lang="en-US">
                  <a:cs typeface="Arial"/>
                </a:endParaRPr>
              </a:p>
              <a:p>
                <a:pPr marL="537845" lvl="1" indent="-271145"/>
                <a:r>
                  <a:rPr lang="en-US"/>
                  <a:t>Undirected Graph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CH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/>
                  <a:t> without loops</a:t>
                </a:r>
                <a:endParaRPr lang="en-US">
                  <a:cs typeface="Arial"/>
                </a:endParaRPr>
              </a:p>
              <a:p>
                <a:pPr lvl="1"/>
                <a:r>
                  <a:rPr lang="en-US"/>
                  <a:t>Edge-weight function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de-CH"/>
              </a:p>
              <a:p>
                <a:r>
                  <a:rPr lang="en-US"/>
                  <a:t>Compute a tree/forest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/>
                  <a:t>, such that the total sum of all edge weights in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is minimized </a:t>
                </a:r>
              </a:p>
              <a:p>
                <a:r>
                  <a:rPr lang="en-US" err="1"/>
                  <a:t>Borůvka’s</a:t>
                </a:r>
                <a:r>
                  <a:rPr lang="en-US"/>
                  <a:t> algorithm solves this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0190-B5AC-4F76-90BA-538B33F34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839" y="1412875"/>
                <a:ext cx="5364162" cy="4679950"/>
              </a:xfrm>
              <a:blipFill>
                <a:blip r:embed="rId2"/>
                <a:stretch>
                  <a:fillRect l="-2727" t="-1695" r="-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BDAE-AA06-4895-B9E2-B8E7F4C0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A2C8-FDBA-47B5-807B-AD2FFDDC048B}" type="slidenum">
              <a:rPr lang="de-CH" altLang="en-US" smtClean="0"/>
              <a:pPr/>
              <a:t>3</a:t>
            </a:fld>
            <a:endParaRPr lang="de-CH" altLang="en-US"/>
          </a:p>
        </p:txBody>
      </p:sp>
      <p:pic>
        <p:nvPicPr>
          <p:cNvPr id="7" name="Picture 4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2B569A30-19CC-4042-AEEB-978E27700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144" y="1313792"/>
            <a:ext cx="5237018" cy="42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B15F-A25C-491B-81D9-173A6ACA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22722-F824-448D-A9C1-A9EE1FCD20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F180241-554C-4F93-8BDD-9F7B53E19D67}" type="slidenum">
              <a:rPr lang="de-CH" altLang="en-US" smtClean="0"/>
              <a:pPr/>
              <a:t>30</a:t>
            </a:fld>
            <a:endParaRPr lang="de-CH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3FDF57-587B-46DC-863E-135CA0AEC078}"/>
              </a:ext>
            </a:extLst>
          </p:cNvPr>
          <p:cNvSpPr txBox="1">
            <a:spLocks/>
          </p:cNvSpPr>
          <p:nvPr/>
        </p:nvSpPr>
        <p:spPr bwMode="auto">
          <a:xfrm>
            <a:off x="731838" y="1414393"/>
            <a:ext cx="10728324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fontAlgn="base">
              <a:spcBef>
                <a:spcPts val="1000"/>
              </a:spcBef>
              <a:spcAft>
                <a:spcPct val="0"/>
              </a:spcAft>
              <a:buClr>
                <a:srgbClr val="215CA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rtl="0" fontAlgn="base">
              <a:spcBef>
                <a:spcPts val="500"/>
              </a:spcBef>
              <a:spcAft>
                <a:spcPct val="0"/>
              </a:spcAft>
              <a:buClr>
                <a:srgbClr val="215CA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9875" algn="l" rtl="0" fontAlgn="base">
              <a:spcBef>
                <a:spcPts val="500"/>
              </a:spcBef>
              <a:spcAft>
                <a:spcPct val="0"/>
              </a:spcAft>
              <a:buClr>
                <a:srgbClr val="215CA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9500" indent="-271463" algn="l" rtl="0" fontAlgn="base"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9375" indent="-269875" algn="l" rtl="0" fontAlgn="base"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000">
                <a:latin typeface="Calibri"/>
                <a:ea typeface="+mn-lt"/>
                <a:cs typeface="Calibri"/>
              </a:rPr>
              <a:t>C++</a:t>
            </a:r>
            <a:endParaRPr lang="en-US" sz="2000">
              <a:latin typeface="Calibri"/>
              <a:ea typeface="+mn-lt"/>
              <a:cs typeface="Calibri"/>
            </a:endParaRPr>
          </a:p>
          <a:p>
            <a:r>
              <a:rPr lang="de-CH" sz="2000">
                <a:latin typeface="Calibri"/>
                <a:cs typeface="Calibri"/>
              </a:rPr>
              <a:t>OpenMPI</a:t>
            </a:r>
            <a:endParaRPr lang="de-CH" sz="2000">
              <a:latin typeface="Calibri"/>
              <a:ea typeface="+mn-lt"/>
              <a:cs typeface="Calibri"/>
            </a:endParaRPr>
          </a:p>
          <a:p>
            <a:r>
              <a:rPr lang="de-CH" sz="2000">
                <a:latin typeface="Calibri"/>
                <a:ea typeface="+mn-lt"/>
                <a:cs typeface="Calibri"/>
              </a:rPr>
              <a:t>Unit testing using Catch2</a:t>
            </a:r>
          </a:p>
          <a:p>
            <a:r>
              <a:rPr lang="de-CH" sz="2000">
                <a:latin typeface="Calibri"/>
                <a:ea typeface="+mn-lt"/>
                <a:cs typeface="Calibri"/>
              </a:rPr>
              <a:t>Use Boost as the 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58709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AA0E-D340-447A-953B-E9ADE2F3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0EB1-782A-433E-A364-EC191814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Approach &amp; Setup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E217-CC7B-4352-B03D-A4FA80C1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31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284894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A9CD8322-D39A-4DFC-B506-74D6ABB4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/>
              <a:t>Results</a:t>
            </a:r>
            <a:endParaRPr lang="de-DE" altLang="en-US" err="1">
              <a:cs typeface="Arial"/>
            </a:endParaRPr>
          </a:p>
        </p:txBody>
      </p:sp>
      <p:sp>
        <p:nvSpPr>
          <p:cNvPr id="26627" name="Inhaltsplatzhalter 2">
            <a:extLst>
              <a:ext uri="{FF2B5EF4-FFF2-40B4-BE49-F238E27FC236}">
                <a16:creationId xmlns:a16="http://schemas.microsoft.com/office/drawing/2014/main" id="{678296F4-0BC7-43EB-99AB-968F1A45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altLang="en-US">
                <a:latin typeface="Calibri"/>
                <a:cs typeface="Arial"/>
              </a:rPr>
              <a:t>We use LIKWID API markers, 10 measurements</a:t>
            </a:r>
            <a:endParaRPr lang="de-CH" altLang="en-US">
              <a:cs typeface="Arial"/>
            </a:endParaRPr>
          </a:p>
          <a:p>
            <a:r>
              <a:rPr lang="de-CH" altLang="en-US">
                <a:latin typeface="Calibri"/>
                <a:cs typeface="Arial"/>
              </a:rPr>
              <a:t>LIKWID uses hardware counters</a:t>
            </a:r>
            <a:endParaRPr lang="de-CH" altLang="en-US">
              <a:cs typeface="Arial"/>
            </a:endParaRPr>
          </a:p>
          <a:p>
            <a:r>
              <a:rPr lang="de-CH" altLang="en-US">
                <a:latin typeface="Calibri"/>
                <a:cs typeface="Arial"/>
              </a:rPr>
              <a:t>Flexibility to measure other metrics in the future such as FLOPS or memory access</a:t>
            </a:r>
          </a:p>
          <a:p>
            <a:r>
              <a:rPr lang="de-CH">
                <a:latin typeface="Calibri"/>
                <a:cs typeface="Calibri"/>
              </a:rPr>
              <a:t>Benchmark done on a local server with 18 core </a:t>
            </a:r>
            <a:r>
              <a:rPr lang="de-CH">
                <a:latin typeface="Consolas"/>
                <a:cs typeface="Arial"/>
              </a:rPr>
              <a:t>Intel Core i9-10980XE</a:t>
            </a:r>
            <a:r>
              <a:rPr lang="de-CH">
                <a:latin typeface="Calibri"/>
                <a:cs typeface="Calibri"/>
              </a:rPr>
              <a:t> CPU</a:t>
            </a:r>
            <a:endParaRPr lang="de-CH" altLang="en-US">
              <a:cs typeface="Arial"/>
            </a:endParaRPr>
          </a:p>
          <a:p>
            <a:r>
              <a:rPr lang="de-CH" altLang="en-US">
                <a:latin typeface="Calibri"/>
                <a:cs typeface="Arial"/>
              </a:rPr>
              <a:t>Markers are around the whole function body</a:t>
            </a:r>
            <a:endParaRPr lang="de-CH" altLang="en-US">
              <a:cs typeface="Arial"/>
            </a:endParaRPr>
          </a:p>
          <a:p>
            <a:r>
              <a:rPr lang="de-CH" altLang="en-US">
                <a:latin typeface="Calibri"/>
                <a:cs typeface="Arial"/>
              </a:rPr>
              <a:t>MPI chooses cores</a:t>
            </a:r>
            <a:endParaRPr lang="de-CH" altLang="en-US">
              <a:cs typeface="Arial"/>
            </a:endParaRPr>
          </a:p>
          <a:p>
            <a:endParaRPr lang="de-CH" altLang="en-US">
              <a:cs typeface="Arial"/>
            </a:endParaRPr>
          </a:p>
          <a:p>
            <a:endParaRPr lang="de-CH" altLang="en-US">
              <a:cs typeface="Arial"/>
            </a:endParaRPr>
          </a:p>
          <a:p>
            <a:endParaRPr lang="de-CH" altLang="en-US">
              <a:cs typeface="Arial"/>
            </a:endParaRPr>
          </a:p>
        </p:txBody>
      </p:sp>
      <p:sp>
        <p:nvSpPr>
          <p:cNvPr id="26630" name="Foliennummernplatzhalter 5">
            <a:extLst>
              <a:ext uri="{FF2B5EF4-FFF2-40B4-BE49-F238E27FC236}">
                <a16:creationId xmlns:a16="http://schemas.microsoft.com/office/drawing/2014/main" id="{0E78F93A-2173-4F0B-8300-DB1F0A71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1F0B7E-0F0C-4599-88DC-169248A48F2A}" type="slidenum">
              <a:rPr lang="de-CH" altLang="en-US"/>
              <a:pPr/>
              <a:t>32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8190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A9CD8322-D39A-4DFC-B506-74D6ABB4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60350"/>
            <a:ext cx="10728325" cy="900113"/>
          </a:xfrm>
        </p:spPr>
        <p:txBody>
          <a:bodyPr wrap="square" anchor="t">
            <a:normAutofit/>
          </a:bodyPr>
          <a:lstStyle/>
          <a:p>
            <a:r>
              <a:rPr lang="de-DE" altLang="en-US" err="1"/>
              <a:t>Results</a:t>
            </a:r>
          </a:p>
        </p:txBody>
      </p:sp>
      <p:pic>
        <p:nvPicPr>
          <p:cNvPr id="26632" name="Picture 26631" descr="Chart, line chart&#10;&#10;Description automatically generated">
            <a:extLst>
              <a:ext uri="{FF2B5EF4-FFF2-40B4-BE49-F238E27FC236}">
                <a16:creationId xmlns:a16="http://schemas.microsoft.com/office/drawing/2014/main" id="{0412282D-25EF-457C-8DF1-9DC0FE7E8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70" r="65" b="-870"/>
          <a:stretch/>
        </p:blipFill>
        <p:spPr>
          <a:xfrm>
            <a:off x="731837" y="996432"/>
            <a:ext cx="10721081" cy="5181746"/>
          </a:xfrm>
          <a:prstGeom prst="rect">
            <a:avLst/>
          </a:prstGeom>
          <a:noFill/>
        </p:spPr>
      </p:pic>
      <p:sp>
        <p:nvSpPr>
          <p:cNvPr id="26630" name="Foliennummernplatzhalter 5">
            <a:extLst>
              <a:ext uri="{FF2B5EF4-FFF2-40B4-BE49-F238E27FC236}">
                <a16:creationId xmlns:a16="http://schemas.microsoft.com/office/drawing/2014/main" id="{0E78F93A-2173-4F0B-8300-DB1F0A7117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11137900" y="6523038"/>
            <a:ext cx="322263" cy="2159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481F0B7E-0F0C-4599-88DC-169248A48F2A}" type="slidenum">
              <a:rPr lang="de-CH" altLang="en-US"/>
              <a:pPr>
                <a:spcAft>
                  <a:spcPts val="600"/>
                </a:spcAft>
              </a:pPr>
              <a:t>33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482597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A9CD8322-D39A-4DFC-B506-74D6ABB4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/>
              <a:t>Results</a:t>
            </a:r>
            <a:endParaRPr lang="de-DE" altLang="en-US" err="1">
              <a:cs typeface="Arial"/>
            </a:endParaRPr>
          </a:p>
        </p:txBody>
      </p:sp>
      <p:sp>
        <p:nvSpPr>
          <p:cNvPr id="26630" name="Foliennummernplatzhalter 5">
            <a:extLst>
              <a:ext uri="{FF2B5EF4-FFF2-40B4-BE49-F238E27FC236}">
                <a16:creationId xmlns:a16="http://schemas.microsoft.com/office/drawing/2014/main" id="{0E78F93A-2173-4F0B-8300-DB1F0A71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1F0B7E-0F0C-4599-88DC-169248A48F2A}" type="slidenum">
              <a:rPr lang="de-CH" altLang="en-US"/>
              <a:pPr/>
              <a:t>34</a:t>
            </a:fld>
            <a:endParaRPr lang="de-CH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57BD9-EDA4-492D-94B8-8DD9083B9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" r="2642"/>
          <a:stretch/>
        </p:blipFill>
        <p:spPr>
          <a:xfrm>
            <a:off x="731837" y="996432"/>
            <a:ext cx="10721081" cy="5181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6127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A9CD8322-D39A-4DFC-B506-74D6ABB4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/>
              <a:t>Results</a:t>
            </a:r>
            <a:endParaRPr lang="de-DE" altLang="en-US" err="1">
              <a:cs typeface="Arial"/>
            </a:endParaRPr>
          </a:p>
        </p:txBody>
      </p:sp>
      <p:sp>
        <p:nvSpPr>
          <p:cNvPr id="26630" name="Foliennummernplatzhalter 5">
            <a:extLst>
              <a:ext uri="{FF2B5EF4-FFF2-40B4-BE49-F238E27FC236}">
                <a16:creationId xmlns:a16="http://schemas.microsoft.com/office/drawing/2014/main" id="{0E78F93A-2173-4F0B-8300-DB1F0A71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1F0B7E-0F0C-4599-88DC-169248A48F2A}" type="slidenum">
              <a:rPr lang="de-CH" altLang="en-US"/>
              <a:pPr/>
              <a:t>35</a:t>
            </a:fld>
            <a:endParaRPr lang="de-CH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6B6B2-30BE-4961-96D2-53C8BB088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" r="563"/>
          <a:stretch/>
        </p:blipFill>
        <p:spPr>
          <a:xfrm>
            <a:off x="731837" y="996432"/>
            <a:ext cx="10721081" cy="5181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0906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AA0E-D340-447A-953B-E9ADE2F3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0EB1-782A-433E-A364-EC191814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Approach &amp; Setup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1">
                    <a:alpha val="25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E217-CC7B-4352-B03D-A4FA80C1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36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3814857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A9CD8322-D39A-4DFC-B506-74D6ABB4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ea typeface="+mj-lt"/>
                <a:cs typeface="+mj-lt"/>
              </a:rPr>
              <a:t>Future Work</a:t>
            </a:r>
            <a:endParaRPr lang="de-CH">
              <a:cs typeface="Arial"/>
            </a:endParaRPr>
          </a:p>
        </p:txBody>
      </p:sp>
      <p:sp>
        <p:nvSpPr>
          <p:cNvPr id="26627" name="Inhaltsplatzhalter 2">
            <a:extLst>
              <a:ext uri="{FF2B5EF4-FFF2-40B4-BE49-F238E27FC236}">
                <a16:creationId xmlns:a16="http://schemas.microsoft.com/office/drawing/2014/main" id="{678296F4-0BC7-43EB-99AB-968F1A45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>
                <a:latin typeface="Calibri"/>
                <a:ea typeface="+mn-lt"/>
                <a:cs typeface="+mn-lt"/>
              </a:rPr>
              <a:t>Figure out which parts of the algorithms take up the most work</a:t>
            </a:r>
          </a:p>
          <a:p>
            <a:r>
              <a:rPr lang="de-CH">
                <a:latin typeface="Calibri"/>
                <a:ea typeface="+mn-lt"/>
                <a:cs typeface="+mn-lt"/>
              </a:rPr>
              <a:t>Test on different cluster (</a:t>
            </a:r>
            <a:r>
              <a:rPr lang="de-CH" altLang="en-US">
                <a:latin typeface="Calibri"/>
                <a:cs typeface="Arial"/>
              </a:rPr>
              <a:t>RACKlette with 128 cores)</a:t>
            </a:r>
          </a:p>
          <a:p>
            <a:r>
              <a:rPr lang="de-CH" altLang="en-US">
                <a:latin typeface="Calibri"/>
                <a:cs typeface="Arial"/>
              </a:rPr>
              <a:t>Pin the cores MPI chooses for more consistency</a:t>
            </a:r>
            <a:endParaRPr lang="de-CH">
              <a:latin typeface="Calibri"/>
              <a:ea typeface="+mn-lt"/>
              <a:cs typeface="+mn-lt"/>
            </a:endParaRPr>
          </a:p>
          <a:p>
            <a:r>
              <a:rPr lang="de-CH">
                <a:latin typeface="Calibri"/>
                <a:ea typeface="+mn-lt"/>
                <a:cs typeface="+mn-lt"/>
              </a:rPr>
              <a:t>Try handling resizing of arrays (gets smaller in each iteration)</a:t>
            </a:r>
            <a:endParaRPr lang="de-CH" altLang="en-US">
              <a:latin typeface="Calibri"/>
              <a:cs typeface="Arial"/>
            </a:endParaRPr>
          </a:p>
          <a:p>
            <a:r>
              <a:rPr lang="de-CH" altLang="en-US">
                <a:latin typeface="Calibri"/>
                <a:cs typeface="Arial"/>
              </a:rPr>
              <a:t>Parallelize Disjoint Set data structure</a:t>
            </a:r>
          </a:p>
          <a:p>
            <a:r>
              <a:rPr lang="de-CH" altLang="en-US">
                <a:latin typeface="Calibri"/>
                <a:cs typeface="Arial"/>
              </a:rPr>
              <a:t>Try different compiler flags</a:t>
            </a:r>
          </a:p>
          <a:p>
            <a:r>
              <a:rPr lang="de-CH" altLang="en-US">
                <a:latin typeface="Calibri"/>
                <a:cs typeface="Arial"/>
              </a:rPr>
              <a:t>Try remote </a:t>
            </a:r>
            <a:r>
              <a:rPr lang="de-CH" altLang="en-US" err="1">
                <a:latin typeface="Calibri"/>
                <a:cs typeface="Arial"/>
              </a:rPr>
              <a:t>memory</a:t>
            </a:r>
            <a:r>
              <a:rPr lang="de-CH" altLang="en-US">
                <a:latin typeface="Calibri"/>
                <a:cs typeface="Arial"/>
              </a:rPr>
              <a:t> </a:t>
            </a:r>
            <a:r>
              <a:rPr lang="de-CH" altLang="en-US" err="1">
                <a:latin typeface="Calibri"/>
                <a:cs typeface="Arial"/>
              </a:rPr>
              <a:t>access</a:t>
            </a:r>
            <a:r>
              <a:rPr lang="de-CH" altLang="en-US">
                <a:latin typeface="Calibri"/>
                <a:cs typeface="Arial"/>
              </a:rPr>
              <a:t> in MPI (</a:t>
            </a:r>
            <a:r>
              <a:rPr lang="de-CH" altLang="en-US" err="1">
                <a:latin typeface="Calibri"/>
                <a:cs typeface="Arial"/>
              </a:rPr>
              <a:t>especially</a:t>
            </a:r>
            <a:r>
              <a:rPr lang="de-CH" altLang="en-US">
                <a:latin typeface="Calibri"/>
                <a:cs typeface="Arial"/>
              </a:rPr>
              <a:t> in </a:t>
            </a:r>
            <a:r>
              <a:rPr lang="de-CH" altLang="en-US" err="1">
                <a:latin typeface="Calibri"/>
                <a:cs typeface="Arial"/>
              </a:rPr>
              <a:t>component</a:t>
            </a:r>
            <a:r>
              <a:rPr lang="de-CH" altLang="en-US">
                <a:latin typeface="Calibri"/>
                <a:cs typeface="Arial"/>
              </a:rPr>
              <a:t> </a:t>
            </a:r>
            <a:r>
              <a:rPr lang="de-CH" altLang="en-US" err="1">
                <a:latin typeface="Calibri"/>
                <a:cs typeface="Arial"/>
              </a:rPr>
              <a:t>merge</a:t>
            </a:r>
            <a:r>
              <a:rPr lang="de-CH" altLang="en-US">
                <a:latin typeface="Calibri"/>
                <a:cs typeface="Arial"/>
              </a:rPr>
              <a:t>)</a:t>
            </a:r>
          </a:p>
          <a:p>
            <a:r>
              <a:rPr lang="de-CH" altLang="en-US">
                <a:latin typeface="Calibri"/>
                <a:cs typeface="Arial"/>
              </a:rPr>
              <a:t>Test if </a:t>
            </a:r>
            <a:r>
              <a:rPr lang="de-CH" altLang="en-US">
                <a:latin typeface="Consolas"/>
                <a:cs typeface="Arial"/>
              </a:rPr>
              <a:t>MPI_IN_PLACE</a:t>
            </a:r>
            <a:r>
              <a:rPr lang="de-CH" altLang="en-US">
                <a:latin typeface="Calibri"/>
                <a:cs typeface="Arial"/>
              </a:rPr>
              <a:t> results in better performance due to less data structure generation</a:t>
            </a:r>
          </a:p>
        </p:txBody>
      </p:sp>
      <p:sp>
        <p:nvSpPr>
          <p:cNvPr id="26630" name="Foliennummernplatzhalter 5">
            <a:extLst>
              <a:ext uri="{FF2B5EF4-FFF2-40B4-BE49-F238E27FC236}">
                <a16:creationId xmlns:a16="http://schemas.microsoft.com/office/drawing/2014/main" id="{0E78F93A-2173-4F0B-8300-DB1F0A71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1F0B7E-0F0C-4599-88DC-169248A48F2A}" type="slidenum">
              <a:rPr lang="de-CH" altLang="en-US" dirty="0"/>
              <a:pPr/>
              <a:t>37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454391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A9CD8322-D39A-4DFC-B506-74D6ABB4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>
                <a:ea typeface="+mj-lt"/>
                <a:cs typeface="+mj-lt"/>
              </a:rPr>
              <a:t>Conclusion</a:t>
            </a:r>
            <a:endParaRPr lang="de-CH" err="1">
              <a:cs typeface="Arial"/>
            </a:endParaRPr>
          </a:p>
        </p:txBody>
      </p:sp>
      <p:sp>
        <p:nvSpPr>
          <p:cNvPr id="26627" name="Inhaltsplatzhalter 2">
            <a:extLst>
              <a:ext uri="{FF2B5EF4-FFF2-40B4-BE49-F238E27FC236}">
                <a16:creationId xmlns:a16="http://schemas.microsoft.com/office/drawing/2014/main" id="{678296F4-0BC7-43EB-99AB-968F1A45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err="1">
                <a:latin typeface="Calibri"/>
                <a:ea typeface="+mn-lt"/>
                <a:cs typeface="+mn-lt"/>
              </a:rPr>
              <a:t>Results</a:t>
            </a:r>
            <a:r>
              <a:rPr lang="de-CH">
                <a:latin typeface="Calibri"/>
                <a:ea typeface="+mn-lt"/>
                <a:cs typeface="+mn-lt"/>
              </a:rPr>
              <a:t> </a:t>
            </a:r>
            <a:r>
              <a:rPr lang="de-CH" err="1">
                <a:latin typeface="Calibri"/>
                <a:ea typeface="+mn-lt"/>
                <a:cs typeface="+mn-lt"/>
              </a:rPr>
              <a:t>are</a:t>
            </a:r>
            <a:r>
              <a:rPr lang="de-CH">
                <a:latin typeface="Calibri"/>
                <a:ea typeface="+mn-lt"/>
                <a:cs typeface="+mn-lt"/>
              </a:rPr>
              <a:t> promising</a:t>
            </a:r>
          </a:p>
          <a:p>
            <a:r>
              <a:rPr lang="de-CH" err="1">
                <a:latin typeface="Calibri"/>
                <a:cs typeface="Arial"/>
              </a:rPr>
              <a:t>Distributing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work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by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edges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seems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to</a:t>
            </a:r>
            <a:r>
              <a:rPr lang="de-CH">
                <a:latin typeface="Calibri"/>
                <a:cs typeface="Arial"/>
              </a:rPr>
              <a:t> perform best</a:t>
            </a:r>
          </a:p>
          <a:p>
            <a:r>
              <a:rPr lang="de-CH" err="1">
                <a:latin typeface="Calibri"/>
                <a:cs typeface="Arial"/>
              </a:rPr>
              <a:t>We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think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there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is</a:t>
            </a:r>
            <a:r>
              <a:rPr lang="de-CH">
                <a:latin typeface="Calibri"/>
                <a:cs typeface="Arial"/>
              </a:rPr>
              <a:t> still room for </a:t>
            </a:r>
            <a:r>
              <a:rPr lang="de-CH" err="1">
                <a:latin typeface="Calibri"/>
                <a:cs typeface="Arial"/>
              </a:rPr>
              <a:t>improvement</a:t>
            </a:r>
            <a:endParaRPr lang="de-CH">
              <a:latin typeface="Calibri"/>
              <a:cs typeface="Arial"/>
            </a:endParaRPr>
          </a:p>
          <a:p>
            <a:r>
              <a:rPr lang="de-CH">
                <a:latin typeface="Calibri"/>
                <a:cs typeface="Arial"/>
              </a:rPr>
              <a:t>Boost </a:t>
            </a:r>
            <a:r>
              <a:rPr lang="de-CH" err="1">
                <a:latin typeface="Calibri"/>
                <a:cs typeface="Arial"/>
              </a:rPr>
              <a:t>seems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to</a:t>
            </a:r>
            <a:r>
              <a:rPr lang="de-CH">
                <a:latin typeface="Calibri"/>
                <a:cs typeface="Arial"/>
              </a:rPr>
              <a:t> not </a:t>
            </a:r>
            <a:r>
              <a:rPr lang="de-CH" err="1">
                <a:latin typeface="Calibri"/>
                <a:cs typeface="Arial"/>
              </a:rPr>
              <a:t>be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as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optimized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as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initially</a:t>
            </a:r>
            <a:r>
              <a:rPr lang="de-CH">
                <a:latin typeface="Calibri"/>
                <a:cs typeface="Arial"/>
              </a:rPr>
              <a:t> </a:t>
            </a:r>
            <a:r>
              <a:rPr lang="de-CH" err="1">
                <a:latin typeface="Calibri"/>
                <a:cs typeface="Arial"/>
              </a:rPr>
              <a:t>thought</a:t>
            </a:r>
          </a:p>
        </p:txBody>
      </p:sp>
      <p:sp>
        <p:nvSpPr>
          <p:cNvPr id="26630" name="Foliennummernplatzhalter 5">
            <a:extLst>
              <a:ext uri="{FF2B5EF4-FFF2-40B4-BE49-F238E27FC236}">
                <a16:creationId xmlns:a16="http://schemas.microsoft.com/office/drawing/2014/main" id="{0E78F93A-2173-4F0B-8300-DB1F0A71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1F0B7E-0F0C-4599-88DC-169248A48F2A}" type="slidenum">
              <a:rPr lang="de-CH" altLang="en-US" dirty="0"/>
              <a:pPr/>
              <a:t>38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948050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18558605-AB11-41A7-BBB9-04094A7313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5519217"/>
                  </p:ext>
                </p:extLst>
              </p:nvPr>
            </p:nvGraphicFramePr>
            <p:xfrm>
              <a:off x="1250828" y="1152753"/>
              <a:ext cx="4411259" cy="2481333"/>
            </p:xfrm>
            <a:graphic>
              <a:graphicData uri="http://schemas.microsoft.com/office/powerpoint/2016/slidezoom">
                <pslz:sldZm>
                  <pslz:sldZmObj sldId="281" cId="1657767391">
                    <pslz:zmPr id="{C96B54EF-8D15-4CC6-AB67-41CBB13986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11259" cy="2481333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accent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558605-AB11-41A7-BBB9-04094A7313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0828" y="1152753"/>
                <a:ext cx="4411259" cy="2481333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C274FD9A-77EA-4DE4-A162-EE30019638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4978154"/>
                  </p:ext>
                </p:extLst>
              </p:nvPr>
            </p:nvGraphicFramePr>
            <p:xfrm>
              <a:off x="6510570" y="1146938"/>
              <a:ext cx="4411258" cy="2481333"/>
            </p:xfrm>
            <a:graphic>
              <a:graphicData uri="http://schemas.microsoft.com/office/powerpoint/2016/slidezoom">
                <pslz:sldZm>
                  <pslz:sldZmObj sldId="293" cId="959847250">
                    <pslz:zmPr id="{F82772AE-5836-43AC-951C-0B2E7BE85B8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11258" cy="2481333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accent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274FD9A-77EA-4DE4-A162-EE30019638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0570" y="1146938"/>
                <a:ext cx="4411258" cy="2481333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8DFB1897-6991-4649-A048-3A54073967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8592459"/>
                  </p:ext>
                </p:extLst>
              </p:nvPr>
            </p:nvGraphicFramePr>
            <p:xfrm>
              <a:off x="1250828" y="4042277"/>
              <a:ext cx="4411259" cy="2481333"/>
            </p:xfrm>
            <a:graphic>
              <a:graphicData uri="http://schemas.microsoft.com/office/powerpoint/2016/slidezoom">
                <pslz:sldZm>
                  <pslz:sldZmObj sldId="313" cId="2584483323">
                    <pslz:zmPr id="{370016EC-FC76-4518-8CFD-E2E5E1A6CB08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11259" cy="2481333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accent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DFB1897-6991-4649-A048-3A54073967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0828" y="4042277"/>
                <a:ext cx="4411259" cy="2481333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4C2D09D3-4986-4170-8E72-E8F93209AB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6907026"/>
                  </p:ext>
                </p:extLst>
              </p:nvPr>
            </p:nvGraphicFramePr>
            <p:xfrm>
              <a:off x="6510570" y="4042277"/>
              <a:ext cx="4411258" cy="2481333"/>
            </p:xfrm>
            <a:graphic>
              <a:graphicData uri="http://schemas.microsoft.com/office/powerpoint/2016/slidezoom">
                <pslz:sldZm>
                  <pslz:sldZmObj sldId="318" cId="1670906613">
                    <pslz:zmPr id="{D81E531A-E031-42FA-9FEB-D665EFAEB03B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11258" cy="2481333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accent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C2D09D3-4986-4170-8E72-E8F93209AB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0570" y="4042277"/>
                <a:ext cx="4411258" cy="2481333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95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9348-4F1C-489C-8DA8-3E621DB6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Borůvka’s</a:t>
            </a:r>
            <a:r>
              <a:rPr lang="en-US"/>
              <a:t>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4E70-75D6-4276-A8AC-ABFB44E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4</a:t>
            </a:fld>
            <a:endParaRPr lang="de-CH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931A61-2C6A-4061-8873-E631A8A86CF6}"/>
              </a:ext>
            </a:extLst>
          </p:cNvPr>
          <p:cNvCxnSpPr>
            <a:cxnSpLocks/>
            <a:stCxn id="19" idx="6"/>
            <a:endCxn id="16" idx="1"/>
          </p:cNvCxnSpPr>
          <p:nvPr/>
        </p:nvCxnSpPr>
        <p:spPr>
          <a:xfrm>
            <a:off x="3214844" y="2263539"/>
            <a:ext cx="1836107" cy="1067521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6E7554-058F-407A-A96F-A28ADA632B6C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5173408" y="3626699"/>
            <a:ext cx="1" cy="151346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3A46A2-6432-4B56-8C18-C6C795B77566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3388025" y="3575975"/>
            <a:ext cx="1662926" cy="947909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3FB7CE-4036-42E6-AEDB-953A6649A005}"/>
              </a:ext>
            </a:extLst>
          </p:cNvPr>
          <p:cNvCxnSpPr>
            <a:cxnSpLocks/>
            <a:stCxn id="19" idx="7"/>
            <a:endCxn id="14" idx="2"/>
          </p:cNvCxnSpPr>
          <p:nvPr/>
        </p:nvCxnSpPr>
        <p:spPr>
          <a:xfrm flipV="1">
            <a:off x="3164120" y="1986447"/>
            <a:ext cx="2050973" cy="15463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F7F6088-3035-48D8-BA67-6FA8CFC3465C}"/>
              </a:ext>
            </a:extLst>
          </p:cNvPr>
          <p:cNvSpPr/>
          <p:nvPr/>
        </p:nvSpPr>
        <p:spPr>
          <a:xfrm>
            <a:off x="5215093" y="1813265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4CE352-402A-4A07-836B-6D0B6487BFB9}"/>
              </a:ext>
            </a:extLst>
          </p:cNvPr>
          <p:cNvSpPr/>
          <p:nvPr/>
        </p:nvSpPr>
        <p:spPr>
          <a:xfrm>
            <a:off x="5000226" y="514016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C2B89D-70F2-4CBA-BE26-0A86BAD72375}"/>
              </a:ext>
            </a:extLst>
          </p:cNvPr>
          <p:cNvSpPr/>
          <p:nvPr/>
        </p:nvSpPr>
        <p:spPr>
          <a:xfrm>
            <a:off x="5000227" y="328033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DA975-D1AE-429E-9808-BA7884D689D8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041663" y="2436720"/>
            <a:ext cx="223905" cy="2036440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1B75F62-ADB0-4668-B0E9-D7784FAEFA8C}"/>
              </a:ext>
            </a:extLst>
          </p:cNvPr>
          <p:cNvSpPr/>
          <p:nvPr/>
        </p:nvSpPr>
        <p:spPr>
          <a:xfrm>
            <a:off x="3092386" y="4473160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CBD062-759D-442E-AE9E-8B25A4479B1B}"/>
              </a:ext>
            </a:extLst>
          </p:cNvPr>
          <p:cNvSpPr/>
          <p:nvPr/>
        </p:nvSpPr>
        <p:spPr>
          <a:xfrm>
            <a:off x="2868481" y="2090357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20037C-790E-4E5A-B688-86C800532FE4}"/>
              </a:ext>
            </a:extLst>
          </p:cNvPr>
          <p:cNvSpPr/>
          <p:nvPr/>
        </p:nvSpPr>
        <p:spPr>
          <a:xfrm>
            <a:off x="8713741" y="2159628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5F84CA-83BE-4A18-9BC4-CC7F548C3E44}"/>
              </a:ext>
            </a:extLst>
          </p:cNvPr>
          <p:cNvSpPr/>
          <p:nvPr/>
        </p:nvSpPr>
        <p:spPr>
          <a:xfrm>
            <a:off x="7970942" y="370356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FC6E8-C9A6-4104-8A6B-24DFA5F5179A}"/>
              </a:ext>
            </a:extLst>
          </p:cNvPr>
          <p:cNvSpPr/>
          <p:nvPr/>
        </p:nvSpPr>
        <p:spPr>
          <a:xfrm>
            <a:off x="6921133" y="2694501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56E429-1D95-44B4-9F03-B3E88E5F8316}"/>
              </a:ext>
            </a:extLst>
          </p:cNvPr>
          <p:cNvCxnSpPr>
            <a:cxnSpLocks/>
            <a:stCxn id="14" idx="6"/>
            <a:endCxn id="25" idx="1"/>
          </p:cNvCxnSpPr>
          <p:nvPr/>
        </p:nvCxnSpPr>
        <p:spPr>
          <a:xfrm>
            <a:off x="5561456" y="1986447"/>
            <a:ext cx="1410401" cy="75877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0D8A7C-8A7C-466A-ABEF-F9DD9EDF603F}"/>
              </a:ext>
            </a:extLst>
          </p:cNvPr>
          <p:cNvCxnSpPr>
            <a:cxnSpLocks/>
            <a:stCxn id="25" idx="7"/>
            <a:endCxn id="23" idx="2"/>
          </p:cNvCxnSpPr>
          <p:nvPr/>
        </p:nvCxnSpPr>
        <p:spPr>
          <a:xfrm flipV="1">
            <a:off x="7216772" y="2332810"/>
            <a:ext cx="1496969" cy="41241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6F6262-96F7-4104-867B-DA8503BFE703}"/>
              </a:ext>
            </a:extLst>
          </p:cNvPr>
          <p:cNvCxnSpPr>
            <a:cxnSpLocks/>
            <a:stCxn id="25" idx="5"/>
            <a:endCxn id="24" idx="1"/>
          </p:cNvCxnSpPr>
          <p:nvPr/>
        </p:nvCxnSpPr>
        <p:spPr>
          <a:xfrm>
            <a:off x="7216772" y="2990140"/>
            <a:ext cx="804894" cy="7641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14FC34-2345-45A9-B945-92CF96E455E2}"/>
              </a:ext>
            </a:extLst>
          </p:cNvPr>
          <p:cNvCxnSpPr>
            <a:cxnSpLocks/>
            <a:stCxn id="24" idx="7"/>
            <a:endCxn id="23" idx="4"/>
          </p:cNvCxnSpPr>
          <p:nvPr/>
        </p:nvCxnSpPr>
        <p:spPr>
          <a:xfrm flipV="1">
            <a:off x="8266581" y="2505991"/>
            <a:ext cx="620342" cy="12482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8004772-DDBB-438D-B8C6-D2C404AB6536}"/>
              </a:ext>
            </a:extLst>
          </p:cNvPr>
          <p:cNvSpPr txBox="1"/>
          <p:nvPr/>
        </p:nvSpPr>
        <p:spPr>
          <a:xfrm>
            <a:off x="4132897" y="16793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373F8D-49EA-4D44-A743-6116A1F50017}"/>
              </a:ext>
            </a:extLst>
          </p:cNvPr>
          <p:cNvSpPr txBox="1"/>
          <p:nvPr/>
        </p:nvSpPr>
        <p:spPr>
          <a:xfrm>
            <a:off x="8582130" y="2964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C04CB7-2235-4462-B198-A0B5DBBA9664}"/>
              </a:ext>
            </a:extLst>
          </p:cNvPr>
          <p:cNvSpPr txBox="1"/>
          <p:nvPr/>
        </p:nvSpPr>
        <p:spPr>
          <a:xfrm>
            <a:off x="2746024" y="3271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CA072A-EB0D-4209-B639-46D51FC78E5A}"/>
              </a:ext>
            </a:extLst>
          </p:cNvPr>
          <p:cNvSpPr txBox="1"/>
          <p:nvPr/>
        </p:nvSpPr>
        <p:spPr>
          <a:xfrm>
            <a:off x="7780493" y="2148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4B681C-DB58-453D-9D92-F109229398F0}"/>
              </a:ext>
            </a:extLst>
          </p:cNvPr>
          <p:cNvSpPr txBox="1"/>
          <p:nvPr/>
        </p:nvSpPr>
        <p:spPr>
          <a:xfrm>
            <a:off x="7306313" y="3287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BD66EF-9C9B-42C6-B9F7-78BC537980BB}"/>
              </a:ext>
            </a:extLst>
          </p:cNvPr>
          <p:cNvSpPr txBox="1"/>
          <p:nvPr/>
        </p:nvSpPr>
        <p:spPr>
          <a:xfrm>
            <a:off x="4131474" y="2497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313A35-1F3B-4F71-BAA9-943C9C51820F}"/>
              </a:ext>
            </a:extLst>
          </p:cNvPr>
          <p:cNvSpPr txBox="1"/>
          <p:nvPr/>
        </p:nvSpPr>
        <p:spPr>
          <a:xfrm>
            <a:off x="4085506" y="40499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64511A-FBE3-412C-94A2-8D0491521AE5}"/>
              </a:ext>
            </a:extLst>
          </p:cNvPr>
          <p:cNvSpPr txBox="1"/>
          <p:nvPr/>
        </p:nvSpPr>
        <p:spPr>
          <a:xfrm>
            <a:off x="5231821" y="4209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8EC384-CE57-4F50-8F65-9BBABAB393C5}"/>
              </a:ext>
            </a:extLst>
          </p:cNvPr>
          <p:cNvSpPr txBox="1"/>
          <p:nvPr/>
        </p:nvSpPr>
        <p:spPr>
          <a:xfrm>
            <a:off x="6201710" y="2047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7488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9348-4F1C-489C-8DA8-3E621DB6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Borůvka’s</a:t>
            </a:r>
            <a:r>
              <a:rPr lang="en-US"/>
              <a:t>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4E70-75D6-4276-A8AC-ABFB44E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5</a:t>
            </a:fld>
            <a:endParaRPr lang="de-CH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931A61-2C6A-4061-8873-E631A8A86CF6}"/>
              </a:ext>
            </a:extLst>
          </p:cNvPr>
          <p:cNvCxnSpPr>
            <a:cxnSpLocks/>
            <a:stCxn id="19" idx="6"/>
            <a:endCxn id="16" idx="1"/>
          </p:cNvCxnSpPr>
          <p:nvPr/>
        </p:nvCxnSpPr>
        <p:spPr>
          <a:xfrm>
            <a:off x="3214844" y="2263539"/>
            <a:ext cx="1836107" cy="1067521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6E7554-058F-407A-A96F-A28ADA632B6C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5173408" y="3626699"/>
            <a:ext cx="1" cy="1513463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3A46A2-6432-4B56-8C18-C6C795B77566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3388025" y="3575975"/>
            <a:ext cx="1662926" cy="947909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3FB7CE-4036-42E6-AEDB-953A6649A005}"/>
              </a:ext>
            </a:extLst>
          </p:cNvPr>
          <p:cNvCxnSpPr>
            <a:cxnSpLocks/>
            <a:stCxn id="19" idx="7"/>
            <a:endCxn id="14" idx="2"/>
          </p:cNvCxnSpPr>
          <p:nvPr/>
        </p:nvCxnSpPr>
        <p:spPr>
          <a:xfrm flipV="1">
            <a:off x="3164120" y="1986447"/>
            <a:ext cx="2050973" cy="154634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F7F6088-3035-48D8-BA67-6FA8CFC3465C}"/>
              </a:ext>
            </a:extLst>
          </p:cNvPr>
          <p:cNvSpPr/>
          <p:nvPr/>
        </p:nvSpPr>
        <p:spPr>
          <a:xfrm>
            <a:off x="5215093" y="1813265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4CE352-402A-4A07-836B-6D0B6487BFB9}"/>
              </a:ext>
            </a:extLst>
          </p:cNvPr>
          <p:cNvSpPr/>
          <p:nvPr/>
        </p:nvSpPr>
        <p:spPr>
          <a:xfrm>
            <a:off x="5000226" y="5140162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C2B89D-70F2-4CBA-BE26-0A86BAD72375}"/>
              </a:ext>
            </a:extLst>
          </p:cNvPr>
          <p:cNvSpPr/>
          <p:nvPr/>
        </p:nvSpPr>
        <p:spPr>
          <a:xfrm>
            <a:off x="5000227" y="328033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DA975-D1AE-429E-9808-BA7884D689D8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041663" y="2436720"/>
            <a:ext cx="223905" cy="2036440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1B75F62-ADB0-4668-B0E9-D7784FAEFA8C}"/>
              </a:ext>
            </a:extLst>
          </p:cNvPr>
          <p:cNvSpPr/>
          <p:nvPr/>
        </p:nvSpPr>
        <p:spPr>
          <a:xfrm>
            <a:off x="3092386" y="4473160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CBD062-759D-442E-AE9E-8B25A4479B1B}"/>
              </a:ext>
            </a:extLst>
          </p:cNvPr>
          <p:cNvSpPr/>
          <p:nvPr/>
        </p:nvSpPr>
        <p:spPr>
          <a:xfrm>
            <a:off x="2868481" y="2090357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20037C-790E-4E5A-B688-86C800532FE4}"/>
              </a:ext>
            </a:extLst>
          </p:cNvPr>
          <p:cNvSpPr/>
          <p:nvPr/>
        </p:nvSpPr>
        <p:spPr>
          <a:xfrm>
            <a:off x="8713741" y="2159628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5F84CA-83BE-4A18-9BC4-CC7F548C3E44}"/>
              </a:ext>
            </a:extLst>
          </p:cNvPr>
          <p:cNvSpPr/>
          <p:nvPr/>
        </p:nvSpPr>
        <p:spPr>
          <a:xfrm>
            <a:off x="7970942" y="370356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FC6E8-C9A6-4104-8A6B-24DFA5F5179A}"/>
              </a:ext>
            </a:extLst>
          </p:cNvPr>
          <p:cNvSpPr/>
          <p:nvPr/>
        </p:nvSpPr>
        <p:spPr>
          <a:xfrm>
            <a:off x="6921133" y="2694501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56E429-1D95-44B4-9F03-B3E88E5F8316}"/>
              </a:ext>
            </a:extLst>
          </p:cNvPr>
          <p:cNvCxnSpPr>
            <a:cxnSpLocks/>
            <a:stCxn id="14" idx="6"/>
            <a:endCxn id="25" idx="1"/>
          </p:cNvCxnSpPr>
          <p:nvPr/>
        </p:nvCxnSpPr>
        <p:spPr>
          <a:xfrm>
            <a:off x="5561456" y="1986447"/>
            <a:ext cx="1410401" cy="75877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0D8A7C-8A7C-466A-ABEF-F9DD9EDF603F}"/>
              </a:ext>
            </a:extLst>
          </p:cNvPr>
          <p:cNvCxnSpPr>
            <a:cxnSpLocks/>
            <a:stCxn id="25" idx="7"/>
            <a:endCxn id="23" idx="2"/>
          </p:cNvCxnSpPr>
          <p:nvPr/>
        </p:nvCxnSpPr>
        <p:spPr>
          <a:xfrm flipV="1">
            <a:off x="7216772" y="2332810"/>
            <a:ext cx="1496969" cy="412415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6F6262-96F7-4104-867B-DA8503BFE703}"/>
              </a:ext>
            </a:extLst>
          </p:cNvPr>
          <p:cNvCxnSpPr>
            <a:cxnSpLocks/>
            <a:stCxn id="25" idx="5"/>
            <a:endCxn id="24" idx="1"/>
          </p:cNvCxnSpPr>
          <p:nvPr/>
        </p:nvCxnSpPr>
        <p:spPr>
          <a:xfrm>
            <a:off x="7216772" y="2990140"/>
            <a:ext cx="804894" cy="764150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14FC34-2345-45A9-B945-92CF96E455E2}"/>
              </a:ext>
            </a:extLst>
          </p:cNvPr>
          <p:cNvCxnSpPr>
            <a:cxnSpLocks/>
            <a:stCxn id="24" idx="7"/>
            <a:endCxn id="23" idx="4"/>
          </p:cNvCxnSpPr>
          <p:nvPr/>
        </p:nvCxnSpPr>
        <p:spPr>
          <a:xfrm flipV="1">
            <a:off x="8266581" y="2505991"/>
            <a:ext cx="620342" cy="12482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8004772-DDBB-438D-B8C6-D2C404AB6536}"/>
              </a:ext>
            </a:extLst>
          </p:cNvPr>
          <p:cNvSpPr txBox="1"/>
          <p:nvPr/>
        </p:nvSpPr>
        <p:spPr>
          <a:xfrm>
            <a:off x="4132897" y="16793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373F8D-49EA-4D44-A743-6116A1F50017}"/>
              </a:ext>
            </a:extLst>
          </p:cNvPr>
          <p:cNvSpPr txBox="1"/>
          <p:nvPr/>
        </p:nvSpPr>
        <p:spPr>
          <a:xfrm>
            <a:off x="8582130" y="2964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C04CB7-2235-4462-B198-A0B5DBBA9664}"/>
              </a:ext>
            </a:extLst>
          </p:cNvPr>
          <p:cNvSpPr txBox="1"/>
          <p:nvPr/>
        </p:nvSpPr>
        <p:spPr>
          <a:xfrm>
            <a:off x="2746024" y="3271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CA072A-EB0D-4209-B639-46D51FC78E5A}"/>
              </a:ext>
            </a:extLst>
          </p:cNvPr>
          <p:cNvSpPr txBox="1"/>
          <p:nvPr/>
        </p:nvSpPr>
        <p:spPr>
          <a:xfrm>
            <a:off x="7780493" y="2148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4B681C-DB58-453D-9D92-F109229398F0}"/>
              </a:ext>
            </a:extLst>
          </p:cNvPr>
          <p:cNvSpPr txBox="1"/>
          <p:nvPr/>
        </p:nvSpPr>
        <p:spPr>
          <a:xfrm>
            <a:off x="7306313" y="3287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BD66EF-9C9B-42C6-B9F7-78BC537980BB}"/>
              </a:ext>
            </a:extLst>
          </p:cNvPr>
          <p:cNvSpPr txBox="1"/>
          <p:nvPr/>
        </p:nvSpPr>
        <p:spPr>
          <a:xfrm>
            <a:off x="4131474" y="2497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313A35-1F3B-4F71-BAA9-943C9C51820F}"/>
              </a:ext>
            </a:extLst>
          </p:cNvPr>
          <p:cNvSpPr txBox="1"/>
          <p:nvPr/>
        </p:nvSpPr>
        <p:spPr>
          <a:xfrm>
            <a:off x="4085506" y="40499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64511A-FBE3-412C-94A2-8D0491521AE5}"/>
              </a:ext>
            </a:extLst>
          </p:cNvPr>
          <p:cNvSpPr txBox="1"/>
          <p:nvPr/>
        </p:nvSpPr>
        <p:spPr>
          <a:xfrm>
            <a:off x="5231821" y="4209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8EC384-CE57-4F50-8F65-9BBABAB393C5}"/>
              </a:ext>
            </a:extLst>
          </p:cNvPr>
          <p:cNvSpPr txBox="1"/>
          <p:nvPr/>
        </p:nvSpPr>
        <p:spPr>
          <a:xfrm>
            <a:off x="6201710" y="2047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A591B92-349F-4D4B-93AB-FB0254665BBF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H="1">
            <a:off x="3128253" y="2003767"/>
            <a:ext cx="50724" cy="223905"/>
          </a:xfrm>
          <a:prstGeom prst="curvedConnector4">
            <a:avLst>
              <a:gd name="adj1" fmla="val -254724"/>
              <a:gd name="adj2" fmla="val 886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6135229-D498-4EBB-8984-40FE2D0712E4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5133022" y="1731193"/>
            <a:ext cx="173181" cy="337324"/>
          </a:xfrm>
          <a:prstGeom prst="curvedConnector4">
            <a:avLst>
              <a:gd name="adj1" fmla="val -51654"/>
              <a:gd name="adj2" fmla="val 1012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FA29A0B-C119-4BC1-BE26-8C02BC313E72}"/>
              </a:ext>
            </a:extLst>
          </p:cNvPr>
          <p:cNvCxnSpPr>
            <a:cxnSpLocks/>
            <a:stCxn id="16" idx="6"/>
          </p:cNvCxnSpPr>
          <p:nvPr/>
        </p:nvCxnSpPr>
        <p:spPr>
          <a:xfrm flipH="1">
            <a:off x="5169710" y="3453518"/>
            <a:ext cx="176880" cy="272576"/>
          </a:xfrm>
          <a:prstGeom prst="curvedConnector4">
            <a:avLst>
              <a:gd name="adj1" fmla="val -69303"/>
              <a:gd name="adj2" fmla="val 1012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87DD6F2-6D1D-433E-9280-503F7CD325C0}"/>
              </a:ext>
            </a:extLst>
          </p:cNvPr>
          <p:cNvCxnSpPr>
            <a:cxnSpLocks/>
            <a:stCxn id="15" idx="6"/>
          </p:cNvCxnSpPr>
          <p:nvPr/>
        </p:nvCxnSpPr>
        <p:spPr>
          <a:xfrm flipH="1" flipV="1">
            <a:off x="5177109" y="5062922"/>
            <a:ext cx="169480" cy="250422"/>
          </a:xfrm>
          <a:prstGeom prst="curvedConnector4">
            <a:avLst>
              <a:gd name="adj1" fmla="val -60599"/>
              <a:gd name="adj2" fmla="val 11103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011ED413-B21C-4A0D-AE8F-EFB3833DA4B5}"/>
              </a:ext>
            </a:extLst>
          </p:cNvPr>
          <p:cNvCxnSpPr>
            <a:cxnSpLocks/>
            <a:stCxn id="18" idx="5"/>
          </p:cNvCxnSpPr>
          <p:nvPr/>
        </p:nvCxnSpPr>
        <p:spPr>
          <a:xfrm rot="5400000" flipH="1" flipV="1">
            <a:off x="3312527" y="4494758"/>
            <a:ext cx="349538" cy="198543"/>
          </a:xfrm>
          <a:prstGeom prst="curvedConnector3">
            <a:avLst>
              <a:gd name="adj1" fmla="val -4958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1EC31F8-0EE7-4D1C-B51A-66C983495672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7932509" y="3491951"/>
            <a:ext cx="127591" cy="29564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A0DB52B-8FCB-4CC4-8B28-6F0AFC6DAFC3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 flipV="1">
            <a:off x="8628734" y="2107646"/>
            <a:ext cx="206208" cy="310171"/>
          </a:xfrm>
          <a:prstGeom prst="curvedConnector4">
            <a:avLst>
              <a:gd name="adj1" fmla="val -62659"/>
              <a:gd name="adj2" fmla="val 1056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85FA608-ADD7-4926-B8EA-17955EE39549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H="1">
            <a:off x="7206266" y="2582549"/>
            <a:ext cx="3" cy="223907"/>
          </a:xfrm>
          <a:prstGeom prst="curvedConnector4">
            <a:avLst>
              <a:gd name="adj1" fmla="val -7620000000"/>
              <a:gd name="adj2" fmla="val 975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7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9348-4F1C-489C-8DA8-3E621DB6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Borůvka’s</a:t>
            </a:r>
            <a:r>
              <a:rPr lang="en-US"/>
              <a:t>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4E70-75D6-4276-A8AC-ABFB44E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6</a:t>
            </a:fld>
            <a:endParaRPr lang="de-CH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931A61-2C6A-4061-8873-E631A8A86CF6}"/>
              </a:ext>
            </a:extLst>
          </p:cNvPr>
          <p:cNvCxnSpPr>
            <a:cxnSpLocks/>
            <a:stCxn id="19" idx="6"/>
            <a:endCxn id="38" idx="7"/>
          </p:cNvCxnSpPr>
          <p:nvPr/>
        </p:nvCxnSpPr>
        <p:spPr>
          <a:xfrm>
            <a:off x="3214844" y="2263539"/>
            <a:ext cx="1023782" cy="2044914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3FB7CE-4036-42E6-AEDB-953A6649A005}"/>
              </a:ext>
            </a:extLst>
          </p:cNvPr>
          <p:cNvCxnSpPr>
            <a:cxnSpLocks/>
            <a:stCxn id="19" idx="7"/>
            <a:endCxn id="14" idx="2"/>
          </p:cNvCxnSpPr>
          <p:nvPr/>
        </p:nvCxnSpPr>
        <p:spPr>
          <a:xfrm flipV="1">
            <a:off x="3164120" y="1986447"/>
            <a:ext cx="2050973" cy="154634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F7F6088-3035-48D8-BA67-6FA8CFC3465C}"/>
              </a:ext>
            </a:extLst>
          </p:cNvPr>
          <p:cNvSpPr/>
          <p:nvPr/>
        </p:nvSpPr>
        <p:spPr>
          <a:xfrm>
            <a:off x="5215093" y="1813265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DA975-D1AE-429E-9808-BA7884D689D8}"/>
              </a:ext>
            </a:extLst>
          </p:cNvPr>
          <p:cNvCxnSpPr>
            <a:cxnSpLocks/>
            <a:stCxn id="19" idx="4"/>
            <a:endCxn id="38" idx="2"/>
          </p:cNvCxnSpPr>
          <p:nvPr/>
        </p:nvCxnSpPr>
        <p:spPr>
          <a:xfrm>
            <a:off x="3041663" y="2436720"/>
            <a:ext cx="901324" cy="1994191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9CBD062-759D-442E-AE9E-8B25A4479B1B}"/>
              </a:ext>
            </a:extLst>
          </p:cNvPr>
          <p:cNvSpPr/>
          <p:nvPr/>
        </p:nvSpPr>
        <p:spPr>
          <a:xfrm>
            <a:off x="2868481" y="2090357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20037C-790E-4E5A-B688-86C800532FE4}"/>
              </a:ext>
            </a:extLst>
          </p:cNvPr>
          <p:cNvSpPr/>
          <p:nvPr/>
        </p:nvSpPr>
        <p:spPr>
          <a:xfrm>
            <a:off x="8713741" y="2159628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5F84CA-83BE-4A18-9BC4-CC7F548C3E44}"/>
              </a:ext>
            </a:extLst>
          </p:cNvPr>
          <p:cNvSpPr/>
          <p:nvPr/>
        </p:nvSpPr>
        <p:spPr>
          <a:xfrm>
            <a:off x="7970942" y="370356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FC6E8-C9A6-4104-8A6B-24DFA5F5179A}"/>
              </a:ext>
            </a:extLst>
          </p:cNvPr>
          <p:cNvSpPr/>
          <p:nvPr/>
        </p:nvSpPr>
        <p:spPr>
          <a:xfrm>
            <a:off x="6921133" y="2694501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56E429-1D95-44B4-9F03-B3E88E5F8316}"/>
              </a:ext>
            </a:extLst>
          </p:cNvPr>
          <p:cNvCxnSpPr>
            <a:cxnSpLocks/>
            <a:stCxn id="14" idx="6"/>
            <a:endCxn id="25" idx="1"/>
          </p:cNvCxnSpPr>
          <p:nvPr/>
        </p:nvCxnSpPr>
        <p:spPr>
          <a:xfrm>
            <a:off x="5561456" y="1986447"/>
            <a:ext cx="1410401" cy="75877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0D8A7C-8A7C-466A-ABEF-F9DD9EDF603F}"/>
              </a:ext>
            </a:extLst>
          </p:cNvPr>
          <p:cNvCxnSpPr>
            <a:cxnSpLocks/>
            <a:stCxn id="25" idx="7"/>
            <a:endCxn id="23" idx="2"/>
          </p:cNvCxnSpPr>
          <p:nvPr/>
        </p:nvCxnSpPr>
        <p:spPr>
          <a:xfrm flipV="1">
            <a:off x="7216772" y="2332810"/>
            <a:ext cx="1496969" cy="412415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6F6262-96F7-4104-867B-DA8503BFE703}"/>
              </a:ext>
            </a:extLst>
          </p:cNvPr>
          <p:cNvCxnSpPr>
            <a:cxnSpLocks/>
            <a:stCxn id="25" idx="5"/>
            <a:endCxn id="24" idx="1"/>
          </p:cNvCxnSpPr>
          <p:nvPr/>
        </p:nvCxnSpPr>
        <p:spPr>
          <a:xfrm>
            <a:off x="7216772" y="2990140"/>
            <a:ext cx="804894" cy="764150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14FC34-2345-45A9-B945-92CF96E455E2}"/>
              </a:ext>
            </a:extLst>
          </p:cNvPr>
          <p:cNvCxnSpPr>
            <a:cxnSpLocks/>
            <a:stCxn id="24" idx="7"/>
            <a:endCxn id="23" idx="4"/>
          </p:cNvCxnSpPr>
          <p:nvPr/>
        </p:nvCxnSpPr>
        <p:spPr>
          <a:xfrm flipV="1">
            <a:off x="8266581" y="2505991"/>
            <a:ext cx="620342" cy="12482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8004772-DDBB-438D-B8C6-D2C404AB6536}"/>
              </a:ext>
            </a:extLst>
          </p:cNvPr>
          <p:cNvSpPr txBox="1"/>
          <p:nvPr/>
        </p:nvSpPr>
        <p:spPr>
          <a:xfrm>
            <a:off x="4132897" y="16793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373F8D-49EA-4D44-A743-6116A1F50017}"/>
              </a:ext>
            </a:extLst>
          </p:cNvPr>
          <p:cNvSpPr txBox="1"/>
          <p:nvPr/>
        </p:nvSpPr>
        <p:spPr>
          <a:xfrm>
            <a:off x="8582130" y="2964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C04CB7-2235-4462-B198-A0B5DBBA9664}"/>
              </a:ext>
            </a:extLst>
          </p:cNvPr>
          <p:cNvSpPr txBox="1"/>
          <p:nvPr/>
        </p:nvSpPr>
        <p:spPr>
          <a:xfrm>
            <a:off x="3212653" y="3352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CA072A-EB0D-4209-B639-46D51FC78E5A}"/>
              </a:ext>
            </a:extLst>
          </p:cNvPr>
          <p:cNvSpPr txBox="1"/>
          <p:nvPr/>
        </p:nvSpPr>
        <p:spPr>
          <a:xfrm>
            <a:off x="7780493" y="2148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4B681C-DB58-453D-9D92-F109229398F0}"/>
              </a:ext>
            </a:extLst>
          </p:cNvPr>
          <p:cNvSpPr txBox="1"/>
          <p:nvPr/>
        </p:nvSpPr>
        <p:spPr>
          <a:xfrm>
            <a:off x="7306313" y="3287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BD66EF-9C9B-42C6-B9F7-78BC537980BB}"/>
              </a:ext>
            </a:extLst>
          </p:cNvPr>
          <p:cNvSpPr txBox="1"/>
          <p:nvPr/>
        </p:nvSpPr>
        <p:spPr>
          <a:xfrm>
            <a:off x="3747475" y="3144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8EC384-CE57-4F50-8F65-9BBABAB393C5}"/>
              </a:ext>
            </a:extLst>
          </p:cNvPr>
          <p:cNvSpPr txBox="1"/>
          <p:nvPr/>
        </p:nvSpPr>
        <p:spPr>
          <a:xfrm>
            <a:off x="6201710" y="2047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A591B92-349F-4D4B-93AB-FB0254665BBF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H="1">
            <a:off x="3128253" y="2003767"/>
            <a:ext cx="50724" cy="223905"/>
          </a:xfrm>
          <a:prstGeom prst="curvedConnector4">
            <a:avLst>
              <a:gd name="adj1" fmla="val -254724"/>
              <a:gd name="adj2" fmla="val 886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6135229-D498-4EBB-8984-40FE2D0712E4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5133022" y="1731193"/>
            <a:ext cx="173181" cy="337324"/>
          </a:xfrm>
          <a:prstGeom prst="curvedConnector4">
            <a:avLst>
              <a:gd name="adj1" fmla="val -51654"/>
              <a:gd name="adj2" fmla="val 1012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1EC31F8-0EE7-4D1C-B51A-66C983495672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7932509" y="3491951"/>
            <a:ext cx="127591" cy="29564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A0DB52B-8FCB-4CC4-8B28-6F0AFC6DAFC3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 flipV="1">
            <a:off x="8628734" y="2107646"/>
            <a:ext cx="206208" cy="310171"/>
          </a:xfrm>
          <a:prstGeom prst="curvedConnector4">
            <a:avLst>
              <a:gd name="adj1" fmla="val -62659"/>
              <a:gd name="adj2" fmla="val 1056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85FA608-ADD7-4926-B8EA-17955EE39549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H="1">
            <a:off x="7206266" y="2582549"/>
            <a:ext cx="3" cy="223907"/>
          </a:xfrm>
          <a:prstGeom prst="curvedConnector4">
            <a:avLst>
              <a:gd name="adj1" fmla="val -7620000000"/>
              <a:gd name="adj2" fmla="val 975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41383F8-93DB-42FE-BD92-2A7879F121FC}"/>
              </a:ext>
            </a:extLst>
          </p:cNvPr>
          <p:cNvSpPr/>
          <p:nvPr/>
        </p:nvSpPr>
        <p:spPr>
          <a:xfrm>
            <a:off x="3942987" y="4257729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12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9348-4F1C-489C-8DA8-3E621DB6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Borůvka’s</a:t>
            </a:r>
            <a:r>
              <a:rPr lang="en-US"/>
              <a:t>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4E70-75D6-4276-A8AC-ABFB44E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7</a:t>
            </a:fld>
            <a:endParaRPr lang="de-CH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931A61-2C6A-4061-8873-E631A8A86CF6}"/>
              </a:ext>
            </a:extLst>
          </p:cNvPr>
          <p:cNvCxnSpPr>
            <a:cxnSpLocks/>
            <a:stCxn id="19" idx="4"/>
            <a:endCxn id="38" idx="6"/>
          </p:cNvCxnSpPr>
          <p:nvPr/>
        </p:nvCxnSpPr>
        <p:spPr>
          <a:xfrm flipH="1">
            <a:off x="4289350" y="2148018"/>
            <a:ext cx="1118837" cy="2282893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DA975-D1AE-429E-9808-BA7884D689D8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4116169" y="1974837"/>
            <a:ext cx="1118836" cy="2282892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9CBD062-759D-442E-AE9E-8B25A4479B1B}"/>
              </a:ext>
            </a:extLst>
          </p:cNvPr>
          <p:cNvSpPr/>
          <p:nvPr/>
        </p:nvSpPr>
        <p:spPr>
          <a:xfrm>
            <a:off x="5235005" y="1801655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20037C-790E-4E5A-B688-86C800532FE4}"/>
              </a:ext>
            </a:extLst>
          </p:cNvPr>
          <p:cNvSpPr/>
          <p:nvPr/>
        </p:nvSpPr>
        <p:spPr>
          <a:xfrm>
            <a:off x="8713741" y="2159628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5F84CA-83BE-4A18-9BC4-CC7F548C3E44}"/>
              </a:ext>
            </a:extLst>
          </p:cNvPr>
          <p:cNvSpPr/>
          <p:nvPr/>
        </p:nvSpPr>
        <p:spPr>
          <a:xfrm>
            <a:off x="7970942" y="3703566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FC6E8-C9A6-4104-8A6B-24DFA5F5179A}"/>
              </a:ext>
            </a:extLst>
          </p:cNvPr>
          <p:cNvSpPr/>
          <p:nvPr/>
        </p:nvSpPr>
        <p:spPr>
          <a:xfrm>
            <a:off x="6921133" y="2694501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56E429-1D95-44B4-9F03-B3E88E5F8316}"/>
              </a:ext>
            </a:extLst>
          </p:cNvPr>
          <p:cNvCxnSpPr>
            <a:cxnSpLocks/>
            <a:stCxn id="19" idx="6"/>
            <a:endCxn id="25" idx="1"/>
          </p:cNvCxnSpPr>
          <p:nvPr/>
        </p:nvCxnSpPr>
        <p:spPr>
          <a:xfrm>
            <a:off x="5581368" y="1974837"/>
            <a:ext cx="1390489" cy="77038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0D8A7C-8A7C-466A-ABEF-F9DD9EDF603F}"/>
              </a:ext>
            </a:extLst>
          </p:cNvPr>
          <p:cNvCxnSpPr>
            <a:cxnSpLocks/>
            <a:stCxn id="25" idx="7"/>
            <a:endCxn id="23" idx="2"/>
          </p:cNvCxnSpPr>
          <p:nvPr/>
        </p:nvCxnSpPr>
        <p:spPr>
          <a:xfrm flipV="1">
            <a:off x="7216772" y="2332810"/>
            <a:ext cx="1496969" cy="412415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6F6262-96F7-4104-867B-DA8503BFE703}"/>
              </a:ext>
            </a:extLst>
          </p:cNvPr>
          <p:cNvCxnSpPr>
            <a:cxnSpLocks/>
            <a:stCxn id="25" idx="5"/>
            <a:endCxn id="24" idx="1"/>
          </p:cNvCxnSpPr>
          <p:nvPr/>
        </p:nvCxnSpPr>
        <p:spPr>
          <a:xfrm>
            <a:off x="7216772" y="2990140"/>
            <a:ext cx="804894" cy="764150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14FC34-2345-45A9-B945-92CF96E455E2}"/>
              </a:ext>
            </a:extLst>
          </p:cNvPr>
          <p:cNvCxnSpPr>
            <a:cxnSpLocks/>
            <a:stCxn id="24" idx="7"/>
            <a:endCxn id="23" idx="4"/>
          </p:cNvCxnSpPr>
          <p:nvPr/>
        </p:nvCxnSpPr>
        <p:spPr>
          <a:xfrm flipV="1">
            <a:off x="8266581" y="2505991"/>
            <a:ext cx="620342" cy="12482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373F8D-49EA-4D44-A743-6116A1F50017}"/>
              </a:ext>
            </a:extLst>
          </p:cNvPr>
          <p:cNvSpPr txBox="1"/>
          <p:nvPr/>
        </p:nvSpPr>
        <p:spPr>
          <a:xfrm>
            <a:off x="8582130" y="2964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C04CB7-2235-4462-B198-A0B5DBBA9664}"/>
              </a:ext>
            </a:extLst>
          </p:cNvPr>
          <p:cNvSpPr txBox="1"/>
          <p:nvPr/>
        </p:nvSpPr>
        <p:spPr>
          <a:xfrm>
            <a:off x="4312348" y="2868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CA072A-EB0D-4209-B639-46D51FC78E5A}"/>
              </a:ext>
            </a:extLst>
          </p:cNvPr>
          <p:cNvSpPr txBox="1"/>
          <p:nvPr/>
        </p:nvSpPr>
        <p:spPr>
          <a:xfrm>
            <a:off x="7780493" y="2148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4B681C-DB58-453D-9D92-F109229398F0}"/>
              </a:ext>
            </a:extLst>
          </p:cNvPr>
          <p:cNvSpPr txBox="1"/>
          <p:nvPr/>
        </p:nvSpPr>
        <p:spPr>
          <a:xfrm>
            <a:off x="7306313" y="3287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BD66EF-9C9B-42C6-B9F7-78BC537980BB}"/>
              </a:ext>
            </a:extLst>
          </p:cNvPr>
          <p:cNvSpPr txBox="1"/>
          <p:nvPr/>
        </p:nvSpPr>
        <p:spPr>
          <a:xfrm>
            <a:off x="4847062" y="3149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8EC384-CE57-4F50-8F65-9BBABAB393C5}"/>
              </a:ext>
            </a:extLst>
          </p:cNvPr>
          <p:cNvSpPr txBox="1"/>
          <p:nvPr/>
        </p:nvSpPr>
        <p:spPr>
          <a:xfrm>
            <a:off x="6201710" y="2047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1EC31F8-0EE7-4D1C-B51A-66C983495672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7932509" y="3491951"/>
            <a:ext cx="127591" cy="29564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A0DB52B-8FCB-4CC4-8B28-6F0AFC6DAFC3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 flipV="1">
            <a:off x="8628734" y="2107646"/>
            <a:ext cx="206208" cy="310171"/>
          </a:xfrm>
          <a:prstGeom prst="curvedConnector4">
            <a:avLst>
              <a:gd name="adj1" fmla="val -62659"/>
              <a:gd name="adj2" fmla="val 1056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85FA608-ADD7-4926-B8EA-17955EE39549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H="1">
            <a:off x="7206266" y="2582549"/>
            <a:ext cx="3" cy="223907"/>
          </a:xfrm>
          <a:prstGeom prst="curvedConnector4">
            <a:avLst>
              <a:gd name="adj1" fmla="val -7620000000"/>
              <a:gd name="adj2" fmla="val 975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41383F8-93DB-42FE-BD92-2A7879F121FC}"/>
              </a:ext>
            </a:extLst>
          </p:cNvPr>
          <p:cNvSpPr/>
          <p:nvPr/>
        </p:nvSpPr>
        <p:spPr>
          <a:xfrm>
            <a:off x="3942987" y="4257729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4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9348-4F1C-489C-8DA8-3E621DB6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Borůvka’s</a:t>
            </a:r>
            <a:r>
              <a:rPr lang="en-US"/>
              <a:t>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4E70-75D6-4276-A8AC-ABFB44E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8</a:t>
            </a:fld>
            <a:endParaRPr lang="de-CH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931A61-2C6A-4061-8873-E631A8A86CF6}"/>
              </a:ext>
            </a:extLst>
          </p:cNvPr>
          <p:cNvCxnSpPr>
            <a:cxnSpLocks/>
            <a:stCxn id="19" idx="4"/>
            <a:endCxn id="38" idx="6"/>
          </p:cNvCxnSpPr>
          <p:nvPr/>
        </p:nvCxnSpPr>
        <p:spPr>
          <a:xfrm flipH="1">
            <a:off x="4289350" y="2148018"/>
            <a:ext cx="1118837" cy="2282893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DA975-D1AE-429E-9808-BA7884D689D8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4116169" y="1974837"/>
            <a:ext cx="1118836" cy="2282892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9CBD062-759D-442E-AE9E-8B25A4479B1B}"/>
              </a:ext>
            </a:extLst>
          </p:cNvPr>
          <p:cNvSpPr/>
          <p:nvPr/>
        </p:nvSpPr>
        <p:spPr>
          <a:xfrm>
            <a:off x="5235005" y="1801655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FC6E8-C9A6-4104-8A6B-24DFA5F5179A}"/>
              </a:ext>
            </a:extLst>
          </p:cNvPr>
          <p:cNvSpPr/>
          <p:nvPr/>
        </p:nvSpPr>
        <p:spPr>
          <a:xfrm>
            <a:off x="6921133" y="2694501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56E429-1D95-44B4-9F03-B3E88E5F8316}"/>
              </a:ext>
            </a:extLst>
          </p:cNvPr>
          <p:cNvCxnSpPr>
            <a:cxnSpLocks/>
            <a:stCxn id="19" idx="6"/>
            <a:endCxn id="25" idx="1"/>
          </p:cNvCxnSpPr>
          <p:nvPr/>
        </p:nvCxnSpPr>
        <p:spPr>
          <a:xfrm>
            <a:off x="5581368" y="1974837"/>
            <a:ext cx="1390489" cy="77038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CC04CB7-2235-4462-B198-A0B5DBBA9664}"/>
              </a:ext>
            </a:extLst>
          </p:cNvPr>
          <p:cNvSpPr txBox="1"/>
          <p:nvPr/>
        </p:nvSpPr>
        <p:spPr>
          <a:xfrm>
            <a:off x="4312348" y="2868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BD66EF-9C9B-42C6-B9F7-78BC537980BB}"/>
              </a:ext>
            </a:extLst>
          </p:cNvPr>
          <p:cNvSpPr txBox="1"/>
          <p:nvPr/>
        </p:nvSpPr>
        <p:spPr>
          <a:xfrm>
            <a:off x="4847062" y="3149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8EC384-CE57-4F50-8F65-9BBABAB393C5}"/>
              </a:ext>
            </a:extLst>
          </p:cNvPr>
          <p:cNvSpPr txBox="1"/>
          <p:nvPr/>
        </p:nvSpPr>
        <p:spPr>
          <a:xfrm>
            <a:off x="6201710" y="2047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1383F8-93DB-42FE-BD92-2A7879F121FC}"/>
              </a:ext>
            </a:extLst>
          </p:cNvPr>
          <p:cNvSpPr/>
          <p:nvPr/>
        </p:nvSpPr>
        <p:spPr>
          <a:xfrm>
            <a:off x="3942987" y="4257729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0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9348-4F1C-489C-8DA8-3E621DB6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Borůvka’s</a:t>
            </a:r>
            <a:r>
              <a:rPr lang="en-US"/>
              <a:t>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4E70-75D6-4276-A8AC-ABFB44E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CBA6-A2D2-4E7D-A761-47B82F62D793}" type="slidenum">
              <a:rPr lang="de-CH" altLang="en-US" smtClean="0"/>
              <a:pPr/>
              <a:t>9</a:t>
            </a:fld>
            <a:endParaRPr lang="de-CH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931A61-2C6A-4061-8873-E631A8A86CF6}"/>
              </a:ext>
            </a:extLst>
          </p:cNvPr>
          <p:cNvCxnSpPr>
            <a:cxnSpLocks/>
            <a:stCxn id="19" idx="4"/>
            <a:endCxn id="38" idx="6"/>
          </p:cNvCxnSpPr>
          <p:nvPr/>
        </p:nvCxnSpPr>
        <p:spPr>
          <a:xfrm flipH="1">
            <a:off x="4289350" y="2148018"/>
            <a:ext cx="1118837" cy="2282893"/>
          </a:xfrm>
          <a:prstGeom prst="straightConnector1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DA975-D1AE-429E-9808-BA7884D689D8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4116169" y="1974837"/>
            <a:ext cx="1118836" cy="2282892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9CBD062-759D-442E-AE9E-8B25A4479B1B}"/>
              </a:ext>
            </a:extLst>
          </p:cNvPr>
          <p:cNvSpPr/>
          <p:nvPr/>
        </p:nvSpPr>
        <p:spPr>
          <a:xfrm>
            <a:off x="5235005" y="1801655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FC6E8-C9A6-4104-8A6B-24DFA5F5179A}"/>
              </a:ext>
            </a:extLst>
          </p:cNvPr>
          <p:cNvSpPr/>
          <p:nvPr/>
        </p:nvSpPr>
        <p:spPr>
          <a:xfrm>
            <a:off x="6921133" y="2694501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56E429-1D95-44B4-9F03-B3E88E5F8316}"/>
              </a:ext>
            </a:extLst>
          </p:cNvPr>
          <p:cNvCxnSpPr>
            <a:cxnSpLocks/>
            <a:stCxn id="19" idx="6"/>
            <a:endCxn id="25" idx="1"/>
          </p:cNvCxnSpPr>
          <p:nvPr/>
        </p:nvCxnSpPr>
        <p:spPr>
          <a:xfrm>
            <a:off x="5581368" y="1974837"/>
            <a:ext cx="1390489" cy="770388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CC04CB7-2235-4462-B198-A0B5DBBA9664}"/>
              </a:ext>
            </a:extLst>
          </p:cNvPr>
          <p:cNvSpPr txBox="1"/>
          <p:nvPr/>
        </p:nvSpPr>
        <p:spPr>
          <a:xfrm>
            <a:off x="4312348" y="2868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BD66EF-9C9B-42C6-B9F7-78BC537980BB}"/>
              </a:ext>
            </a:extLst>
          </p:cNvPr>
          <p:cNvSpPr txBox="1"/>
          <p:nvPr/>
        </p:nvSpPr>
        <p:spPr>
          <a:xfrm>
            <a:off x="4847062" y="3149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8EC384-CE57-4F50-8F65-9BBABAB393C5}"/>
              </a:ext>
            </a:extLst>
          </p:cNvPr>
          <p:cNvSpPr txBox="1"/>
          <p:nvPr/>
        </p:nvSpPr>
        <p:spPr>
          <a:xfrm>
            <a:off x="6201710" y="2047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1383F8-93DB-42FE-BD92-2A7879F121FC}"/>
              </a:ext>
            </a:extLst>
          </p:cNvPr>
          <p:cNvSpPr/>
          <p:nvPr/>
        </p:nvSpPr>
        <p:spPr>
          <a:xfrm>
            <a:off x="3942987" y="4257729"/>
            <a:ext cx="346363" cy="34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49F38FB-F2D7-4850-ABF9-FD8E08746005}"/>
              </a:ext>
            </a:extLst>
          </p:cNvPr>
          <p:cNvCxnSpPr>
            <a:cxnSpLocks/>
            <a:stCxn id="25" idx="3"/>
          </p:cNvCxnSpPr>
          <p:nvPr/>
        </p:nvCxnSpPr>
        <p:spPr>
          <a:xfrm rot="5400000" flipH="1">
            <a:off x="6683425" y="2701709"/>
            <a:ext cx="352957" cy="223906"/>
          </a:xfrm>
          <a:prstGeom prst="curvedConnector3">
            <a:avLst>
              <a:gd name="adj1" fmla="val -322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959C66B-B760-4A51-8E6D-F5C9CB15B76D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H="1" flipV="1">
            <a:off x="5095207" y="1835038"/>
            <a:ext cx="346363" cy="279596"/>
          </a:xfrm>
          <a:prstGeom prst="curvedConnector3">
            <a:avLst>
              <a:gd name="adj1" fmla="val -66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B6DA0F4-74B8-40F7-9821-638E5E0F6271}"/>
              </a:ext>
            </a:extLst>
          </p:cNvPr>
          <p:cNvCxnSpPr>
            <a:cxnSpLocks/>
            <a:stCxn id="38" idx="2"/>
          </p:cNvCxnSpPr>
          <p:nvPr/>
        </p:nvCxnSpPr>
        <p:spPr>
          <a:xfrm rot="10800000" flipH="1">
            <a:off x="3942987" y="4081671"/>
            <a:ext cx="251326" cy="349241"/>
          </a:xfrm>
          <a:prstGeom prst="curvedConnector4">
            <a:avLst>
              <a:gd name="adj1" fmla="val -67230"/>
              <a:gd name="adj2" fmla="val 11463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69316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ETH Zürich</vt:lpstr>
      <vt:lpstr>Parallel Minimum-Spanning-Tree</vt:lpstr>
      <vt:lpstr>Roadmap</vt:lpstr>
      <vt:lpstr>Problem Statement Minimum-Spanning-Tree</vt:lpstr>
      <vt:lpstr>Borůvka’s Algorithm</vt:lpstr>
      <vt:lpstr>Borůvka’s Algorithm</vt:lpstr>
      <vt:lpstr>Borůvka’s Algorithm</vt:lpstr>
      <vt:lpstr>Borůvka’s Algorithm</vt:lpstr>
      <vt:lpstr>Borůvka’s Algorithm</vt:lpstr>
      <vt:lpstr>Borůvka’s Algorithm</vt:lpstr>
      <vt:lpstr>Borůvka’s Algorithm</vt:lpstr>
      <vt:lpstr>Borůvka’s Algorithm</vt:lpstr>
      <vt:lpstr>Roadmap</vt:lpstr>
      <vt:lpstr>Approach</vt:lpstr>
      <vt:lpstr>Approach</vt:lpstr>
      <vt:lpstr>Disjoint-set data structure</vt:lpstr>
      <vt:lpstr>Disjoint-set data structure</vt:lpstr>
      <vt:lpstr>Root finding</vt:lpstr>
      <vt:lpstr>Pointer-Jumping</vt:lpstr>
      <vt:lpstr>Pointer-Jumping</vt:lpstr>
      <vt:lpstr>Pointer-Jumping</vt:lpstr>
      <vt:lpstr>Supervertex-Pointer-Jumping</vt:lpstr>
      <vt:lpstr>Supervertex-Pointer-Jumping</vt:lpstr>
      <vt:lpstr>Supervertex-Pointer-Jumping</vt:lpstr>
      <vt:lpstr>Supervertex-Pointer-Jumping</vt:lpstr>
      <vt:lpstr>Supervertex-Pointer-Jumping</vt:lpstr>
      <vt:lpstr>Supervertex-Pointer-Jumping</vt:lpstr>
      <vt:lpstr>Supervertex-Pointer-Jumping</vt:lpstr>
      <vt:lpstr>Supervertex-Pointer-Jumping</vt:lpstr>
      <vt:lpstr>Supervertex-Pointer-Jumping</vt:lpstr>
      <vt:lpstr>Setup</vt:lpstr>
      <vt:lpstr>Roadmap</vt:lpstr>
      <vt:lpstr>Results</vt:lpstr>
      <vt:lpstr>Results</vt:lpstr>
      <vt:lpstr>Results</vt:lpstr>
      <vt:lpstr>Results</vt:lpstr>
      <vt:lpstr>Roadmap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Kuster  Josef (HK)</dc:creator>
  <cp:revision>1</cp:revision>
  <dcterms:created xsi:type="dcterms:W3CDTF">2021-08-31T08:17:24Z</dcterms:created>
  <dcterms:modified xsi:type="dcterms:W3CDTF">2021-12-23T19:00:11Z</dcterms:modified>
</cp:coreProperties>
</file>