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notesMasterIdLst>
    <p:notesMasterId r:id="rId17"/>
  </p:notesMasterIdLst>
  <p:sldIdLst>
    <p:sldId id="279" r:id="rId2"/>
    <p:sldId id="257" r:id="rId3"/>
    <p:sldId id="259" r:id="rId4"/>
    <p:sldId id="262" r:id="rId5"/>
    <p:sldId id="263" r:id="rId6"/>
    <p:sldId id="275" r:id="rId7"/>
    <p:sldId id="265" r:id="rId8"/>
    <p:sldId id="266" r:id="rId9"/>
    <p:sldId id="267" r:id="rId10"/>
    <p:sldId id="268" r:id="rId11"/>
    <p:sldId id="269" r:id="rId12"/>
    <p:sldId id="270" r:id="rId13"/>
    <p:sldId id="274" r:id="rId14"/>
    <p:sldId id="27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DD0"/>
    <a:srgbClr val="0066CC"/>
    <a:srgbClr val="993366"/>
    <a:srgbClr val="8A084C"/>
    <a:srgbClr val="CC66FF"/>
    <a:srgbClr val="B86A2A"/>
    <a:srgbClr val="CC0000"/>
    <a:srgbClr val="397AA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66B21-DA66-4B99-9838-8CA7B252D5F5}" v="1147" dt="2024-01-30T18:21:08.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S" userId="ebea3ece65faf3d0" providerId="LiveId" clId="{2BD66B21-DA66-4B99-9838-8CA7B252D5F5}"/>
    <pc:docChg chg="undo custSel addSld delSld modSld sldOrd modMainMaster">
      <pc:chgData name="Samuel S" userId="ebea3ece65faf3d0" providerId="LiveId" clId="{2BD66B21-DA66-4B99-9838-8CA7B252D5F5}" dt="2024-01-30T18:21:08.601" v="2451" actId="114"/>
      <pc:docMkLst>
        <pc:docMk/>
      </pc:docMkLst>
      <pc:sldChg chg="modSp mod modAnim">
        <pc:chgData name="Samuel S" userId="ebea3ece65faf3d0" providerId="LiveId" clId="{2BD66B21-DA66-4B99-9838-8CA7B252D5F5}" dt="2024-01-30T16:30:29.228" v="2168" actId="20577"/>
        <pc:sldMkLst>
          <pc:docMk/>
          <pc:sldMk cId="2328757773" sldId="257"/>
        </pc:sldMkLst>
        <pc:spChg chg="mod">
          <ac:chgData name="Samuel S" userId="ebea3ece65faf3d0" providerId="LiveId" clId="{2BD66B21-DA66-4B99-9838-8CA7B252D5F5}" dt="2024-01-30T07:12:55.918" v="990" actId="27636"/>
          <ac:spMkLst>
            <pc:docMk/>
            <pc:sldMk cId="2328757773" sldId="257"/>
            <ac:spMk id="2" creationId="{1B58E93C-3565-343C-B0ED-9A99EC596526}"/>
          </ac:spMkLst>
        </pc:spChg>
        <pc:spChg chg="mod">
          <ac:chgData name="Samuel S" userId="ebea3ece65faf3d0" providerId="LiveId" clId="{2BD66B21-DA66-4B99-9838-8CA7B252D5F5}" dt="2024-01-30T16:30:29.228" v="2168" actId="20577"/>
          <ac:spMkLst>
            <pc:docMk/>
            <pc:sldMk cId="2328757773" sldId="257"/>
            <ac:spMk id="3" creationId="{07C37816-E001-1D6B-D805-AE7B61429E47}"/>
          </ac:spMkLst>
        </pc:spChg>
      </pc:sldChg>
      <pc:sldChg chg="modSp del mod">
        <pc:chgData name="Samuel S" userId="ebea3ece65faf3d0" providerId="LiveId" clId="{2BD66B21-DA66-4B99-9838-8CA7B252D5F5}" dt="2024-01-30T09:10:33.734" v="1440" actId="2696"/>
        <pc:sldMkLst>
          <pc:docMk/>
          <pc:sldMk cId="347406533" sldId="258"/>
        </pc:sldMkLst>
        <pc:spChg chg="mod">
          <ac:chgData name="Samuel S" userId="ebea3ece65faf3d0" providerId="LiveId" clId="{2BD66B21-DA66-4B99-9838-8CA7B252D5F5}" dt="2024-01-30T09:10:16.083" v="1439" actId="1076"/>
          <ac:spMkLst>
            <pc:docMk/>
            <pc:sldMk cId="347406533" sldId="258"/>
            <ac:spMk id="2" creationId="{614EAA05-22AA-71B0-011B-1AB39563EE2A}"/>
          </ac:spMkLst>
        </pc:spChg>
        <pc:spChg chg="mod">
          <ac:chgData name="Samuel S" userId="ebea3ece65faf3d0" providerId="LiveId" clId="{2BD66B21-DA66-4B99-9838-8CA7B252D5F5}" dt="2024-01-30T07:12:46.639" v="937" actId="27636"/>
          <ac:spMkLst>
            <pc:docMk/>
            <pc:sldMk cId="347406533" sldId="258"/>
            <ac:spMk id="3" creationId="{89B86CCD-C9C0-BF45-1F2A-703BFD630FA6}"/>
          </ac:spMkLst>
        </pc:spChg>
      </pc:sldChg>
      <pc:sldChg chg="addSp delSp modSp mod delAnim modAnim">
        <pc:chgData name="Samuel S" userId="ebea3ece65faf3d0" providerId="LiveId" clId="{2BD66B21-DA66-4B99-9838-8CA7B252D5F5}" dt="2024-01-30T16:29:12.066" v="2163" actId="20577"/>
        <pc:sldMkLst>
          <pc:docMk/>
          <pc:sldMk cId="1986960949" sldId="259"/>
        </pc:sldMkLst>
        <pc:spChg chg="mod">
          <ac:chgData name="Samuel S" userId="ebea3ece65faf3d0" providerId="LiveId" clId="{2BD66B21-DA66-4B99-9838-8CA7B252D5F5}" dt="2024-01-30T10:52:42.352" v="1844" actId="14100"/>
          <ac:spMkLst>
            <pc:docMk/>
            <pc:sldMk cId="1986960949" sldId="259"/>
            <ac:spMk id="2" creationId="{8D35298D-466A-1BED-CAD7-9C0A5D43E31F}"/>
          </ac:spMkLst>
        </pc:spChg>
        <pc:spChg chg="add del mod">
          <ac:chgData name="Samuel S" userId="ebea3ece65faf3d0" providerId="LiveId" clId="{2BD66B21-DA66-4B99-9838-8CA7B252D5F5}" dt="2024-01-30T10:45:22.602" v="1782" actId="1032"/>
          <ac:spMkLst>
            <pc:docMk/>
            <pc:sldMk cId="1986960949" sldId="259"/>
            <ac:spMk id="3" creationId="{6CDFE5EA-91F4-A3D0-C0D9-FD18FBACD4DC}"/>
          </ac:spMkLst>
        </pc:spChg>
        <pc:spChg chg="add mod">
          <ac:chgData name="Samuel S" userId="ebea3ece65faf3d0" providerId="LiveId" clId="{2BD66B21-DA66-4B99-9838-8CA7B252D5F5}" dt="2024-01-29T19:37:41.037" v="1"/>
          <ac:spMkLst>
            <pc:docMk/>
            <pc:sldMk cId="1986960949" sldId="259"/>
            <ac:spMk id="4" creationId="{A5E09E0E-4A95-276A-47D1-D0673D524F1B}"/>
          </ac:spMkLst>
        </pc:spChg>
        <pc:spChg chg="add mod">
          <ac:chgData name="Samuel S" userId="ebea3ece65faf3d0" providerId="LiveId" clId="{2BD66B21-DA66-4B99-9838-8CA7B252D5F5}" dt="2024-01-29T19:37:47.022" v="3"/>
          <ac:spMkLst>
            <pc:docMk/>
            <pc:sldMk cId="1986960949" sldId="259"/>
            <ac:spMk id="5" creationId="{57534035-1018-38B1-639E-C416D3067A3E}"/>
          </ac:spMkLst>
        </pc:spChg>
        <pc:graphicFrameChg chg="add mod modGraphic">
          <ac:chgData name="Samuel S" userId="ebea3ece65faf3d0" providerId="LiveId" clId="{2BD66B21-DA66-4B99-9838-8CA7B252D5F5}" dt="2024-01-30T10:49:55.538" v="1809" actId="14100"/>
          <ac:graphicFrameMkLst>
            <pc:docMk/>
            <pc:sldMk cId="1986960949" sldId="259"/>
            <ac:graphicFrameMk id="4" creationId="{298E2A72-E2F3-E6FE-B5D3-E9BBF29FA211}"/>
          </ac:graphicFrameMkLst>
        </pc:graphicFrameChg>
        <pc:graphicFrameChg chg="add mod modGraphic">
          <ac:chgData name="Samuel S" userId="ebea3ece65faf3d0" providerId="LiveId" clId="{2BD66B21-DA66-4B99-9838-8CA7B252D5F5}" dt="2024-01-30T16:29:12.066" v="2163" actId="20577"/>
          <ac:graphicFrameMkLst>
            <pc:docMk/>
            <pc:sldMk cId="1986960949" sldId="259"/>
            <ac:graphicFrameMk id="5" creationId="{FB947855-A74C-77CB-7F3A-FA4B33356A44}"/>
          </ac:graphicFrameMkLst>
        </pc:graphicFrameChg>
      </pc:sldChg>
      <pc:sldChg chg="addSp delSp modSp add del mod modTransition modClrScheme addAnim delAnim chgLayout">
        <pc:chgData name="Samuel S" userId="ebea3ece65faf3d0" providerId="LiveId" clId="{2BD66B21-DA66-4B99-9838-8CA7B252D5F5}" dt="2024-01-30T09:18:13.128" v="1500" actId="2696"/>
        <pc:sldMkLst>
          <pc:docMk/>
          <pc:sldMk cId="1751530372" sldId="260"/>
        </pc:sldMkLst>
        <pc:spChg chg="mod ord">
          <ac:chgData name="Samuel S" userId="ebea3ece65faf3d0" providerId="LiveId" clId="{2BD66B21-DA66-4B99-9838-8CA7B252D5F5}" dt="2024-01-30T09:18:09.597" v="1499" actId="21"/>
          <ac:spMkLst>
            <pc:docMk/>
            <pc:sldMk cId="1751530372" sldId="260"/>
            <ac:spMk id="2" creationId="{BD2E436F-272F-745A-CD12-08B2ACA49404}"/>
          </ac:spMkLst>
        </pc:spChg>
        <pc:spChg chg="del mod ord">
          <ac:chgData name="Samuel S" userId="ebea3ece65faf3d0" providerId="LiveId" clId="{2BD66B21-DA66-4B99-9838-8CA7B252D5F5}" dt="2024-01-30T08:30:13.916" v="1337" actId="700"/>
          <ac:spMkLst>
            <pc:docMk/>
            <pc:sldMk cId="1751530372" sldId="260"/>
            <ac:spMk id="3" creationId="{8D470E4E-08B0-C873-AC31-BC37261EFABE}"/>
          </ac:spMkLst>
        </pc:spChg>
        <pc:spChg chg="add mod ord">
          <ac:chgData name="Samuel S" userId="ebea3ece65faf3d0" providerId="LiveId" clId="{2BD66B21-DA66-4B99-9838-8CA7B252D5F5}" dt="2024-01-30T09:17:58.931" v="1498" actId="20577"/>
          <ac:spMkLst>
            <pc:docMk/>
            <pc:sldMk cId="1751530372" sldId="260"/>
            <ac:spMk id="4" creationId="{9551698E-C0DF-E499-7910-9AD63297705C}"/>
          </ac:spMkLst>
        </pc:spChg>
      </pc:sldChg>
      <pc:sldChg chg="del ord">
        <pc:chgData name="Samuel S" userId="ebea3ece65faf3d0" providerId="LiveId" clId="{2BD66B21-DA66-4B99-9838-8CA7B252D5F5}" dt="2024-01-30T07:24:33.068" v="1046" actId="2696"/>
        <pc:sldMkLst>
          <pc:docMk/>
          <pc:sldMk cId="3209743249" sldId="261"/>
        </pc:sldMkLst>
      </pc:sldChg>
      <pc:sldChg chg="modSp new mod ord modAnim">
        <pc:chgData name="Samuel S" userId="ebea3ece65faf3d0" providerId="LiveId" clId="{2BD66B21-DA66-4B99-9838-8CA7B252D5F5}" dt="2024-01-30T16:31:08.885" v="2173" actId="20577"/>
        <pc:sldMkLst>
          <pc:docMk/>
          <pc:sldMk cId="677994455" sldId="262"/>
        </pc:sldMkLst>
        <pc:spChg chg="mod">
          <ac:chgData name="Samuel S" userId="ebea3ece65faf3d0" providerId="LiveId" clId="{2BD66B21-DA66-4B99-9838-8CA7B252D5F5}" dt="2024-01-30T13:36:49.527" v="2146" actId="207"/>
          <ac:spMkLst>
            <pc:docMk/>
            <pc:sldMk cId="677994455" sldId="262"/>
            <ac:spMk id="2" creationId="{D4472DD2-51CD-0AF7-A0DD-4D8ECCBC209D}"/>
          </ac:spMkLst>
        </pc:spChg>
        <pc:spChg chg="mod">
          <ac:chgData name="Samuel S" userId="ebea3ece65faf3d0" providerId="LiveId" clId="{2BD66B21-DA66-4B99-9838-8CA7B252D5F5}" dt="2024-01-30T16:31:08.885" v="2173" actId="20577"/>
          <ac:spMkLst>
            <pc:docMk/>
            <pc:sldMk cId="677994455" sldId="262"/>
            <ac:spMk id="3" creationId="{41647A9C-3A85-1335-464B-4492519625E5}"/>
          </ac:spMkLst>
        </pc:spChg>
      </pc:sldChg>
      <pc:sldChg chg="modSp new mod modAnim">
        <pc:chgData name="Samuel S" userId="ebea3ece65faf3d0" providerId="LiveId" clId="{2BD66B21-DA66-4B99-9838-8CA7B252D5F5}" dt="2024-01-30T16:34:59.197" v="2203" actId="20577"/>
        <pc:sldMkLst>
          <pc:docMk/>
          <pc:sldMk cId="3999765154" sldId="263"/>
        </pc:sldMkLst>
        <pc:spChg chg="mod">
          <ac:chgData name="Samuel S" userId="ebea3ece65faf3d0" providerId="LiveId" clId="{2BD66B21-DA66-4B99-9838-8CA7B252D5F5}" dt="2024-01-30T07:13:22.632" v="1011" actId="27636"/>
          <ac:spMkLst>
            <pc:docMk/>
            <pc:sldMk cId="3999765154" sldId="263"/>
            <ac:spMk id="2" creationId="{1ECEBCB5-9795-B374-1BE8-03350211BE17}"/>
          </ac:spMkLst>
        </pc:spChg>
        <pc:spChg chg="mod">
          <ac:chgData name="Samuel S" userId="ebea3ece65faf3d0" providerId="LiveId" clId="{2BD66B21-DA66-4B99-9838-8CA7B252D5F5}" dt="2024-01-30T16:34:59.197" v="2203" actId="20577"/>
          <ac:spMkLst>
            <pc:docMk/>
            <pc:sldMk cId="3999765154" sldId="263"/>
            <ac:spMk id="3" creationId="{7F1FD891-B5BA-2480-3C67-BC6A7B329FA2}"/>
          </ac:spMkLst>
        </pc:spChg>
      </pc:sldChg>
      <pc:sldChg chg="modSp new del mod modAnim">
        <pc:chgData name="Samuel S" userId="ebea3ece65faf3d0" providerId="LiveId" clId="{2BD66B21-DA66-4B99-9838-8CA7B252D5F5}" dt="2024-01-30T08:44:02.691" v="1405" actId="2696"/>
        <pc:sldMkLst>
          <pc:docMk/>
          <pc:sldMk cId="4091154581" sldId="264"/>
        </pc:sldMkLst>
        <pc:spChg chg="mod">
          <ac:chgData name="Samuel S" userId="ebea3ece65faf3d0" providerId="LiveId" clId="{2BD66B21-DA66-4B99-9838-8CA7B252D5F5}" dt="2024-01-30T07:12:47.853" v="958" actId="27636"/>
          <ac:spMkLst>
            <pc:docMk/>
            <pc:sldMk cId="4091154581" sldId="264"/>
            <ac:spMk id="2" creationId="{4991ECDD-0370-5C1E-0B07-CD4E459EFA81}"/>
          </ac:spMkLst>
        </pc:spChg>
        <pc:spChg chg="mod">
          <ac:chgData name="Samuel S" userId="ebea3ece65faf3d0" providerId="LiveId" clId="{2BD66B21-DA66-4B99-9838-8CA7B252D5F5}" dt="2024-01-30T08:43:41.093" v="1403" actId="21"/>
          <ac:spMkLst>
            <pc:docMk/>
            <pc:sldMk cId="4091154581" sldId="264"/>
            <ac:spMk id="3" creationId="{7CE85A6B-3F1D-07B8-4768-B2EC0E8D9750}"/>
          </ac:spMkLst>
        </pc:spChg>
      </pc:sldChg>
      <pc:sldChg chg="modSp new mod modAnim">
        <pc:chgData name="Samuel S" userId="ebea3ece65faf3d0" providerId="LiveId" clId="{2BD66B21-DA66-4B99-9838-8CA7B252D5F5}" dt="2024-01-30T18:13:07.030" v="2305" actId="20577"/>
        <pc:sldMkLst>
          <pc:docMk/>
          <pc:sldMk cId="2968715959" sldId="265"/>
        </pc:sldMkLst>
        <pc:spChg chg="mod">
          <ac:chgData name="Samuel S" userId="ebea3ece65faf3d0" providerId="LiveId" clId="{2BD66B21-DA66-4B99-9838-8CA7B252D5F5}" dt="2024-01-30T18:13:07.030" v="2305" actId="20577"/>
          <ac:spMkLst>
            <pc:docMk/>
            <pc:sldMk cId="2968715959" sldId="265"/>
            <ac:spMk id="2" creationId="{4EAF0EF4-D1F0-21B7-6E01-6F52F0F87BE8}"/>
          </ac:spMkLst>
        </pc:spChg>
        <pc:spChg chg="mod">
          <ac:chgData name="Samuel S" userId="ebea3ece65faf3d0" providerId="LiveId" clId="{2BD66B21-DA66-4B99-9838-8CA7B252D5F5}" dt="2024-01-30T16:35:56.434" v="2233" actId="20577"/>
          <ac:spMkLst>
            <pc:docMk/>
            <pc:sldMk cId="2968715959" sldId="265"/>
            <ac:spMk id="3" creationId="{9AF85A7B-DF0C-2B8A-4864-B267C9C458BD}"/>
          </ac:spMkLst>
        </pc:spChg>
      </pc:sldChg>
      <pc:sldChg chg="modSp new mod modAnim">
        <pc:chgData name="Samuel S" userId="ebea3ece65faf3d0" providerId="LiveId" clId="{2BD66B21-DA66-4B99-9838-8CA7B252D5F5}" dt="2024-01-30T18:14:00.329" v="2314" actId="14100"/>
        <pc:sldMkLst>
          <pc:docMk/>
          <pc:sldMk cId="1555755674" sldId="266"/>
        </pc:sldMkLst>
        <pc:spChg chg="mod">
          <ac:chgData name="Samuel S" userId="ebea3ece65faf3d0" providerId="LiveId" clId="{2BD66B21-DA66-4B99-9838-8CA7B252D5F5}" dt="2024-01-30T18:14:00.329" v="2314" actId="14100"/>
          <ac:spMkLst>
            <pc:docMk/>
            <pc:sldMk cId="1555755674" sldId="266"/>
            <ac:spMk id="2" creationId="{58DD1C24-7F39-7BD2-1FF1-CC6E0407D479}"/>
          </ac:spMkLst>
        </pc:spChg>
        <pc:spChg chg="mod">
          <ac:chgData name="Samuel S" userId="ebea3ece65faf3d0" providerId="LiveId" clId="{2BD66B21-DA66-4B99-9838-8CA7B252D5F5}" dt="2024-01-30T18:13:46.816" v="2312" actId="14100"/>
          <ac:spMkLst>
            <pc:docMk/>
            <pc:sldMk cId="1555755674" sldId="266"/>
            <ac:spMk id="3" creationId="{67FE6042-2EA6-065E-EBC5-F46B4D64D846}"/>
          </ac:spMkLst>
        </pc:spChg>
      </pc:sldChg>
      <pc:sldChg chg="modSp new mod addAnim delAnim modAnim">
        <pc:chgData name="Samuel S" userId="ebea3ece65faf3d0" providerId="LiveId" clId="{2BD66B21-DA66-4B99-9838-8CA7B252D5F5}" dt="2024-01-30T18:14:15.631" v="2316" actId="27636"/>
        <pc:sldMkLst>
          <pc:docMk/>
          <pc:sldMk cId="3603629239" sldId="267"/>
        </pc:sldMkLst>
        <pc:spChg chg="mod">
          <ac:chgData name="Samuel S" userId="ebea3ece65faf3d0" providerId="LiveId" clId="{2BD66B21-DA66-4B99-9838-8CA7B252D5F5}" dt="2024-01-30T18:14:15.631" v="2316" actId="27636"/>
          <ac:spMkLst>
            <pc:docMk/>
            <pc:sldMk cId="3603629239" sldId="267"/>
            <ac:spMk id="2" creationId="{EE99A0F2-E3DB-44FD-0906-01F54589B4E1}"/>
          </ac:spMkLst>
        </pc:spChg>
        <pc:spChg chg="mod">
          <ac:chgData name="Samuel S" userId="ebea3ece65faf3d0" providerId="LiveId" clId="{2BD66B21-DA66-4B99-9838-8CA7B252D5F5}" dt="2024-01-30T16:40:19.029" v="2253" actId="20577"/>
          <ac:spMkLst>
            <pc:docMk/>
            <pc:sldMk cId="3603629239" sldId="267"/>
            <ac:spMk id="3" creationId="{B45A5B8D-E809-640F-2344-AD38B59C8675}"/>
          </ac:spMkLst>
        </pc:spChg>
      </pc:sldChg>
      <pc:sldChg chg="modSp new mod modAnim">
        <pc:chgData name="Samuel S" userId="ebea3ece65faf3d0" providerId="LiveId" clId="{2BD66B21-DA66-4B99-9838-8CA7B252D5F5}" dt="2024-01-30T18:14:34.404" v="2318" actId="27636"/>
        <pc:sldMkLst>
          <pc:docMk/>
          <pc:sldMk cId="923536418" sldId="268"/>
        </pc:sldMkLst>
        <pc:spChg chg="mod">
          <ac:chgData name="Samuel S" userId="ebea3ece65faf3d0" providerId="LiveId" clId="{2BD66B21-DA66-4B99-9838-8CA7B252D5F5}" dt="2024-01-30T07:12:47.916" v="959" actId="27636"/>
          <ac:spMkLst>
            <pc:docMk/>
            <pc:sldMk cId="923536418" sldId="268"/>
            <ac:spMk id="2" creationId="{713D1486-ACA9-3FE8-0BA0-5BE334F63077}"/>
          </ac:spMkLst>
        </pc:spChg>
        <pc:spChg chg="mod">
          <ac:chgData name="Samuel S" userId="ebea3ece65faf3d0" providerId="LiveId" clId="{2BD66B21-DA66-4B99-9838-8CA7B252D5F5}" dt="2024-01-30T18:14:34.404" v="2318" actId="27636"/>
          <ac:spMkLst>
            <pc:docMk/>
            <pc:sldMk cId="923536418" sldId="268"/>
            <ac:spMk id="3" creationId="{A62CE26F-6828-FE82-6AA4-DDC33B6D45F5}"/>
          </ac:spMkLst>
        </pc:spChg>
      </pc:sldChg>
      <pc:sldChg chg="modSp new mod modAnim">
        <pc:chgData name="Samuel S" userId="ebea3ece65faf3d0" providerId="LiveId" clId="{2BD66B21-DA66-4B99-9838-8CA7B252D5F5}" dt="2024-01-30T16:41:50.777" v="2298" actId="20577"/>
        <pc:sldMkLst>
          <pc:docMk/>
          <pc:sldMk cId="3011465404" sldId="269"/>
        </pc:sldMkLst>
        <pc:spChg chg="mod">
          <ac:chgData name="Samuel S" userId="ebea3ece65faf3d0" providerId="LiveId" clId="{2BD66B21-DA66-4B99-9838-8CA7B252D5F5}" dt="2024-01-30T07:12:56.113" v="995" actId="27636"/>
          <ac:spMkLst>
            <pc:docMk/>
            <pc:sldMk cId="3011465404" sldId="269"/>
            <ac:spMk id="2" creationId="{47E67FCF-D3D7-D168-ECBC-97DFA2830858}"/>
          </ac:spMkLst>
        </pc:spChg>
        <pc:spChg chg="mod">
          <ac:chgData name="Samuel S" userId="ebea3ece65faf3d0" providerId="LiveId" clId="{2BD66B21-DA66-4B99-9838-8CA7B252D5F5}" dt="2024-01-30T16:41:50.777" v="2298" actId="20577"/>
          <ac:spMkLst>
            <pc:docMk/>
            <pc:sldMk cId="3011465404" sldId="269"/>
            <ac:spMk id="3" creationId="{52B4D048-B86C-36B3-3579-E4D1C781944F}"/>
          </ac:spMkLst>
        </pc:spChg>
      </pc:sldChg>
      <pc:sldChg chg="modSp new mod modAnim">
        <pc:chgData name="Samuel S" userId="ebea3ece65faf3d0" providerId="LiveId" clId="{2BD66B21-DA66-4B99-9838-8CA7B252D5F5}" dt="2024-01-30T18:16:02.628" v="2347" actId="20577"/>
        <pc:sldMkLst>
          <pc:docMk/>
          <pc:sldMk cId="4183819472" sldId="270"/>
        </pc:sldMkLst>
        <pc:spChg chg="mod">
          <ac:chgData name="Samuel S" userId="ebea3ece65faf3d0" providerId="LiveId" clId="{2BD66B21-DA66-4B99-9838-8CA7B252D5F5}" dt="2024-01-29T20:43:58.676" v="589" actId="113"/>
          <ac:spMkLst>
            <pc:docMk/>
            <pc:sldMk cId="4183819472" sldId="270"/>
            <ac:spMk id="2" creationId="{48F40D37-9190-7DED-D5CB-B167A85A96E6}"/>
          </ac:spMkLst>
        </pc:spChg>
        <pc:spChg chg="mod">
          <ac:chgData name="Samuel S" userId="ebea3ece65faf3d0" providerId="LiveId" clId="{2BD66B21-DA66-4B99-9838-8CA7B252D5F5}" dt="2024-01-30T18:16:02.628" v="2347" actId="20577"/>
          <ac:spMkLst>
            <pc:docMk/>
            <pc:sldMk cId="4183819472" sldId="270"/>
            <ac:spMk id="3" creationId="{EE6B6B5D-D222-D718-9735-1868AEC1655F}"/>
          </ac:spMkLst>
        </pc:spChg>
      </pc:sldChg>
      <pc:sldChg chg="modSp new del mod modAnim">
        <pc:chgData name="Samuel S" userId="ebea3ece65faf3d0" providerId="LiveId" clId="{2BD66B21-DA66-4B99-9838-8CA7B252D5F5}" dt="2024-01-30T07:22:31.223" v="1045" actId="2696"/>
        <pc:sldMkLst>
          <pc:docMk/>
          <pc:sldMk cId="1886590616" sldId="271"/>
        </pc:sldMkLst>
        <pc:spChg chg="mod">
          <ac:chgData name="Samuel S" userId="ebea3ece65faf3d0" providerId="LiveId" clId="{2BD66B21-DA66-4B99-9838-8CA7B252D5F5}" dt="2024-01-30T07:13:22.684" v="1013" actId="27636"/>
          <ac:spMkLst>
            <pc:docMk/>
            <pc:sldMk cId="1886590616" sldId="271"/>
            <ac:spMk id="2" creationId="{FFE8A301-4056-C461-48E8-279AF1BB742B}"/>
          </ac:spMkLst>
        </pc:spChg>
        <pc:spChg chg="mod">
          <ac:chgData name="Samuel S" userId="ebea3ece65faf3d0" providerId="LiveId" clId="{2BD66B21-DA66-4B99-9838-8CA7B252D5F5}" dt="2024-01-30T07:13:22.691" v="1014" actId="27636"/>
          <ac:spMkLst>
            <pc:docMk/>
            <pc:sldMk cId="1886590616" sldId="271"/>
            <ac:spMk id="3" creationId="{5B2EA9AA-2279-CB0B-5A35-1D1990B34A71}"/>
          </ac:spMkLst>
        </pc:spChg>
      </pc:sldChg>
      <pc:sldChg chg="modSp new add del mod modAnim">
        <pc:chgData name="Samuel S" userId="ebea3ece65faf3d0" providerId="LiveId" clId="{2BD66B21-DA66-4B99-9838-8CA7B252D5F5}" dt="2024-01-30T07:39:58.523" v="1065" actId="2696"/>
        <pc:sldMkLst>
          <pc:docMk/>
          <pc:sldMk cId="3743588535" sldId="272"/>
        </pc:sldMkLst>
        <pc:spChg chg="mod">
          <ac:chgData name="Samuel S" userId="ebea3ece65faf3d0" providerId="LiveId" clId="{2BD66B21-DA66-4B99-9838-8CA7B252D5F5}" dt="2024-01-30T07:39:17.869" v="1060" actId="27636"/>
          <ac:spMkLst>
            <pc:docMk/>
            <pc:sldMk cId="3743588535" sldId="272"/>
            <ac:spMk id="2" creationId="{C47E46CD-6D19-3666-BE26-EA65FCCF135F}"/>
          </ac:spMkLst>
        </pc:spChg>
        <pc:spChg chg="mod">
          <ac:chgData name="Samuel S" userId="ebea3ece65faf3d0" providerId="LiveId" clId="{2BD66B21-DA66-4B99-9838-8CA7B252D5F5}" dt="2024-01-30T07:39:22.272" v="1061" actId="21"/>
          <ac:spMkLst>
            <pc:docMk/>
            <pc:sldMk cId="3743588535" sldId="272"/>
            <ac:spMk id="3" creationId="{6BD3907D-FDB1-9412-094F-A54483BED678}"/>
          </ac:spMkLst>
        </pc:spChg>
      </pc:sldChg>
      <pc:sldChg chg="modSp new add del mod modAnim">
        <pc:chgData name="Samuel S" userId="ebea3ece65faf3d0" providerId="LiveId" clId="{2BD66B21-DA66-4B99-9838-8CA7B252D5F5}" dt="2024-01-30T18:17:47.404" v="2363" actId="2696"/>
        <pc:sldMkLst>
          <pc:docMk/>
          <pc:sldMk cId="237088400" sldId="273"/>
        </pc:sldMkLst>
        <pc:spChg chg="mod">
          <ac:chgData name="Samuel S" userId="ebea3ece65faf3d0" providerId="LiveId" clId="{2BD66B21-DA66-4B99-9838-8CA7B252D5F5}" dt="2024-01-30T07:12:48.213" v="966" actId="27636"/>
          <ac:spMkLst>
            <pc:docMk/>
            <pc:sldMk cId="237088400" sldId="273"/>
            <ac:spMk id="2" creationId="{26DDEEC6-A070-4817-F02C-20E3098E9F5A}"/>
          </ac:spMkLst>
        </pc:spChg>
        <pc:spChg chg="mod">
          <ac:chgData name="Samuel S" userId="ebea3ece65faf3d0" providerId="LiveId" clId="{2BD66B21-DA66-4B99-9838-8CA7B252D5F5}" dt="2024-01-30T07:13:22.722" v="1016" actId="27636"/>
          <ac:spMkLst>
            <pc:docMk/>
            <pc:sldMk cId="237088400" sldId="273"/>
            <ac:spMk id="3" creationId="{9DBE3A94-B212-2103-970E-9A7A98895E93}"/>
          </ac:spMkLst>
        </pc:spChg>
      </pc:sldChg>
      <pc:sldChg chg="addSp modSp new mod modAnim">
        <pc:chgData name="Samuel S" userId="ebea3ece65faf3d0" providerId="LiveId" clId="{2BD66B21-DA66-4B99-9838-8CA7B252D5F5}" dt="2024-01-30T18:17:06.797" v="2361" actId="20577"/>
        <pc:sldMkLst>
          <pc:docMk/>
          <pc:sldMk cId="2193902607" sldId="274"/>
        </pc:sldMkLst>
        <pc:spChg chg="add mod">
          <ac:chgData name="Samuel S" userId="ebea3ece65faf3d0" providerId="LiveId" clId="{2BD66B21-DA66-4B99-9838-8CA7B252D5F5}" dt="2024-01-30T18:17:06.797" v="2361" actId="20577"/>
          <ac:spMkLst>
            <pc:docMk/>
            <pc:sldMk cId="2193902607" sldId="274"/>
            <ac:spMk id="3" creationId="{4991B3F3-EAE5-F04F-C789-56C74D92CD9C}"/>
          </ac:spMkLst>
        </pc:spChg>
      </pc:sldChg>
      <pc:sldChg chg="addSp modSp new mod modAnim">
        <pc:chgData name="Samuel S" userId="ebea3ece65faf3d0" providerId="LiveId" clId="{2BD66B21-DA66-4B99-9838-8CA7B252D5F5}" dt="2024-01-30T16:35:29.437" v="2223" actId="20577"/>
        <pc:sldMkLst>
          <pc:docMk/>
          <pc:sldMk cId="508779705" sldId="275"/>
        </pc:sldMkLst>
        <pc:spChg chg="add mod">
          <ac:chgData name="Samuel S" userId="ebea3ece65faf3d0" providerId="LiveId" clId="{2BD66B21-DA66-4B99-9838-8CA7B252D5F5}" dt="2024-01-30T16:35:29.437" v="2223" actId="20577"/>
          <ac:spMkLst>
            <pc:docMk/>
            <pc:sldMk cId="508779705" sldId="275"/>
            <ac:spMk id="3" creationId="{AB16980C-CFB4-1D5E-1588-B123FE4F3AC7}"/>
          </ac:spMkLst>
        </pc:spChg>
      </pc:sldChg>
      <pc:sldChg chg="addSp modSp new mod">
        <pc:chgData name="Samuel S" userId="ebea3ece65faf3d0" providerId="LiveId" clId="{2BD66B21-DA66-4B99-9838-8CA7B252D5F5}" dt="2024-01-30T09:17:37.057" v="1497" actId="14100"/>
        <pc:sldMkLst>
          <pc:docMk/>
          <pc:sldMk cId="2364549026" sldId="276"/>
        </pc:sldMkLst>
        <pc:spChg chg="mod">
          <ac:chgData name="Samuel S" userId="ebea3ece65faf3d0" providerId="LiveId" clId="{2BD66B21-DA66-4B99-9838-8CA7B252D5F5}" dt="2024-01-30T09:12:59.677" v="1471" actId="255"/>
          <ac:spMkLst>
            <pc:docMk/>
            <pc:sldMk cId="2364549026" sldId="276"/>
            <ac:spMk id="2" creationId="{F40386E9-85C1-ACF8-0DA1-5FB8124B9A63}"/>
          </ac:spMkLst>
        </pc:spChg>
        <pc:picChg chg="add mod">
          <ac:chgData name="Samuel S" userId="ebea3ece65faf3d0" providerId="LiveId" clId="{2BD66B21-DA66-4B99-9838-8CA7B252D5F5}" dt="2024-01-30T09:17:11.917" v="1490" actId="207"/>
          <ac:picMkLst>
            <pc:docMk/>
            <pc:sldMk cId="2364549026" sldId="276"/>
            <ac:picMk id="4" creationId="{C49FB1D2-C487-F351-93A8-9CD994D08E02}"/>
          </ac:picMkLst>
        </pc:picChg>
        <pc:picChg chg="add mod">
          <ac:chgData name="Samuel S" userId="ebea3ece65faf3d0" providerId="LiveId" clId="{2BD66B21-DA66-4B99-9838-8CA7B252D5F5}" dt="2024-01-30T09:17:37.057" v="1497" actId="14100"/>
          <ac:picMkLst>
            <pc:docMk/>
            <pc:sldMk cId="2364549026" sldId="276"/>
            <ac:picMk id="6" creationId="{1B16F4A7-2C22-BF43-E9A4-ECD42A7DE852}"/>
          </ac:picMkLst>
        </pc:picChg>
      </pc:sldChg>
      <pc:sldChg chg="addSp delSp modSp new del mod">
        <pc:chgData name="Samuel S" userId="ebea3ece65faf3d0" providerId="LiveId" clId="{2BD66B21-DA66-4B99-9838-8CA7B252D5F5}" dt="2024-01-30T11:44:57.181" v="2036" actId="2696"/>
        <pc:sldMkLst>
          <pc:docMk/>
          <pc:sldMk cId="3093876771" sldId="277"/>
        </pc:sldMkLst>
        <pc:spChg chg="mod">
          <ac:chgData name="Samuel S" userId="ebea3ece65faf3d0" providerId="LiveId" clId="{2BD66B21-DA66-4B99-9838-8CA7B252D5F5}" dt="2024-01-30T11:44:46.320" v="2032" actId="1076"/>
          <ac:spMkLst>
            <pc:docMk/>
            <pc:sldMk cId="3093876771" sldId="277"/>
            <ac:spMk id="2" creationId="{A11C7817-09CA-F643-2E18-61D9D74AC1E4}"/>
          </ac:spMkLst>
        </pc:spChg>
        <pc:spChg chg="add mod">
          <ac:chgData name="Samuel S" userId="ebea3ece65faf3d0" providerId="LiveId" clId="{2BD66B21-DA66-4B99-9838-8CA7B252D5F5}" dt="2024-01-30T11:44:46.320" v="2032" actId="1076"/>
          <ac:spMkLst>
            <pc:docMk/>
            <pc:sldMk cId="3093876771" sldId="277"/>
            <ac:spMk id="4" creationId="{95DA32E0-A2E5-5E50-07C8-790D79BDF21D}"/>
          </ac:spMkLst>
        </pc:spChg>
        <pc:spChg chg="add mod">
          <ac:chgData name="Samuel S" userId="ebea3ece65faf3d0" providerId="LiveId" clId="{2BD66B21-DA66-4B99-9838-8CA7B252D5F5}" dt="2024-01-30T11:44:46.320" v="2032" actId="1076"/>
          <ac:spMkLst>
            <pc:docMk/>
            <pc:sldMk cId="3093876771" sldId="277"/>
            <ac:spMk id="5" creationId="{0CDECB49-FE4E-8108-9246-9FE8D142D0AB}"/>
          </ac:spMkLst>
        </pc:spChg>
        <pc:spChg chg="add mod">
          <ac:chgData name="Samuel S" userId="ebea3ece65faf3d0" providerId="LiveId" clId="{2BD66B21-DA66-4B99-9838-8CA7B252D5F5}" dt="2024-01-30T11:44:46.320" v="2032" actId="1076"/>
          <ac:spMkLst>
            <pc:docMk/>
            <pc:sldMk cId="3093876771" sldId="277"/>
            <ac:spMk id="8" creationId="{AAF86798-9F13-E440-FBF5-1B198E82E568}"/>
          </ac:spMkLst>
        </pc:spChg>
        <pc:spChg chg="add del mod">
          <ac:chgData name="Samuel S" userId="ebea3ece65faf3d0" providerId="LiveId" clId="{2BD66B21-DA66-4B99-9838-8CA7B252D5F5}" dt="2024-01-30T11:44:55.237" v="2035"/>
          <ac:spMkLst>
            <pc:docMk/>
            <pc:sldMk cId="3093876771" sldId="277"/>
            <ac:spMk id="10" creationId="{9321C906-AAC1-12F7-045F-0328DCFEAF80}"/>
          </ac:spMkLst>
        </pc:spChg>
        <pc:spChg chg="add del">
          <ac:chgData name="Samuel S" userId="ebea3ece65faf3d0" providerId="LiveId" clId="{2BD66B21-DA66-4B99-9838-8CA7B252D5F5}" dt="2024-01-30T11:42:12.002" v="2007" actId="22"/>
          <ac:spMkLst>
            <pc:docMk/>
            <pc:sldMk cId="3093876771" sldId="277"/>
            <ac:spMk id="12" creationId="{33BCE01E-253F-33FA-8CA7-0267EB658C31}"/>
          </ac:spMkLst>
        </pc:spChg>
        <pc:picChg chg="add mod">
          <ac:chgData name="Samuel S" userId="ebea3ece65faf3d0" providerId="LiveId" clId="{2BD66B21-DA66-4B99-9838-8CA7B252D5F5}" dt="2024-01-30T11:44:46.320" v="2032" actId="1076"/>
          <ac:picMkLst>
            <pc:docMk/>
            <pc:sldMk cId="3093876771" sldId="277"/>
            <ac:picMk id="3" creationId="{A98446FC-9CAF-7ACF-3DB9-67920362738D}"/>
          </ac:picMkLst>
        </pc:picChg>
        <pc:picChg chg="add mod">
          <ac:chgData name="Samuel S" userId="ebea3ece65faf3d0" providerId="LiveId" clId="{2BD66B21-DA66-4B99-9838-8CA7B252D5F5}" dt="2024-01-30T11:44:46.320" v="2032" actId="1076"/>
          <ac:picMkLst>
            <pc:docMk/>
            <pc:sldMk cId="3093876771" sldId="277"/>
            <ac:picMk id="7" creationId="{D225AA25-7BEE-4AD6-0657-CB1A4459E591}"/>
          </ac:picMkLst>
        </pc:picChg>
      </pc:sldChg>
      <pc:sldChg chg="new del">
        <pc:chgData name="Samuel S" userId="ebea3ece65faf3d0" providerId="LiveId" clId="{2BD66B21-DA66-4B99-9838-8CA7B252D5F5}" dt="2024-01-30T13:36:19.289" v="2145" actId="2696"/>
        <pc:sldMkLst>
          <pc:docMk/>
          <pc:sldMk cId="1113882299" sldId="278"/>
        </pc:sldMkLst>
      </pc:sldChg>
      <pc:sldChg chg="addSp delSp modSp new del mod">
        <pc:chgData name="Samuel S" userId="ebea3ece65faf3d0" providerId="LiveId" clId="{2BD66B21-DA66-4B99-9838-8CA7B252D5F5}" dt="2024-01-30T10:54:51.102" v="1861" actId="2696"/>
        <pc:sldMkLst>
          <pc:docMk/>
          <pc:sldMk cId="1974478974" sldId="278"/>
        </pc:sldMkLst>
        <pc:spChg chg="add del mod">
          <ac:chgData name="Samuel S" userId="ebea3ece65faf3d0" providerId="LiveId" clId="{2BD66B21-DA66-4B99-9838-8CA7B252D5F5}" dt="2024-01-30T10:54:47.187" v="1860"/>
          <ac:spMkLst>
            <pc:docMk/>
            <pc:sldMk cId="1974478974" sldId="278"/>
            <ac:spMk id="3" creationId="{5A30526B-29D3-4BAB-ECB4-B853FF5C8F4A}"/>
          </ac:spMkLst>
        </pc:spChg>
      </pc:sldChg>
      <pc:sldChg chg="addSp delSp modSp new del mod">
        <pc:chgData name="Samuel S" userId="ebea3ece65faf3d0" providerId="LiveId" clId="{2BD66B21-DA66-4B99-9838-8CA7B252D5F5}" dt="2024-01-30T11:46:00.919" v="2052" actId="2696"/>
        <pc:sldMkLst>
          <pc:docMk/>
          <pc:sldMk cId="1058015294" sldId="279"/>
        </pc:sldMkLst>
        <pc:spChg chg="mod">
          <ac:chgData name="Samuel S" userId="ebea3ece65faf3d0" providerId="LiveId" clId="{2BD66B21-DA66-4B99-9838-8CA7B252D5F5}" dt="2024-01-30T11:45:32.374" v="2044"/>
          <ac:spMkLst>
            <pc:docMk/>
            <pc:sldMk cId="1058015294" sldId="279"/>
            <ac:spMk id="2" creationId="{978E66E1-D7A7-AB3C-3F98-51E765F98193}"/>
          </ac:spMkLst>
        </pc:spChg>
        <pc:spChg chg="del">
          <ac:chgData name="Samuel S" userId="ebea3ece65faf3d0" providerId="LiveId" clId="{2BD66B21-DA66-4B99-9838-8CA7B252D5F5}" dt="2024-01-30T11:45:14.910" v="2038" actId="931"/>
          <ac:spMkLst>
            <pc:docMk/>
            <pc:sldMk cId="1058015294" sldId="279"/>
            <ac:spMk id="3" creationId="{DE7D6C89-4B8B-52EB-8763-FDDA526FD26F}"/>
          </ac:spMkLst>
        </pc:spChg>
        <pc:spChg chg="mod">
          <ac:chgData name="Samuel S" userId="ebea3ece65faf3d0" providerId="LiveId" clId="{2BD66B21-DA66-4B99-9838-8CA7B252D5F5}" dt="2024-01-30T11:45:56.801" v="2051" actId="14100"/>
          <ac:spMkLst>
            <pc:docMk/>
            <pc:sldMk cId="1058015294" sldId="279"/>
            <ac:spMk id="4" creationId="{7A2C9C05-E7CE-EA56-742F-FEA620BEF6E8}"/>
          </ac:spMkLst>
        </pc:spChg>
        <pc:picChg chg="add mod">
          <ac:chgData name="Samuel S" userId="ebea3ece65faf3d0" providerId="LiveId" clId="{2BD66B21-DA66-4B99-9838-8CA7B252D5F5}" dt="2024-01-30T11:45:18.625" v="2039" actId="1076"/>
          <ac:picMkLst>
            <pc:docMk/>
            <pc:sldMk cId="1058015294" sldId="279"/>
            <ac:picMk id="6" creationId="{ED2D52E0-F5CB-21DE-4F2A-14F1A0D86E9D}"/>
          </ac:picMkLst>
        </pc:picChg>
      </pc:sldChg>
      <pc:sldChg chg="addSp delSp modSp new mod setBg modAnim">
        <pc:chgData name="Samuel S" userId="ebea3ece65faf3d0" providerId="LiveId" clId="{2BD66B21-DA66-4B99-9838-8CA7B252D5F5}" dt="2024-01-30T18:21:08.601" v="2451" actId="114"/>
        <pc:sldMkLst>
          <pc:docMk/>
          <pc:sldMk cId="2898735674" sldId="279"/>
        </pc:sldMkLst>
        <pc:spChg chg="add mod">
          <ac:chgData name="Samuel S" userId="ebea3ece65faf3d0" providerId="LiveId" clId="{2BD66B21-DA66-4B99-9838-8CA7B252D5F5}" dt="2024-01-30T18:21:08.601" v="2451" actId="114"/>
          <ac:spMkLst>
            <pc:docMk/>
            <pc:sldMk cId="2898735674" sldId="279"/>
            <ac:spMk id="3" creationId="{EC15703E-1C3F-A669-52B4-B27ACC278F97}"/>
          </ac:spMkLst>
        </pc:spChg>
        <pc:picChg chg="add del mod">
          <ac:chgData name="Samuel S" userId="ebea3ece65faf3d0" providerId="LiveId" clId="{2BD66B21-DA66-4B99-9838-8CA7B252D5F5}" dt="2024-01-30T18:18:02.424" v="2364" actId="21"/>
          <ac:picMkLst>
            <pc:docMk/>
            <pc:sldMk cId="2898735674" sldId="279"/>
            <ac:picMk id="4" creationId="{C56565ED-A7D2-1251-BE9D-7CC441C4C9F7}"/>
          </ac:picMkLst>
        </pc:picChg>
      </pc:sldChg>
      <pc:sldChg chg="addSp modSp new del">
        <pc:chgData name="Samuel S" userId="ebea3ece65faf3d0" providerId="LiveId" clId="{2BD66B21-DA66-4B99-9838-8CA7B252D5F5}" dt="2024-01-30T14:02:33.599" v="2153" actId="2696"/>
        <pc:sldMkLst>
          <pc:docMk/>
          <pc:sldMk cId="458695324" sldId="280"/>
        </pc:sldMkLst>
        <pc:picChg chg="add mod">
          <ac:chgData name="Samuel S" userId="ebea3ece65faf3d0" providerId="LiveId" clId="{2BD66B21-DA66-4B99-9838-8CA7B252D5F5}" dt="2024-01-30T14:02:26.073" v="2152" actId="1076"/>
          <ac:picMkLst>
            <pc:docMk/>
            <pc:sldMk cId="458695324" sldId="280"/>
            <ac:picMk id="1026" creationId="{4D92E2D6-600E-8E30-8FEC-24B262C85A54}"/>
          </ac:picMkLst>
        </pc:picChg>
      </pc:sldChg>
      <pc:sldChg chg="add del">
        <pc:chgData name="Samuel S" userId="ebea3ece65faf3d0" providerId="LiveId" clId="{2BD66B21-DA66-4B99-9838-8CA7B252D5F5}" dt="2024-01-30T13:36:16.423" v="2144" actId="2890"/>
        <pc:sldMkLst>
          <pc:docMk/>
          <pc:sldMk cId="2178124367" sldId="280"/>
        </pc:sldMkLst>
      </pc:sldChg>
      <pc:sldMasterChg chg="setBg modSldLayout">
        <pc:chgData name="Samuel S" userId="ebea3ece65faf3d0" providerId="LiveId" clId="{2BD66B21-DA66-4B99-9838-8CA7B252D5F5}" dt="2024-01-30T11:47:56.766" v="2113"/>
        <pc:sldMasterMkLst>
          <pc:docMk/>
          <pc:sldMasterMk cId="581700028" sldId="2147484069"/>
        </pc:sldMasterMkLst>
        <pc:sldLayoutChg chg="setBg">
          <pc:chgData name="Samuel S" userId="ebea3ece65faf3d0" providerId="LiveId" clId="{2BD66B21-DA66-4B99-9838-8CA7B252D5F5}" dt="2024-01-30T11:47:56.766" v="2113"/>
          <pc:sldLayoutMkLst>
            <pc:docMk/>
            <pc:sldMasterMk cId="581700028" sldId="2147484069"/>
            <pc:sldLayoutMk cId="2677910026" sldId="2147484070"/>
          </pc:sldLayoutMkLst>
        </pc:sldLayoutChg>
        <pc:sldLayoutChg chg="setBg">
          <pc:chgData name="Samuel S" userId="ebea3ece65faf3d0" providerId="LiveId" clId="{2BD66B21-DA66-4B99-9838-8CA7B252D5F5}" dt="2024-01-30T11:47:56.766" v="2113"/>
          <pc:sldLayoutMkLst>
            <pc:docMk/>
            <pc:sldMasterMk cId="581700028" sldId="2147484069"/>
            <pc:sldLayoutMk cId="3566898737" sldId="2147484071"/>
          </pc:sldLayoutMkLst>
        </pc:sldLayoutChg>
        <pc:sldLayoutChg chg="setBg">
          <pc:chgData name="Samuel S" userId="ebea3ece65faf3d0" providerId="LiveId" clId="{2BD66B21-DA66-4B99-9838-8CA7B252D5F5}" dt="2024-01-30T11:47:56.766" v="2113"/>
          <pc:sldLayoutMkLst>
            <pc:docMk/>
            <pc:sldMasterMk cId="581700028" sldId="2147484069"/>
            <pc:sldLayoutMk cId="3389465295" sldId="2147484072"/>
          </pc:sldLayoutMkLst>
        </pc:sldLayoutChg>
        <pc:sldLayoutChg chg="setBg">
          <pc:chgData name="Samuel S" userId="ebea3ece65faf3d0" providerId="LiveId" clId="{2BD66B21-DA66-4B99-9838-8CA7B252D5F5}" dt="2024-01-30T11:47:56.766" v="2113"/>
          <pc:sldLayoutMkLst>
            <pc:docMk/>
            <pc:sldMasterMk cId="581700028" sldId="2147484069"/>
            <pc:sldLayoutMk cId="1857190510" sldId="2147484073"/>
          </pc:sldLayoutMkLst>
        </pc:sldLayoutChg>
        <pc:sldLayoutChg chg="setBg">
          <pc:chgData name="Samuel S" userId="ebea3ece65faf3d0" providerId="LiveId" clId="{2BD66B21-DA66-4B99-9838-8CA7B252D5F5}" dt="2024-01-30T11:47:56.766" v="2113"/>
          <pc:sldLayoutMkLst>
            <pc:docMk/>
            <pc:sldMasterMk cId="581700028" sldId="2147484069"/>
            <pc:sldLayoutMk cId="2069264335" sldId="2147484074"/>
          </pc:sldLayoutMkLst>
        </pc:sldLayoutChg>
        <pc:sldLayoutChg chg="setBg">
          <pc:chgData name="Samuel S" userId="ebea3ece65faf3d0" providerId="LiveId" clId="{2BD66B21-DA66-4B99-9838-8CA7B252D5F5}" dt="2024-01-30T11:47:56.766" v="2113"/>
          <pc:sldLayoutMkLst>
            <pc:docMk/>
            <pc:sldMasterMk cId="581700028" sldId="2147484069"/>
            <pc:sldLayoutMk cId="344784999" sldId="2147484075"/>
          </pc:sldLayoutMkLst>
        </pc:sldLayoutChg>
        <pc:sldLayoutChg chg="setBg">
          <pc:chgData name="Samuel S" userId="ebea3ece65faf3d0" providerId="LiveId" clId="{2BD66B21-DA66-4B99-9838-8CA7B252D5F5}" dt="2024-01-30T11:47:56.766" v="2113"/>
          <pc:sldLayoutMkLst>
            <pc:docMk/>
            <pc:sldMasterMk cId="581700028" sldId="2147484069"/>
            <pc:sldLayoutMk cId="600081908" sldId="2147484076"/>
          </pc:sldLayoutMkLst>
        </pc:sldLayoutChg>
        <pc:sldLayoutChg chg="setBg">
          <pc:chgData name="Samuel S" userId="ebea3ece65faf3d0" providerId="LiveId" clId="{2BD66B21-DA66-4B99-9838-8CA7B252D5F5}" dt="2024-01-30T11:47:56.766" v="2113"/>
          <pc:sldLayoutMkLst>
            <pc:docMk/>
            <pc:sldMasterMk cId="581700028" sldId="2147484069"/>
            <pc:sldLayoutMk cId="2917071648" sldId="2147484077"/>
          </pc:sldLayoutMkLst>
        </pc:sldLayoutChg>
        <pc:sldLayoutChg chg="setBg">
          <pc:chgData name="Samuel S" userId="ebea3ece65faf3d0" providerId="LiveId" clId="{2BD66B21-DA66-4B99-9838-8CA7B252D5F5}" dt="2024-01-30T11:47:56.766" v="2113"/>
          <pc:sldLayoutMkLst>
            <pc:docMk/>
            <pc:sldMasterMk cId="581700028" sldId="2147484069"/>
            <pc:sldLayoutMk cId="1438070348" sldId="2147484078"/>
          </pc:sldLayoutMkLst>
        </pc:sldLayoutChg>
        <pc:sldLayoutChg chg="setBg">
          <pc:chgData name="Samuel S" userId="ebea3ece65faf3d0" providerId="LiveId" clId="{2BD66B21-DA66-4B99-9838-8CA7B252D5F5}" dt="2024-01-30T11:47:56.766" v="2113"/>
          <pc:sldLayoutMkLst>
            <pc:docMk/>
            <pc:sldMasterMk cId="581700028" sldId="2147484069"/>
            <pc:sldLayoutMk cId="3513137310" sldId="2147484079"/>
          </pc:sldLayoutMkLst>
        </pc:sldLayoutChg>
        <pc:sldLayoutChg chg="setBg">
          <pc:chgData name="Samuel S" userId="ebea3ece65faf3d0" providerId="LiveId" clId="{2BD66B21-DA66-4B99-9838-8CA7B252D5F5}" dt="2024-01-30T11:47:56.766" v="2113"/>
          <pc:sldLayoutMkLst>
            <pc:docMk/>
            <pc:sldMasterMk cId="581700028" sldId="2147484069"/>
            <pc:sldLayoutMk cId="1038763744" sldId="2147484080"/>
          </pc:sldLayoutMkLst>
        </pc:sldLayoutChg>
        <pc:sldLayoutChg chg="setBg">
          <pc:chgData name="Samuel S" userId="ebea3ece65faf3d0" providerId="LiveId" clId="{2BD66B21-DA66-4B99-9838-8CA7B252D5F5}" dt="2024-01-30T11:47:56.766" v="2113"/>
          <pc:sldLayoutMkLst>
            <pc:docMk/>
            <pc:sldMasterMk cId="581700028" sldId="2147484069"/>
            <pc:sldLayoutMk cId="2148101431" sldId="2147484081"/>
          </pc:sldLayoutMkLst>
        </pc:sldLayoutChg>
        <pc:sldLayoutChg chg="setBg">
          <pc:chgData name="Samuel S" userId="ebea3ece65faf3d0" providerId="LiveId" clId="{2BD66B21-DA66-4B99-9838-8CA7B252D5F5}" dt="2024-01-30T11:47:56.766" v="2113"/>
          <pc:sldLayoutMkLst>
            <pc:docMk/>
            <pc:sldMasterMk cId="581700028" sldId="2147484069"/>
            <pc:sldLayoutMk cId="3243161096" sldId="2147484082"/>
          </pc:sldLayoutMkLst>
        </pc:sldLayoutChg>
        <pc:sldLayoutChg chg="setBg">
          <pc:chgData name="Samuel S" userId="ebea3ece65faf3d0" providerId="LiveId" clId="{2BD66B21-DA66-4B99-9838-8CA7B252D5F5}" dt="2024-01-30T11:47:56.766" v="2113"/>
          <pc:sldLayoutMkLst>
            <pc:docMk/>
            <pc:sldMasterMk cId="581700028" sldId="2147484069"/>
            <pc:sldLayoutMk cId="3220488018" sldId="2147484083"/>
          </pc:sldLayoutMkLst>
        </pc:sldLayoutChg>
        <pc:sldLayoutChg chg="setBg">
          <pc:chgData name="Samuel S" userId="ebea3ece65faf3d0" providerId="LiveId" clId="{2BD66B21-DA66-4B99-9838-8CA7B252D5F5}" dt="2024-01-30T11:47:56.766" v="2113"/>
          <pc:sldLayoutMkLst>
            <pc:docMk/>
            <pc:sldMasterMk cId="581700028" sldId="2147484069"/>
            <pc:sldLayoutMk cId="909128547" sldId="2147484084"/>
          </pc:sldLayoutMkLst>
        </pc:sldLayoutChg>
        <pc:sldLayoutChg chg="setBg">
          <pc:chgData name="Samuel S" userId="ebea3ece65faf3d0" providerId="LiveId" clId="{2BD66B21-DA66-4B99-9838-8CA7B252D5F5}" dt="2024-01-30T11:47:56.766" v="2113"/>
          <pc:sldLayoutMkLst>
            <pc:docMk/>
            <pc:sldMasterMk cId="581700028" sldId="2147484069"/>
            <pc:sldLayoutMk cId="2911622407" sldId="214748408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92823-EAE5-4506-B125-4B808534037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90881B12-C30B-4D67-A107-3800B9515CE0}" type="pres">
      <dgm:prSet presAssocID="{0FB92823-EAE5-4506-B125-4B808534037B}" presName="Name0" presStyleCnt="0">
        <dgm:presLayoutVars>
          <dgm:chMax/>
          <dgm:chPref/>
          <dgm:dir/>
          <dgm:animLvl val="lvl"/>
        </dgm:presLayoutVars>
      </dgm:prSet>
      <dgm:spPr/>
    </dgm:pt>
  </dgm:ptLst>
  <dgm:cxnLst>
    <dgm:cxn modelId="{B37FDBFB-38FD-456D-9390-B076790B2358}" type="presOf" srcId="{0FB92823-EAE5-4506-B125-4B808534037B}" destId="{90881B12-C30B-4D67-A107-3800B9515CE0}" srcOrd="0"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4B554-3070-4B21-956D-8EDE76E10FE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2A1EA91-EAA8-4710-968B-42970EB3E3B1}">
      <dgm:prSet phldrT="[Text]"/>
      <dgm:spPr/>
      <dgm:t>
        <a:bodyPr/>
        <a:lstStyle/>
        <a:p>
          <a:r>
            <a:rPr lang="en-US" b="1" dirty="0">
              <a:solidFill>
                <a:schemeClr val="accent2">
                  <a:lumMod val="75000"/>
                </a:schemeClr>
              </a:solidFill>
            </a:rPr>
            <a:t>High-Quality Projection Systems</a:t>
          </a:r>
        </a:p>
        <a:p>
          <a:r>
            <a:rPr lang="en-US" b="1" dirty="0">
              <a:solidFill>
                <a:schemeClr val="accent2">
                  <a:lumMod val="75000"/>
                </a:schemeClr>
              </a:solidFill>
            </a:rPr>
            <a:t>( Approx. ₹40 Lakhs)</a:t>
          </a:r>
          <a:endParaRPr lang="en-IN" dirty="0">
            <a:solidFill>
              <a:schemeClr val="accent2">
                <a:lumMod val="75000"/>
              </a:schemeClr>
            </a:solidFill>
          </a:endParaRPr>
        </a:p>
      </dgm:t>
    </dgm:pt>
    <dgm:pt modelId="{78C48D29-E8C2-46A2-89EF-98ABDBC6822C}" type="parTrans" cxnId="{B0C815D4-C889-433D-A6A9-E876EF1CB220}">
      <dgm:prSet/>
      <dgm:spPr/>
      <dgm:t>
        <a:bodyPr/>
        <a:lstStyle/>
        <a:p>
          <a:endParaRPr lang="en-IN"/>
        </a:p>
      </dgm:t>
    </dgm:pt>
    <dgm:pt modelId="{BA471643-ADC6-45A2-B24A-700466CD91CB}" type="sibTrans" cxnId="{B0C815D4-C889-433D-A6A9-E876EF1CB220}">
      <dgm:prSet/>
      <dgm:spPr/>
      <dgm:t>
        <a:bodyPr/>
        <a:lstStyle/>
        <a:p>
          <a:endParaRPr lang="en-IN"/>
        </a:p>
      </dgm:t>
    </dgm:pt>
    <dgm:pt modelId="{22888B01-CA05-4712-BA94-6C1215032662}">
      <dgm:prSet phldrT="[Text]" custT="1"/>
      <dgm:spPr/>
      <dgm:t>
        <a:bodyPr/>
        <a:lstStyle/>
        <a:p>
          <a:r>
            <a:rPr lang="en-US" sz="2300" b="1" kern="1200" dirty="0">
              <a:solidFill>
                <a:srgbClr val="BC356F">
                  <a:lumMod val="75000"/>
                </a:srgbClr>
              </a:solidFill>
              <a:latin typeface="Trebuchet MS" panose="020B0603020202020204"/>
              <a:ea typeface="+mn-ea"/>
              <a:cs typeface="+mn-cs"/>
            </a:rPr>
            <a:t>Licensing and Film Rights</a:t>
          </a:r>
        </a:p>
        <a:p>
          <a:r>
            <a:rPr lang="en-US" sz="2300" b="1" kern="1200" dirty="0">
              <a:solidFill>
                <a:srgbClr val="BC356F">
                  <a:lumMod val="75000"/>
                </a:srgbClr>
              </a:solidFill>
              <a:latin typeface="Trebuchet MS" panose="020B0603020202020204"/>
              <a:ea typeface="+mn-ea"/>
              <a:cs typeface="+mn-cs"/>
            </a:rPr>
            <a:t>( Approx. ₹20 Lakhs)</a:t>
          </a:r>
          <a:endParaRPr lang="en-IN" sz="2300" b="1" kern="1200" dirty="0">
            <a:solidFill>
              <a:srgbClr val="BC356F">
                <a:lumMod val="75000"/>
              </a:srgbClr>
            </a:solidFill>
            <a:latin typeface="Trebuchet MS" panose="020B0603020202020204"/>
            <a:ea typeface="+mn-ea"/>
            <a:cs typeface="+mn-cs"/>
          </a:endParaRPr>
        </a:p>
      </dgm:t>
    </dgm:pt>
    <dgm:pt modelId="{A4099EDD-851A-41EA-8B6A-9B3A1D8BE700}" type="parTrans" cxnId="{E6FDFEC9-9E7B-41DE-9D1F-86598359A75B}">
      <dgm:prSet/>
      <dgm:spPr/>
      <dgm:t>
        <a:bodyPr/>
        <a:lstStyle/>
        <a:p>
          <a:endParaRPr lang="en-IN"/>
        </a:p>
      </dgm:t>
    </dgm:pt>
    <dgm:pt modelId="{CBA2A6D2-72AE-4BC1-AC5B-3ED52EFFFB4A}" type="sibTrans" cxnId="{E6FDFEC9-9E7B-41DE-9D1F-86598359A75B}">
      <dgm:prSet/>
      <dgm:spPr/>
      <dgm:t>
        <a:bodyPr/>
        <a:lstStyle/>
        <a:p>
          <a:endParaRPr lang="en-IN"/>
        </a:p>
      </dgm:t>
    </dgm:pt>
    <dgm:pt modelId="{3FBAE704-433B-4319-A7A0-603CD8C809E6}">
      <dgm:prSet phldrT="[Text]" custT="1"/>
      <dgm:spPr/>
      <dgm:t>
        <a:bodyPr/>
        <a:lstStyle/>
        <a:p>
          <a:r>
            <a:rPr lang="en-US" sz="2300" b="1" kern="1200" dirty="0">
              <a:solidFill>
                <a:srgbClr val="BC356F">
                  <a:lumMod val="75000"/>
                </a:srgbClr>
              </a:solidFill>
              <a:latin typeface="Trebuchet MS" panose="020B0603020202020204"/>
              <a:ea typeface="+mn-ea"/>
              <a:cs typeface="+mn-cs"/>
            </a:rPr>
            <a:t>Technology Upgrades</a:t>
          </a:r>
        </a:p>
        <a:p>
          <a:r>
            <a:rPr lang="en-US" sz="2300" b="1" kern="1200" dirty="0">
              <a:solidFill>
                <a:srgbClr val="BC356F">
                  <a:lumMod val="75000"/>
                </a:srgbClr>
              </a:solidFill>
              <a:latin typeface="Trebuchet MS" panose="020B0603020202020204"/>
              <a:ea typeface="+mn-ea"/>
              <a:cs typeface="+mn-cs"/>
            </a:rPr>
            <a:t>(Approx. ₹15 Lakhs) </a:t>
          </a:r>
          <a:endParaRPr lang="en-IN" sz="2300" b="1" kern="1200" dirty="0">
            <a:solidFill>
              <a:srgbClr val="BC356F">
                <a:lumMod val="75000"/>
              </a:srgbClr>
            </a:solidFill>
            <a:latin typeface="Trebuchet MS" panose="020B0603020202020204"/>
            <a:ea typeface="+mn-ea"/>
            <a:cs typeface="+mn-cs"/>
          </a:endParaRPr>
        </a:p>
      </dgm:t>
    </dgm:pt>
    <dgm:pt modelId="{13C56E89-9223-4D9B-9A88-27C7A5B8BAB3}" type="parTrans" cxnId="{836F20D4-65F5-494D-8EFB-9AC782FDFEE3}">
      <dgm:prSet/>
      <dgm:spPr/>
      <dgm:t>
        <a:bodyPr/>
        <a:lstStyle/>
        <a:p>
          <a:endParaRPr lang="en-IN"/>
        </a:p>
      </dgm:t>
    </dgm:pt>
    <dgm:pt modelId="{7AC5C08D-29A4-4139-8167-3C030F083EF1}" type="sibTrans" cxnId="{836F20D4-65F5-494D-8EFB-9AC782FDFEE3}">
      <dgm:prSet/>
      <dgm:spPr/>
      <dgm:t>
        <a:bodyPr/>
        <a:lstStyle/>
        <a:p>
          <a:endParaRPr lang="en-IN"/>
        </a:p>
      </dgm:t>
    </dgm:pt>
    <dgm:pt modelId="{FD2BA08C-DB69-4B00-9A8B-43387399280A}">
      <dgm:prSet phldrT="[Text]" custT="1"/>
      <dgm:spPr/>
      <dgm:t>
        <a:bodyPr/>
        <a:lstStyle/>
        <a:p>
          <a:r>
            <a:rPr lang="en-US" sz="2300" b="1" kern="1200" dirty="0">
              <a:solidFill>
                <a:srgbClr val="BC356F">
                  <a:lumMod val="75000"/>
                </a:srgbClr>
              </a:solidFill>
              <a:latin typeface="Trebuchet MS" panose="020B0603020202020204"/>
              <a:ea typeface="+mn-ea"/>
              <a:cs typeface="+mn-cs"/>
            </a:rPr>
            <a:t>Amenities and Facilities </a:t>
          </a:r>
        </a:p>
        <a:p>
          <a:r>
            <a:rPr lang="en-US" sz="2300" b="1" kern="1200" dirty="0">
              <a:solidFill>
                <a:srgbClr val="BC356F">
                  <a:lumMod val="75000"/>
                </a:srgbClr>
              </a:solidFill>
              <a:latin typeface="Trebuchet MS" panose="020B0603020202020204"/>
              <a:ea typeface="+mn-ea"/>
              <a:cs typeface="+mn-cs"/>
            </a:rPr>
            <a:t>(Approx. ₹5 Lakhs)</a:t>
          </a:r>
          <a:endParaRPr lang="en-IN" sz="2300" b="1" kern="1200" dirty="0">
            <a:solidFill>
              <a:srgbClr val="BC356F">
                <a:lumMod val="75000"/>
              </a:srgbClr>
            </a:solidFill>
            <a:latin typeface="Trebuchet MS" panose="020B0603020202020204"/>
            <a:ea typeface="+mn-ea"/>
            <a:cs typeface="+mn-cs"/>
          </a:endParaRPr>
        </a:p>
      </dgm:t>
    </dgm:pt>
    <dgm:pt modelId="{BF2CFAEC-6275-4DE7-8ADD-223EAD156717}" type="parTrans" cxnId="{24BE07DE-242E-4758-B3D8-0E9DB89A29CC}">
      <dgm:prSet/>
      <dgm:spPr/>
      <dgm:t>
        <a:bodyPr/>
        <a:lstStyle/>
        <a:p>
          <a:endParaRPr lang="en-IN"/>
        </a:p>
      </dgm:t>
    </dgm:pt>
    <dgm:pt modelId="{2D520138-0B7C-4D23-9A62-93C49682777A}" type="sibTrans" cxnId="{24BE07DE-242E-4758-B3D8-0E9DB89A29CC}">
      <dgm:prSet/>
      <dgm:spPr/>
      <dgm:t>
        <a:bodyPr/>
        <a:lstStyle/>
        <a:p>
          <a:endParaRPr lang="en-IN"/>
        </a:p>
      </dgm:t>
    </dgm:pt>
    <dgm:pt modelId="{E797728E-331F-4702-9331-724F0580A4EF}">
      <dgm:prSet phldrT="[Text]" custT="1"/>
      <dgm:spPr/>
      <dgm:t>
        <a:bodyPr/>
        <a:lstStyle/>
        <a:p>
          <a:r>
            <a:rPr lang="en-US" sz="2300" b="1" kern="1200" dirty="0">
              <a:solidFill>
                <a:srgbClr val="BC356F">
                  <a:lumMod val="75000"/>
                </a:srgbClr>
              </a:solidFill>
              <a:latin typeface="Trebuchet MS" panose="020B0603020202020204"/>
              <a:ea typeface="+mn-ea"/>
              <a:cs typeface="+mn-cs"/>
            </a:rPr>
            <a:t>Marketing and Promotion </a:t>
          </a:r>
        </a:p>
        <a:p>
          <a:r>
            <a:rPr lang="en-IN" sz="2300" b="1" kern="1200" dirty="0">
              <a:solidFill>
                <a:srgbClr val="BC356F">
                  <a:lumMod val="75000"/>
                </a:srgbClr>
              </a:solidFill>
              <a:latin typeface="Trebuchet MS" panose="020B0603020202020204"/>
              <a:ea typeface="+mn-ea"/>
              <a:cs typeface="+mn-cs"/>
            </a:rPr>
            <a:t>(</a:t>
          </a:r>
          <a:r>
            <a:rPr lang="en-US" sz="2300" b="1" kern="1200" dirty="0">
              <a:solidFill>
                <a:srgbClr val="BC356F">
                  <a:lumMod val="75000"/>
                </a:srgbClr>
              </a:solidFill>
              <a:latin typeface="Trebuchet MS" panose="020B0603020202020204"/>
              <a:ea typeface="+mn-ea"/>
              <a:cs typeface="+mn-cs"/>
            </a:rPr>
            <a:t>Approx. ₹5 Lakhs)</a:t>
          </a:r>
          <a:endParaRPr lang="en-IN" sz="2300" b="1" kern="1200" dirty="0">
            <a:solidFill>
              <a:srgbClr val="BC356F">
                <a:lumMod val="75000"/>
              </a:srgbClr>
            </a:solidFill>
            <a:latin typeface="Trebuchet MS" panose="020B0603020202020204"/>
            <a:ea typeface="+mn-ea"/>
            <a:cs typeface="+mn-cs"/>
          </a:endParaRPr>
        </a:p>
      </dgm:t>
    </dgm:pt>
    <dgm:pt modelId="{0AAF060F-FA2A-43F2-8E88-F0961486D3B9}" type="parTrans" cxnId="{50919DD4-FA7B-4C96-933F-3C1BB75FDE1D}">
      <dgm:prSet/>
      <dgm:spPr/>
      <dgm:t>
        <a:bodyPr/>
        <a:lstStyle/>
        <a:p>
          <a:endParaRPr lang="en-IN"/>
        </a:p>
      </dgm:t>
    </dgm:pt>
    <dgm:pt modelId="{1685A35C-E97B-4E38-8B33-ABA1D4267108}" type="sibTrans" cxnId="{50919DD4-FA7B-4C96-933F-3C1BB75FDE1D}">
      <dgm:prSet/>
      <dgm:spPr/>
      <dgm:t>
        <a:bodyPr/>
        <a:lstStyle/>
        <a:p>
          <a:endParaRPr lang="en-IN"/>
        </a:p>
      </dgm:t>
    </dgm:pt>
    <dgm:pt modelId="{43EEBB5A-A10B-460E-9C0A-506B0C3F84F5}">
      <dgm:prSet custT="1"/>
      <dgm:spPr/>
      <dgm:t>
        <a:bodyPr/>
        <a:lstStyle/>
        <a:p>
          <a:r>
            <a:rPr lang="en-US" sz="2300" b="1" kern="1200" dirty="0">
              <a:solidFill>
                <a:srgbClr val="BC356F">
                  <a:lumMod val="75000"/>
                </a:srgbClr>
              </a:solidFill>
              <a:latin typeface="Trebuchet MS" panose="020B0603020202020204"/>
              <a:ea typeface="+mn-ea"/>
              <a:cs typeface="+mn-cs"/>
            </a:rPr>
            <a:t>Interior Design and Ambiance </a:t>
          </a:r>
        </a:p>
        <a:p>
          <a:r>
            <a:rPr lang="en-US" sz="2300" b="1" kern="1200" dirty="0">
              <a:solidFill>
                <a:srgbClr val="BC356F">
                  <a:lumMod val="75000"/>
                </a:srgbClr>
              </a:solidFill>
              <a:latin typeface="Trebuchet MS" panose="020B0603020202020204"/>
              <a:ea typeface="+mn-ea"/>
              <a:cs typeface="+mn-cs"/>
            </a:rPr>
            <a:t>(Approx. ₹15 Lakhs)</a:t>
          </a:r>
          <a:endParaRPr lang="en-IN" sz="2300" b="1" kern="1200" dirty="0">
            <a:solidFill>
              <a:srgbClr val="BC356F">
                <a:lumMod val="75000"/>
              </a:srgbClr>
            </a:solidFill>
            <a:latin typeface="Trebuchet MS" panose="020B0603020202020204"/>
            <a:ea typeface="+mn-ea"/>
            <a:cs typeface="+mn-cs"/>
          </a:endParaRPr>
        </a:p>
      </dgm:t>
    </dgm:pt>
    <dgm:pt modelId="{B153BB61-794B-48CB-B6AD-CA513DD07AAD}" type="parTrans" cxnId="{268C49C4-8700-411F-A097-8689F06C278F}">
      <dgm:prSet/>
      <dgm:spPr/>
      <dgm:t>
        <a:bodyPr/>
        <a:lstStyle/>
        <a:p>
          <a:endParaRPr lang="en-IN"/>
        </a:p>
      </dgm:t>
    </dgm:pt>
    <dgm:pt modelId="{4AFA4C2A-DEAA-452D-876B-23D831059886}" type="sibTrans" cxnId="{268C49C4-8700-411F-A097-8689F06C278F}">
      <dgm:prSet/>
      <dgm:spPr/>
      <dgm:t>
        <a:bodyPr/>
        <a:lstStyle/>
        <a:p>
          <a:endParaRPr lang="en-IN"/>
        </a:p>
      </dgm:t>
    </dgm:pt>
    <dgm:pt modelId="{C02D3147-8B0D-4C52-B71B-1F145B5A9595}" type="pres">
      <dgm:prSet presAssocID="{B7E4B554-3070-4B21-956D-8EDE76E10FEB}" presName="diagram" presStyleCnt="0">
        <dgm:presLayoutVars>
          <dgm:dir/>
          <dgm:resizeHandles val="exact"/>
        </dgm:presLayoutVars>
      </dgm:prSet>
      <dgm:spPr/>
    </dgm:pt>
    <dgm:pt modelId="{B0FB211B-079B-46D3-84F1-6527CE91DAF8}" type="pres">
      <dgm:prSet presAssocID="{72A1EA91-EAA8-4710-968B-42970EB3E3B1}" presName="node" presStyleLbl="node1" presStyleIdx="0" presStyleCnt="6">
        <dgm:presLayoutVars>
          <dgm:bulletEnabled val="1"/>
        </dgm:presLayoutVars>
      </dgm:prSet>
      <dgm:spPr/>
    </dgm:pt>
    <dgm:pt modelId="{C5EA783D-42D9-4812-8F67-1AD3B5586387}" type="pres">
      <dgm:prSet presAssocID="{BA471643-ADC6-45A2-B24A-700466CD91CB}" presName="sibTrans" presStyleCnt="0"/>
      <dgm:spPr/>
    </dgm:pt>
    <dgm:pt modelId="{D121C6D2-4115-4E2B-AF74-DB0DDD67C4C0}" type="pres">
      <dgm:prSet presAssocID="{22888B01-CA05-4712-BA94-6C1215032662}" presName="node" presStyleLbl="node1" presStyleIdx="1" presStyleCnt="6">
        <dgm:presLayoutVars>
          <dgm:bulletEnabled val="1"/>
        </dgm:presLayoutVars>
      </dgm:prSet>
      <dgm:spPr/>
    </dgm:pt>
    <dgm:pt modelId="{E5453108-F59C-4ABA-8891-7A4B85987968}" type="pres">
      <dgm:prSet presAssocID="{CBA2A6D2-72AE-4BC1-AC5B-3ED52EFFFB4A}" presName="sibTrans" presStyleCnt="0"/>
      <dgm:spPr/>
    </dgm:pt>
    <dgm:pt modelId="{18D22B82-7084-421C-90CF-A646F675F1B9}" type="pres">
      <dgm:prSet presAssocID="{3FBAE704-433B-4319-A7A0-603CD8C809E6}" presName="node" presStyleLbl="node1" presStyleIdx="2" presStyleCnt="6">
        <dgm:presLayoutVars>
          <dgm:bulletEnabled val="1"/>
        </dgm:presLayoutVars>
      </dgm:prSet>
      <dgm:spPr/>
    </dgm:pt>
    <dgm:pt modelId="{72C7B261-DB35-44A6-B5D4-0E09427F034C}" type="pres">
      <dgm:prSet presAssocID="{7AC5C08D-29A4-4139-8167-3C030F083EF1}" presName="sibTrans" presStyleCnt="0"/>
      <dgm:spPr/>
    </dgm:pt>
    <dgm:pt modelId="{B3E03BC4-9666-476A-BDD1-C7864DF278EA}" type="pres">
      <dgm:prSet presAssocID="{43EEBB5A-A10B-460E-9C0A-506B0C3F84F5}" presName="node" presStyleLbl="node1" presStyleIdx="3" presStyleCnt="6">
        <dgm:presLayoutVars>
          <dgm:bulletEnabled val="1"/>
        </dgm:presLayoutVars>
      </dgm:prSet>
      <dgm:spPr/>
    </dgm:pt>
    <dgm:pt modelId="{7E40CA6F-8FAA-4517-B119-3952680F5672}" type="pres">
      <dgm:prSet presAssocID="{4AFA4C2A-DEAA-452D-876B-23D831059886}" presName="sibTrans" presStyleCnt="0"/>
      <dgm:spPr/>
    </dgm:pt>
    <dgm:pt modelId="{7AEA2257-E8E4-4FCA-9A97-BB505E2EDEC5}" type="pres">
      <dgm:prSet presAssocID="{FD2BA08C-DB69-4B00-9A8B-43387399280A}" presName="node" presStyleLbl="node1" presStyleIdx="4" presStyleCnt="6">
        <dgm:presLayoutVars>
          <dgm:bulletEnabled val="1"/>
        </dgm:presLayoutVars>
      </dgm:prSet>
      <dgm:spPr/>
    </dgm:pt>
    <dgm:pt modelId="{A1C667A3-E54C-4FAD-A607-E620DBE852FF}" type="pres">
      <dgm:prSet presAssocID="{2D520138-0B7C-4D23-9A62-93C49682777A}" presName="sibTrans" presStyleCnt="0"/>
      <dgm:spPr/>
    </dgm:pt>
    <dgm:pt modelId="{9A1FA97A-2B9D-4CED-BEBB-B0FE922F31CB}" type="pres">
      <dgm:prSet presAssocID="{E797728E-331F-4702-9331-724F0580A4EF}" presName="node" presStyleLbl="node1" presStyleIdx="5" presStyleCnt="6">
        <dgm:presLayoutVars>
          <dgm:bulletEnabled val="1"/>
        </dgm:presLayoutVars>
      </dgm:prSet>
      <dgm:spPr/>
    </dgm:pt>
  </dgm:ptLst>
  <dgm:cxnLst>
    <dgm:cxn modelId="{8895CD10-C067-4088-9731-2602919EB406}" type="presOf" srcId="{FD2BA08C-DB69-4B00-9A8B-43387399280A}" destId="{7AEA2257-E8E4-4FCA-9A97-BB505E2EDEC5}" srcOrd="0" destOrd="0" presId="urn:microsoft.com/office/officeart/2005/8/layout/default"/>
    <dgm:cxn modelId="{B9F36E48-58E0-4C0D-BA02-5CD7C5A17F80}" type="presOf" srcId="{72A1EA91-EAA8-4710-968B-42970EB3E3B1}" destId="{B0FB211B-079B-46D3-84F1-6527CE91DAF8}" srcOrd="0" destOrd="0" presId="urn:microsoft.com/office/officeart/2005/8/layout/default"/>
    <dgm:cxn modelId="{336AB576-2F41-473D-91F8-66EDE6D5467D}" type="presOf" srcId="{B7E4B554-3070-4B21-956D-8EDE76E10FEB}" destId="{C02D3147-8B0D-4C52-B71B-1F145B5A9595}" srcOrd="0" destOrd="0" presId="urn:microsoft.com/office/officeart/2005/8/layout/default"/>
    <dgm:cxn modelId="{77FA5583-2820-4149-9E22-9BC3FAC79DB5}" type="presOf" srcId="{E797728E-331F-4702-9331-724F0580A4EF}" destId="{9A1FA97A-2B9D-4CED-BEBB-B0FE922F31CB}" srcOrd="0" destOrd="0" presId="urn:microsoft.com/office/officeart/2005/8/layout/default"/>
    <dgm:cxn modelId="{A9F0E090-ED2B-40A9-A750-3F181648B057}" type="presOf" srcId="{22888B01-CA05-4712-BA94-6C1215032662}" destId="{D121C6D2-4115-4E2B-AF74-DB0DDD67C4C0}" srcOrd="0" destOrd="0" presId="urn:microsoft.com/office/officeart/2005/8/layout/default"/>
    <dgm:cxn modelId="{238ACB99-FCD0-4858-92C0-01061F9298F7}" type="presOf" srcId="{3FBAE704-433B-4319-A7A0-603CD8C809E6}" destId="{18D22B82-7084-421C-90CF-A646F675F1B9}" srcOrd="0" destOrd="0" presId="urn:microsoft.com/office/officeart/2005/8/layout/default"/>
    <dgm:cxn modelId="{268C49C4-8700-411F-A097-8689F06C278F}" srcId="{B7E4B554-3070-4B21-956D-8EDE76E10FEB}" destId="{43EEBB5A-A10B-460E-9C0A-506B0C3F84F5}" srcOrd="3" destOrd="0" parTransId="{B153BB61-794B-48CB-B6AD-CA513DD07AAD}" sibTransId="{4AFA4C2A-DEAA-452D-876B-23D831059886}"/>
    <dgm:cxn modelId="{E6FDFEC9-9E7B-41DE-9D1F-86598359A75B}" srcId="{B7E4B554-3070-4B21-956D-8EDE76E10FEB}" destId="{22888B01-CA05-4712-BA94-6C1215032662}" srcOrd="1" destOrd="0" parTransId="{A4099EDD-851A-41EA-8B6A-9B3A1D8BE700}" sibTransId="{CBA2A6D2-72AE-4BC1-AC5B-3ED52EFFFB4A}"/>
    <dgm:cxn modelId="{B0C815D4-C889-433D-A6A9-E876EF1CB220}" srcId="{B7E4B554-3070-4B21-956D-8EDE76E10FEB}" destId="{72A1EA91-EAA8-4710-968B-42970EB3E3B1}" srcOrd="0" destOrd="0" parTransId="{78C48D29-E8C2-46A2-89EF-98ABDBC6822C}" sibTransId="{BA471643-ADC6-45A2-B24A-700466CD91CB}"/>
    <dgm:cxn modelId="{836F20D4-65F5-494D-8EFB-9AC782FDFEE3}" srcId="{B7E4B554-3070-4B21-956D-8EDE76E10FEB}" destId="{3FBAE704-433B-4319-A7A0-603CD8C809E6}" srcOrd="2" destOrd="0" parTransId="{13C56E89-9223-4D9B-9A88-27C7A5B8BAB3}" sibTransId="{7AC5C08D-29A4-4139-8167-3C030F083EF1}"/>
    <dgm:cxn modelId="{50919DD4-FA7B-4C96-933F-3C1BB75FDE1D}" srcId="{B7E4B554-3070-4B21-956D-8EDE76E10FEB}" destId="{E797728E-331F-4702-9331-724F0580A4EF}" srcOrd="5" destOrd="0" parTransId="{0AAF060F-FA2A-43F2-8E88-F0961486D3B9}" sibTransId="{1685A35C-E97B-4E38-8B33-ABA1D4267108}"/>
    <dgm:cxn modelId="{24BE07DE-242E-4758-B3D8-0E9DB89A29CC}" srcId="{B7E4B554-3070-4B21-956D-8EDE76E10FEB}" destId="{FD2BA08C-DB69-4B00-9A8B-43387399280A}" srcOrd="4" destOrd="0" parTransId="{BF2CFAEC-6275-4DE7-8ADD-223EAD156717}" sibTransId="{2D520138-0B7C-4D23-9A62-93C49682777A}"/>
    <dgm:cxn modelId="{21AFD7F5-7026-4CCA-B96B-D8FEB7BB564E}" type="presOf" srcId="{43EEBB5A-A10B-460E-9C0A-506B0C3F84F5}" destId="{B3E03BC4-9666-476A-BDD1-C7864DF278EA}" srcOrd="0" destOrd="0" presId="urn:microsoft.com/office/officeart/2005/8/layout/default"/>
    <dgm:cxn modelId="{C7C5F3D8-5046-4481-98FA-54ED085A29D2}" type="presParOf" srcId="{C02D3147-8B0D-4C52-B71B-1F145B5A9595}" destId="{B0FB211B-079B-46D3-84F1-6527CE91DAF8}" srcOrd="0" destOrd="0" presId="urn:microsoft.com/office/officeart/2005/8/layout/default"/>
    <dgm:cxn modelId="{93DC760B-2BB6-4727-88BB-0E01C9E6228A}" type="presParOf" srcId="{C02D3147-8B0D-4C52-B71B-1F145B5A9595}" destId="{C5EA783D-42D9-4812-8F67-1AD3B5586387}" srcOrd="1" destOrd="0" presId="urn:microsoft.com/office/officeart/2005/8/layout/default"/>
    <dgm:cxn modelId="{A4923F5E-DDD9-45D9-B776-F34E8A1FBE5E}" type="presParOf" srcId="{C02D3147-8B0D-4C52-B71B-1F145B5A9595}" destId="{D121C6D2-4115-4E2B-AF74-DB0DDD67C4C0}" srcOrd="2" destOrd="0" presId="urn:microsoft.com/office/officeart/2005/8/layout/default"/>
    <dgm:cxn modelId="{D478062E-2D92-446E-BA46-C06FB2D149A9}" type="presParOf" srcId="{C02D3147-8B0D-4C52-B71B-1F145B5A9595}" destId="{E5453108-F59C-4ABA-8891-7A4B85987968}" srcOrd="3" destOrd="0" presId="urn:microsoft.com/office/officeart/2005/8/layout/default"/>
    <dgm:cxn modelId="{F41F9ABA-63EB-4A82-8526-550D03F249F1}" type="presParOf" srcId="{C02D3147-8B0D-4C52-B71B-1F145B5A9595}" destId="{18D22B82-7084-421C-90CF-A646F675F1B9}" srcOrd="4" destOrd="0" presId="urn:microsoft.com/office/officeart/2005/8/layout/default"/>
    <dgm:cxn modelId="{1BFF7699-69AD-4697-9ACE-EF20EAD68781}" type="presParOf" srcId="{C02D3147-8B0D-4C52-B71B-1F145B5A9595}" destId="{72C7B261-DB35-44A6-B5D4-0E09427F034C}" srcOrd="5" destOrd="0" presId="urn:microsoft.com/office/officeart/2005/8/layout/default"/>
    <dgm:cxn modelId="{6A22F861-D89C-43BB-AD97-07716B2929C2}" type="presParOf" srcId="{C02D3147-8B0D-4C52-B71B-1F145B5A9595}" destId="{B3E03BC4-9666-476A-BDD1-C7864DF278EA}" srcOrd="6" destOrd="0" presId="urn:microsoft.com/office/officeart/2005/8/layout/default"/>
    <dgm:cxn modelId="{D11888AD-1C41-45C9-B066-4FE6EEAED052}" type="presParOf" srcId="{C02D3147-8B0D-4C52-B71B-1F145B5A9595}" destId="{7E40CA6F-8FAA-4517-B119-3952680F5672}" srcOrd="7" destOrd="0" presId="urn:microsoft.com/office/officeart/2005/8/layout/default"/>
    <dgm:cxn modelId="{C6CAE061-3978-4168-B67D-4173A3064431}" type="presParOf" srcId="{C02D3147-8B0D-4C52-B71B-1F145B5A9595}" destId="{7AEA2257-E8E4-4FCA-9A97-BB505E2EDEC5}" srcOrd="8" destOrd="0" presId="urn:microsoft.com/office/officeart/2005/8/layout/default"/>
    <dgm:cxn modelId="{A9DF421A-5177-4F6C-BC5D-3D4D482381A0}" type="presParOf" srcId="{C02D3147-8B0D-4C52-B71B-1F145B5A9595}" destId="{A1C667A3-E54C-4FAD-A607-E620DBE852FF}" srcOrd="9" destOrd="0" presId="urn:microsoft.com/office/officeart/2005/8/layout/default"/>
    <dgm:cxn modelId="{1404DBAF-46EB-4643-994B-86932F9DC6C8}" type="presParOf" srcId="{C02D3147-8B0D-4C52-B71B-1F145B5A9595}" destId="{9A1FA97A-2B9D-4CED-BEBB-B0FE922F31CB}"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B211B-079B-46D3-84F1-6527CE91DAF8}">
      <dsp:nvSpPr>
        <dsp:cNvPr id="0" name=""/>
        <dsp:cNvSpPr/>
      </dsp:nvSpPr>
      <dsp:spPr>
        <a:xfrm>
          <a:off x="0" y="579442"/>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accent2">
                  <a:lumMod val="75000"/>
                </a:schemeClr>
              </a:solidFill>
            </a:rPr>
            <a:t>High-Quality Projection Systems</a:t>
          </a:r>
        </a:p>
        <a:p>
          <a:pPr marL="0" lvl="0" indent="0" algn="ctr" defTabSz="1022350">
            <a:lnSpc>
              <a:spcPct val="90000"/>
            </a:lnSpc>
            <a:spcBef>
              <a:spcPct val="0"/>
            </a:spcBef>
            <a:spcAft>
              <a:spcPct val="35000"/>
            </a:spcAft>
            <a:buNone/>
          </a:pPr>
          <a:r>
            <a:rPr lang="en-US" sz="2300" b="1" kern="1200" dirty="0">
              <a:solidFill>
                <a:schemeClr val="accent2">
                  <a:lumMod val="75000"/>
                </a:schemeClr>
              </a:solidFill>
            </a:rPr>
            <a:t>( Approx. ₹40 Lakhs)</a:t>
          </a:r>
          <a:endParaRPr lang="en-IN" sz="2300" kern="1200" dirty="0">
            <a:solidFill>
              <a:schemeClr val="accent2">
                <a:lumMod val="75000"/>
              </a:schemeClr>
            </a:solidFill>
          </a:endParaRPr>
        </a:p>
      </dsp:txBody>
      <dsp:txXfrm>
        <a:off x="0" y="579442"/>
        <a:ext cx="2880412" cy="1728247"/>
      </dsp:txXfrm>
    </dsp:sp>
    <dsp:sp modelId="{D121C6D2-4115-4E2B-AF74-DB0DDD67C4C0}">
      <dsp:nvSpPr>
        <dsp:cNvPr id="0" name=""/>
        <dsp:cNvSpPr/>
      </dsp:nvSpPr>
      <dsp:spPr>
        <a:xfrm>
          <a:off x="3168453" y="579442"/>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Licensing and Film Rights</a:t>
          </a:r>
        </a:p>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 Approx. ₹20 Lakhs)</a:t>
          </a:r>
          <a:endParaRPr lang="en-IN" sz="2300" b="1" kern="1200" dirty="0">
            <a:solidFill>
              <a:srgbClr val="BC356F">
                <a:lumMod val="75000"/>
              </a:srgbClr>
            </a:solidFill>
            <a:latin typeface="Trebuchet MS" panose="020B0603020202020204"/>
            <a:ea typeface="+mn-ea"/>
            <a:cs typeface="+mn-cs"/>
          </a:endParaRPr>
        </a:p>
      </dsp:txBody>
      <dsp:txXfrm>
        <a:off x="3168453" y="579442"/>
        <a:ext cx="2880412" cy="1728247"/>
      </dsp:txXfrm>
    </dsp:sp>
    <dsp:sp modelId="{18D22B82-7084-421C-90CF-A646F675F1B9}">
      <dsp:nvSpPr>
        <dsp:cNvPr id="0" name=""/>
        <dsp:cNvSpPr/>
      </dsp:nvSpPr>
      <dsp:spPr>
        <a:xfrm>
          <a:off x="6336907" y="579442"/>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Technology Upgrades</a:t>
          </a:r>
        </a:p>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(Approx. ₹15 Lakhs) </a:t>
          </a:r>
          <a:endParaRPr lang="en-IN" sz="2300" b="1" kern="1200" dirty="0">
            <a:solidFill>
              <a:srgbClr val="BC356F">
                <a:lumMod val="75000"/>
              </a:srgbClr>
            </a:solidFill>
            <a:latin typeface="Trebuchet MS" panose="020B0603020202020204"/>
            <a:ea typeface="+mn-ea"/>
            <a:cs typeface="+mn-cs"/>
          </a:endParaRPr>
        </a:p>
      </dsp:txBody>
      <dsp:txXfrm>
        <a:off x="6336907" y="579442"/>
        <a:ext cx="2880412" cy="1728247"/>
      </dsp:txXfrm>
    </dsp:sp>
    <dsp:sp modelId="{B3E03BC4-9666-476A-BDD1-C7864DF278EA}">
      <dsp:nvSpPr>
        <dsp:cNvPr id="0" name=""/>
        <dsp:cNvSpPr/>
      </dsp:nvSpPr>
      <dsp:spPr>
        <a:xfrm>
          <a:off x="0" y="2595731"/>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Interior Design and Ambiance </a:t>
          </a:r>
        </a:p>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(Approx. ₹15 Lakhs)</a:t>
          </a:r>
          <a:endParaRPr lang="en-IN" sz="2300" b="1" kern="1200" dirty="0">
            <a:solidFill>
              <a:srgbClr val="BC356F">
                <a:lumMod val="75000"/>
              </a:srgbClr>
            </a:solidFill>
            <a:latin typeface="Trebuchet MS" panose="020B0603020202020204"/>
            <a:ea typeface="+mn-ea"/>
            <a:cs typeface="+mn-cs"/>
          </a:endParaRPr>
        </a:p>
      </dsp:txBody>
      <dsp:txXfrm>
        <a:off x="0" y="2595731"/>
        <a:ext cx="2880412" cy="1728247"/>
      </dsp:txXfrm>
    </dsp:sp>
    <dsp:sp modelId="{7AEA2257-E8E4-4FCA-9A97-BB505E2EDEC5}">
      <dsp:nvSpPr>
        <dsp:cNvPr id="0" name=""/>
        <dsp:cNvSpPr/>
      </dsp:nvSpPr>
      <dsp:spPr>
        <a:xfrm>
          <a:off x="3168453" y="2595731"/>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Amenities and Facilities </a:t>
          </a:r>
        </a:p>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(Approx. ₹5 Lakhs)</a:t>
          </a:r>
          <a:endParaRPr lang="en-IN" sz="2300" b="1" kern="1200" dirty="0">
            <a:solidFill>
              <a:srgbClr val="BC356F">
                <a:lumMod val="75000"/>
              </a:srgbClr>
            </a:solidFill>
            <a:latin typeface="Trebuchet MS" panose="020B0603020202020204"/>
            <a:ea typeface="+mn-ea"/>
            <a:cs typeface="+mn-cs"/>
          </a:endParaRPr>
        </a:p>
      </dsp:txBody>
      <dsp:txXfrm>
        <a:off x="3168453" y="2595731"/>
        <a:ext cx="2880412" cy="1728247"/>
      </dsp:txXfrm>
    </dsp:sp>
    <dsp:sp modelId="{9A1FA97A-2B9D-4CED-BEBB-B0FE922F31CB}">
      <dsp:nvSpPr>
        <dsp:cNvPr id="0" name=""/>
        <dsp:cNvSpPr/>
      </dsp:nvSpPr>
      <dsp:spPr>
        <a:xfrm>
          <a:off x="6336907" y="2595731"/>
          <a:ext cx="2880412" cy="17282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BC356F">
                  <a:lumMod val="75000"/>
                </a:srgbClr>
              </a:solidFill>
              <a:latin typeface="Trebuchet MS" panose="020B0603020202020204"/>
              <a:ea typeface="+mn-ea"/>
              <a:cs typeface="+mn-cs"/>
            </a:rPr>
            <a:t>Marketing and Promotion </a:t>
          </a:r>
        </a:p>
        <a:p>
          <a:pPr marL="0" lvl="0" indent="0" algn="ctr" defTabSz="1022350">
            <a:lnSpc>
              <a:spcPct val="90000"/>
            </a:lnSpc>
            <a:spcBef>
              <a:spcPct val="0"/>
            </a:spcBef>
            <a:spcAft>
              <a:spcPct val="35000"/>
            </a:spcAft>
            <a:buNone/>
          </a:pPr>
          <a:r>
            <a:rPr lang="en-IN" sz="2300" b="1" kern="1200" dirty="0">
              <a:solidFill>
                <a:srgbClr val="BC356F">
                  <a:lumMod val="75000"/>
                </a:srgbClr>
              </a:solidFill>
              <a:latin typeface="Trebuchet MS" panose="020B0603020202020204"/>
              <a:ea typeface="+mn-ea"/>
              <a:cs typeface="+mn-cs"/>
            </a:rPr>
            <a:t>(</a:t>
          </a:r>
          <a:r>
            <a:rPr lang="en-US" sz="2300" b="1" kern="1200" dirty="0">
              <a:solidFill>
                <a:srgbClr val="BC356F">
                  <a:lumMod val="75000"/>
                </a:srgbClr>
              </a:solidFill>
              <a:latin typeface="Trebuchet MS" panose="020B0603020202020204"/>
              <a:ea typeface="+mn-ea"/>
              <a:cs typeface="+mn-cs"/>
            </a:rPr>
            <a:t>Approx. ₹5 Lakhs)</a:t>
          </a:r>
          <a:endParaRPr lang="en-IN" sz="2300" b="1" kern="1200" dirty="0">
            <a:solidFill>
              <a:srgbClr val="BC356F">
                <a:lumMod val="75000"/>
              </a:srgbClr>
            </a:solidFill>
            <a:latin typeface="Trebuchet MS" panose="020B0603020202020204"/>
            <a:ea typeface="+mn-ea"/>
            <a:cs typeface="+mn-cs"/>
          </a:endParaRPr>
        </a:p>
      </dsp:txBody>
      <dsp:txXfrm>
        <a:off x="6336907" y="2595731"/>
        <a:ext cx="2880412" cy="172824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3EB96-F886-4FB0-8D44-E584C3E23813}" type="datetimeFigureOut">
              <a:rPr lang="en-IN" smtClean="0"/>
              <a:t>30-01-2024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625D7-310B-4629-A450-480C91BA94EC}" type="slidenum">
              <a:rPr lang="en-IN" smtClean="0"/>
              <a:t>‹#›</a:t>
            </a:fld>
            <a:endParaRPr lang="en-IN"/>
          </a:p>
        </p:txBody>
      </p:sp>
    </p:spTree>
    <p:extLst>
      <p:ext uri="{BB962C8B-B14F-4D97-AF65-F5344CB8AC3E}">
        <p14:creationId xmlns:p14="http://schemas.microsoft.com/office/powerpoint/2010/main" val="37561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267791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351313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876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21481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3161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3220488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90912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291162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356689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7D7B6-E0DF-4FDE-9F4B-06B7D831AB51}"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338946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7D7B6-E0DF-4FDE-9F4B-06B7D831AB51}"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185719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47D7B6-E0DF-4FDE-9F4B-06B7D831AB51}"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206926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47D7B6-E0DF-4FDE-9F4B-06B7D831AB51}"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34478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7D7B6-E0DF-4FDE-9F4B-06B7D831AB51}"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6000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47D7B6-E0DF-4FDE-9F4B-06B7D831AB51}"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291707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7D7B6-E0DF-4FDE-9F4B-06B7D831AB51}"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A5A5B-8E80-424B-9EAD-C327E1F4F926}" type="slidenum">
              <a:rPr lang="en-IN" smtClean="0"/>
              <a:t>‹#›</a:t>
            </a:fld>
            <a:endParaRPr lang="en-IN"/>
          </a:p>
        </p:txBody>
      </p:sp>
    </p:spTree>
    <p:extLst>
      <p:ext uri="{BB962C8B-B14F-4D97-AF65-F5344CB8AC3E}">
        <p14:creationId xmlns:p14="http://schemas.microsoft.com/office/powerpoint/2010/main" val="143807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1000"/>
            <a:lum/>
          </a:blip>
          <a:srcRect/>
          <a:tile tx="0" ty="0" sx="100000" sy="100000" flip="none" algn="tl"/>
        </a:blip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47D7B6-E0DF-4FDE-9F4B-06B7D831AB51}" type="datetimeFigureOut">
              <a:rPr lang="en-IN" smtClean="0"/>
              <a:t>30-01-2024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38A5A5B-8E80-424B-9EAD-C327E1F4F926}" type="slidenum">
              <a:rPr lang="en-IN" smtClean="0"/>
              <a:t>‹#›</a:t>
            </a:fld>
            <a:endParaRPr lang="en-IN"/>
          </a:p>
        </p:txBody>
      </p:sp>
    </p:spTree>
    <p:extLst>
      <p:ext uri="{BB962C8B-B14F-4D97-AF65-F5344CB8AC3E}">
        <p14:creationId xmlns:p14="http://schemas.microsoft.com/office/powerpoint/2010/main" val="58170002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 id="2147484083" r:id="rId14"/>
    <p:sldLayoutId id="2147484084" r:id="rId15"/>
    <p:sldLayoutId id="21474840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2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5703E-1C3F-A669-52B4-B27ACC278F97}"/>
              </a:ext>
            </a:extLst>
          </p:cNvPr>
          <p:cNvSpPr txBox="1"/>
          <p:nvPr/>
        </p:nvSpPr>
        <p:spPr>
          <a:xfrm>
            <a:off x="0" y="2351782"/>
            <a:ext cx="11123937" cy="2554545"/>
          </a:xfrm>
          <a:prstGeom prst="rect">
            <a:avLst/>
          </a:prstGeom>
          <a:noFill/>
        </p:spPr>
        <p:txBody>
          <a:bodyPr wrap="square">
            <a:spAutoFit/>
          </a:bodyPr>
          <a:lstStyle/>
          <a:p>
            <a:pPr algn="ctr"/>
            <a:br>
              <a:rPr lang="en-US" sz="3200" b="1" i="0" dirty="0">
                <a:solidFill>
                  <a:srgbClr val="0066CC"/>
                </a:solidFill>
                <a:effectLst/>
                <a:latin typeface="Algerian" panose="04020705040A02060702" pitchFamily="82" charset="0"/>
              </a:rPr>
            </a:br>
            <a:r>
              <a:rPr lang="en-US" sz="3200" b="1" i="0" dirty="0">
                <a:solidFill>
                  <a:srgbClr val="0066CC"/>
                </a:solidFill>
                <a:effectLst/>
                <a:latin typeface="Algerian" panose="04020705040A02060702" pitchFamily="82" charset="0"/>
              </a:rPr>
              <a:t>GOPAL Multiplex - A Cinematic Experience</a:t>
            </a:r>
          </a:p>
          <a:p>
            <a:pPr algn="ctr"/>
            <a:endParaRPr lang="en-US" sz="3200" b="1" dirty="0">
              <a:solidFill>
                <a:srgbClr val="0066CC"/>
              </a:solidFill>
              <a:latin typeface="Algerian" panose="04020705040A02060702" pitchFamily="82" charset="0"/>
            </a:endParaRPr>
          </a:p>
          <a:p>
            <a:pPr algn="ctr"/>
            <a:endParaRPr lang="en-US" sz="3200" b="1" i="0" dirty="0">
              <a:solidFill>
                <a:srgbClr val="0066CC"/>
              </a:solidFill>
              <a:effectLst/>
              <a:latin typeface="Algerian" panose="04020705040A02060702" pitchFamily="82" charset="0"/>
            </a:endParaRPr>
          </a:p>
          <a:p>
            <a:pPr algn="ctr"/>
            <a:r>
              <a:rPr lang="en-US" sz="3200" b="1" dirty="0">
                <a:solidFill>
                  <a:srgbClr val="0066CC"/>
                </a:solidFill>
                <a:latin typeface="Algerian" panose="04020705040A02060702" pitchFamily="82" charset="0"/>
              </a:rPr>
              <a:t>                                                                     </a:t>
            </a:r>
            <a:r>
              <a:rPr lang="en-US" sz="3200" b="1" i="1" dirty="0">
                <a:solidFill>
                  <a:srgbClr val="0066CC"/>
                </a:solidFill>
                <a:latin typeface="Algerian" panose="04020705040A02060702" pitchFamily="82" charset="0"/>
              </a:rPr>
              <a:t>SAMUEL S</a:t>
            </a:r>
            <a:endParaRPr lang="en-IN" sz="3200" i="1" dirty="0"/>
          </a:p>
        </p:txBody>
      </p:sp>
    </p:spTree>
    <p:extLst>
      <p:ext uri="{BB962C8B-B14F-4D97-AF65-F5344CB8AC3E}">
        <p14:creationId xmlns:p14="http://schemas.microsoft.com/office/powerpoint/2010/main" val="289873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1486-ACA9-3FE8-0BA0-5BE334F63077}"/>
              </a:ext>
            </a:extLst>
          </p:cNvPr>
          <p:cNvSpPr>
            <a:spLocks noGrp="1"/>
          </p:cNvSpPr>
          <p:nvPr>
            <p:ph type="title"/>
          </p:nvPr>
        </p:nvSpPr>
        <p:spPr>
          <a:xfrm>
            <a:off x="279917" y="242596"/>
            <a:ext cx="10580915" cy="867747"/>
          </a:xfrm>
        </p:spPr>
        <p:txBody>
          <a:bodyPr>
            <a:normAutofit/>
          </a:bodyPr>
          <a:lstStyle/>
          <a:p>
            <a:r>
              <a:rPr lang="en-IN" b="1" i="0" dirty="0">
                <a:solidFill>
                  <a:srgbClr val="8A084C"/>
                </a:solidFill>
                <a:effectLst/>
                <a:latin typeface="Söhne"/>
              </a:rPr>
              <a:t>Competitive Ticket Pricing Strategies</a:t>
            </a:r>
            <a:endParaRPr lang="en-IN" dirty="0">
              <a:solidFill>
                <a:srgbClr val="8A084C"/>
              </a:solidFill>
            </a:endParaRPr>
          </a:p>
        </p:txBody>
      </p:sp>
      <p:sp>
        <p:nvSpPr>
          <p:cNvPr id="3" name="Content Placeholder 2">
            <a:extLst>
              <a:ext uri="{FF2B5EF4-FFF2-40B4-BE49-F238E27FC236}">
                <a16:creationId xmlns:a16="http://schemas.microsoft.com/office/drawing/2014/main" id="{A62CE26F-6828-FE82-6AA4-DDC33B6D45F5}"/>
              </a:ext>
            </a:extLst>
          </p:cNvPr>
          <p:cNvSpPr>
            <a:spLocks noGrp="1"/>
          </p:cNvSpPr>
          <p:nvPr>
            <p:ph idx="1"/>
          </p:nvPr>
        </p:nvSpPr>
        <p:spPr>
          <a:xfrm>
            <a:off x="279917" y="1110344"/>
            <a:ext cx="11912083" cy="5645020"/>
          </a:xfrm>
        </p:spPr>
        <p:txBody>
          <a:bodyPr>
            <a:normAutofit/>
          </a:bodyPr>
          <a:lstStyle/>
          <a:p>
            <a:pPr marL="742950" lvl="1" indent="-285750" algn="l">
              <a:buFont typeface="Arial" panose="020B0604020202020204" pitchFamily="34" charset="0"/>
              <a:buChar char="•"/>
            </a:pPr>
            <a:r>
              <a:rPr lang="en-US" sz="2100" b="0" i="0" dirty="0">
                <a:solidFill>
                  <a:srgbClr val="8A084C"/>
                </a:solidFill>
                <a:effectLst/>
                <a:latin typeface="Söhne"/>
              </a:rPr>
              <a:t>Start by introducing the importance of ticket pricing in the cinema industry and its impact on consumer choices.</a:t>
            </a:r>
          </a:p>
          <a:p>
            <a:pPr lvl="1">
              <a:buFont typeface="Arial" panose="020B0604020202020204" pitchFamily="34" charset="0"/>
              <a:buChar char="•"/>
            </a:pPr>
            <a:r>
              <a:rPr lang="en-US" sz="2100" dirty="0">
                <a:solidFill>
                  <a:srgbClr val="8A084C"/>
                </a:solidFill>
                <a:latin typeface="Söhne"/>
              </a:rPr>
              <a:t>Consider becoming an Gopal Multiplex member for additional benefits. Membership perks may include early access to ticket sales, special screenings, and personalized discounts.</a:t>
            </a:r>
          </a:p>
          <a:p>
            <a:pPr marL="742950" lvl="1" indent="-285750" algn="l">
              <a:buFont typeface="Arial" panose="020B0604020202020204" pitchFamily="34" charset="0"/>
              <a:buChar char="•"/>
            </a:pPr>
            <a:r>
              <a:rPr lang="en-US" sz="2100" b="0" i="0" dirty="0">
                <a:solidFill>
                  <a:srgbClr val="8A084C"/>
                </a:solidFill>
                <a:effectLst/>
                <a:latin typeface="Söhne"/>
              </a:rPr>
              <a:t>Include various ticket types (e.g., standard, premium, VIP) to provide a detailed analysis.</a:t>
            </a:r>
          </a:p>
          <a:p>
            <a:pPr lvl="1">
              <a:buFont typeface="Arial" panose="020B0604020202020204" pitchFamily="34" charset="0"/>
              <a:buChar char="•"/>
            </a:pPr>
            <a:r>
              <a:rPr lang="en-US" sz="2100" dirty="0">
                <a:solidFill>
                  <a:srgbClr val="8A084C"/>
                </a:solidFill>
                <a:latin typeface="Söhne"/>
              </a:rPr>
              <a:t>Gopal Multiplex believes in transparency. Our pricing model ensures there are no hidden costs, providing customers with clarity and confidence in their ticket purchases.</a:t>
            </a:r>
          </a:p>
          <a:p>
            <a:pPr lvl="1">
              <a:buFont typeface="Arial" panose="020B0604020202020204" pitchFamily="34" charset="0"/>
              <a:buChar char="•"/>
            </a:pPr>
            <a:r>
              <a:rPr lang="en-US" sz="2100" b="0" i="0" dirty="0">
                <a:solidFill>
                  <a:srgbClr val="8A084C"/>
                </a:solidFill>
                <a:effectLst/>
                <a:latin typeface="Söhne"/>
              </a:rPr>
              <a:t>This could include competitive pricing, discounts, loyalty programs, or bundled offerings.</a:t>
            </a:r>
          </a:p>
          <a:p>
            <a:pPr lvl="1">
              <a:buFont typeface="Arial" panose="020B0604020202020204" pitchFamily="34" charset="0"/>
              <a:buChar char="•"/>
            </a:pPr>
            <a:r>
              <a:rPr lang="en-US" sz="2100" dirty="0">
                <a:solidFill>
                  <a:srgbClr val="8A084C"/>
                </a:solidFill>
                <a:latin typeface="Söhne"/>
              </a:rPr>
              <a:t>Display a comprehensive chart or graph comparing the ticket pricing of Gopal Multiplex with its major competitors.</a:t>
            </a:r>
            <a:endParaRPr lang="en-US" sz="2100" b="0" i="0" dirty="0">
              <a:solidFill>
                <a:srgbClr val="8A084C"/>
              </a:solidFill>
              <a:effectLst/>
              <a:latin typeface="Söhne"/>
            </a:endParaRPr>
          </a:p>
          <a:p>
            <a:pPr lvl="1">
              <a:buFont typeface="Arial" panose="020B0604020202020204" pitchFamily="34" charset="0"/>
              <a:buChar char="•"/>
            </a:pPr>
            <a:r>
              <a:rPr lang="en-US" sz="2100" dirty="0">
                <a:solidFill>
                  <a:srgbClr val="8A084C"/>
                </a:solidFill>
                <a:latin typeface="Söhne"/>
              </a:rPr>
              <a:t>Our ticket pricing strategy is designed to strike a balance between affordability and the perceived value of the cinematic experience, ensuring access to quality entertainment for all.</a:t>
            </a:r>
          </a:p>
          <a:p>
            <a:pPr lvl="1">
              <a:buFont typeface="Arial" panose="020B0604020202020204" pitchFamily="34" charset="0"/>
              <a:buChar char="•"/>
            </a:pPr>
            <a:r>
              <a:rPr lang="en-US" sz="2100" dirty="0">
                <a:solidFill>
                  <a:srgbClr val="8A084C"/>
                </a:solidFill>
                <a:latin typeface="Söhne"/>
              </a:rPr>
              <a:t>Emphasize any strategic flexibility in pricing that allows Gopal Multiplex to adapt to market trends or respond to competitor actions.</a:t>
            </a:r>
          </a:p>
          <a:p>
            <a:pPr marL="457200" lvl="1" indent="0">
              <a:buNone/>
            </a:pPr>
            <a:endParaRPr lang="en-US" sz="2100" dirty="0">
              <a:solidFill>
                <a:srgbClr val="8A084C"/>
              </a:solidFill>
              <a:latin typeface="Söhne"/>
            </a:endParaRPr>
          </a:p>
          <a:p>
            <a:pPr marL="457200" lvl="1" indent="0" algn="l">
              <a:buNone/>
            </a:pPr>
            <a:endParaRPr lang="en-US" sz="2100" b="0" i="0" dirty="0">
              <a:solidFill>
                <a:srgbClr val="8A084C"/>
              </a:solidFill>
              <a:effectLst/>
              <a:latin typeface="Söhne"/>
            </a:endParaRPr>
          </a:p>
          <a:p>
            <a:pPr marL="914400" lvl="2" indent="0">
              <a:buNone/>
            </a:pPr>
            <a:endParaRPr lang="en-US" sz="2800" b="0" i="0" dirty="0">
              <a:solidFill>
                <a:srgbClr val="FF3399"/>
              </a:solidFill>
              <a:effectLst/>
              <a:latin typeface="Söhne"/>
            </a:endParaRPr>
          </a:p>
        </p:txBody>
      </p:sp>
    </p:spTree>
    <p:extLst>
      <p:ext uri="{BB962C8B-B14F-4D97-AF65-F5344CB8AC3E}">
        <p14:creationId xmlns:p14="http://schemas.microsoft.com/office/powerpoint/2010/main" val="9235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7FCF-D3D7-D168-ECBC-97DFA2830858}"/>
              </a:ext>
            </a:extLst>
          </p:cNvPr>
          <p:cNvSpPr>
            <a:spLocks noGrp="1"/>
          </p:cNvSpPr>
          <p:nvPr>
            <p:ph type="title"/>
          </p:nvPr>
        </p:nvSpPr>
        <p:spPr>
          <a:xfrm>
            <a:off x="382555" y="195944"/>
            <a:ext cx="8798767" cy="849086"/>
          </a:xfrm>
        </p:spPr>
        <p:txBody>
          <a:bodyPr>
            <a:normAutofit/>
          </a:bodyPr>
          <a:lstStyle/>
          <a:p>
            <a:r>
              <a:rPr lang="en-IN" b="1" i="0" dirty="0">
                <a:solidFill>
                  <a:srgbClr val="397AAF"/>
                </a:solidFill>
                <a:effectLst/>
                <a:latin typeface="Söhne"/>
              </a:rPr>
              <a:t>Facilities and Audience Engagement</a:t>
            </a:r>
            <a:endParaRPr lang="en-IN" dirty="0">
              <a:solidFill>
                <a:srgbClr val="397AAF"/>
              </a:solidFill>
            </a:endParaRPr>
          </a:p>
        </p:txBody>
      </p:sp>
      <p:sp>
        <p:nvSpPr>
          <p:cNvPr id="3" name="Content Placeholder 2">
            <a:extLst>
              <a:ext uri="{FF2B5EF4-FFF2-40B4-BE49-F238E27FC236}">
                <a16:creationId xmlns:a16="http://schemas.microsoft.com/office/drawing/2014/main" id="{52B4D048-B86C-36B3-3579-E4D1C781944F}"/>
              </a:ext>
            </a:extLst>
          </p:cNvPr>
          <p:cNvSpPr>
            <a:spLocks noGrp="1"/>
          </p:cNvSpPr>
          <p:nvPr>
            <p:ph idx="1"/>
          </p:nvPr>
        </p:nvSpPr>
        <p:spPr>
          <a:xfrm>
            <a:off x="382555" y="1212980"/>
            <a:ext cx="11616612" cy="5346439"/>
          </a:xfrm>
        </p:spPr>
        <p:txBody>
          <a:bodyPr>
            <a:normAutofit/>
          </a:bodyPr>
          <a:lstStyle/>
          <a:p>
            <a:pPr marL="457200" lvl="1" indent="0" algn="l">
              <a:buNone/>
            </a:pPr>
            <a:r>
              <a:rPr lang="en-US" b="1" i="0" dirty="0">
                <a:solidFill>
                  <a:schemeClr val="tx1"/>
                </a:solidFill>
                <a:effectLst/>
                <a:latin typeface="Söhne"/>
              </a:rPr>
              <a:t>Facilities Comparison:</a:t>
            </a:r>
            <a:endParaRPr lang="en-US" b="0" i="0" dirty="0">
              <a:solidFill>
                <a:schemeClr val="tx1"/>
              </a:solidFill>
              <a:effectLst/>
              <a:latin typeface="Söhne"/>
            </a:endParaRPr>
          </a:p>
          <a:p>
            <a:pPr marL="1143000" lvl="2" indent="-228600" algn="l">
              <a:buFont typeface="Arial" panose="020B0604020202020204" pitchFamily="34" charset="0"/>
              <a:buChar char="•"/>
            </a:pPr>
            <a:r>
              <a:rPr lang="en-US" b="0" i="0" dirty="0">
                <a:solidFill>
                  <a:schemeClr val="tx1"/>
                </a:solidFill>
                <a:effectLst/>
                <a:latin typeface="Söhne"/>
              </a:rPr>
              <a:t>Use a visually appealing chart or table to compare the facilities offered by Gopal Multiplex and its major competitors.</a:t>
            </a:r>
          </a:p>
          <a:p>
            <a:pPr marL="1143000" lvl="2" indent="-228600" algn="l">
              <a:buFont typeface="Arial" panose="020B0604020202020204" pitchFamily="34" charset="0"/>
              <a:buChar char="•"/>
            </a:pPr>
            <a:r>
              <a:rPr lang="en-US" b="0" i="0" dirty="0">
                <a:solidFill>
                  <a:schemeClr val="tx1"/>
                </a:solidFill>
                <a:effectLst/>
                <a:latin typeface="Söhne"/>
              </a:rPr>
              <a:t>Highlight key amenities such as seating arrangements, sound systems, concession options, and any unique features that differentiate Gopal Multiplex.</a:t>
            </a:r>
          </a:p>
          <a:p>
            <a:pPr marL="1143000" lvl="2" indent="-228600" algn="l">
              <a:buFont typeface="Arial" panose="020B0604020202020204" pitchFamily="34" charset="0"/>
              <a:buChar char="•"/>
            </a:pPr>
            <a:r>
              <a:rPr lang="en-US" b="0" i="0" dirty="0">
                <a:solidFill>
                  <a:schemeClr val="tx1"/>
                </a:solidFill>
                <a:effectLst/>
                <a:latin typeface="Söhne"/>
              </a:rPr>
              <a:t>Emphasize any recent upgrades or innovations that contribute to an enhanced moviegoing experience.</a:t>
            </a:r>
          </a:p>
          <a:p>
            <a:pPr marL="457200" lvl="1" indent="0" algn="l">
              <a:buNone/>
            </a:pPr>
            <a:r>
              <a:rPr lang="en-US" b="1" i="0" dirty="0">
                <a:solidFill>
                  <a:schemeClr val="tx1"/>
                </a:solidFill>
                <a:effectLst/>
                <a:latin typeface="Söhne"/>
              </a:rPr>
              <a:t> Audience Engagement Metrics:</a:t>
            </a:r>
            <a:endParaRPr lang="en-US" b="0" i="0" dirty="0">
              <a:solidFill>
                <a:schemeClr val="tx1"/>
              </a:solidFill>
              <a:effectLst/>
              <a:latin typeface="Söhne"/>
            </a:endParaRPr>
          </a:p>
          <a:p>
            <a:pPr marL="1143000" lvl="2" indent="-228600" algn="l">
              <a:buFont typeface="Arial" panose="020B0604020202020204" pitchFamily="34" charset="0"/>
              <a:buChar char="•"/>
            </a:pPr>
            <a:r>
              <a:rPr lang="en-US" b="0" i="0" dirty="0">
                <a:solidFill>
                  <a:schemeClr val="tx1"/>
                </a:solidFill>
                <a:effectLst/>
                <a:latin typeface="Söhne"/>
              </a:rPr>
              <a:t>Utilize graphs or charts to showcase audience engagement metrics.</a:t>
            </a:r>
          </a:p>
          <a:p>
            <a:pPr marL="1143000" lvl="2" indent="-228600" algn="l">
              <a:buFont typeface="Arial" panose="020B0604020202020204" pitchFamily="34" charset="0"/>
              <a:buChar char="•"/>
            </a:pPr>
            <a:r>
              <a:rPr lang="en-US" b="1" i="0" dirty="0">
                <a:solidFill>
                  <a:schemeClr val="tx1"/>
                </a:solidFill>
                <a:effectLst/>
                <a:latin typeface="Söhne"/>
              </a:rPr>
              <a:t>Customer Satisfaction Ratings:</a:t>
            </a:r>
            <a:r>
              <a:rPr lang="en-US" b="0" i="0" dirty="0">
                <a:solidFill>
                  <a:schemeClr val="tx1"/>
                </a:solidFill>
                <a:effectLst/>
                <a:latin typeface="Söhne"/>
              </a:rPr>
              <a:t> Display a comparison chart illustrating customer satisfaction ratings for Gopal Multiplex and its competitors based on surveys or feedback.</a:t>
            </a:r>
          </a:p>
          <a:p>
            <a:pPr marL="1143000" lvl="2" indent="-228600" algn="l">
              <a:buFont typeface="Arial" panose="020B0604020202020204" pitchFamily="34" charset="0"/>
              <a:buChar char="•"/>
            </a:pPr>
            <a:r>
              <a:rPr lang="en-US" b="1" i="0" dirty="0">
                <a:solidFill>
                  <a:schemeClr val="tx1"/>
                </a:solidFill>
                <a:effectLst/>
                <a:latin typeface="Söhne"/>
              </a:rPr>
              <a:t>Reviews Analysis:</a:t>
            </a:r>
            <a:r>
              <a:rPr lang="en-US" b="0" i="0" dirty="0">
                <a:solidFill>
                  <a:schemeClr val="tx1"/>
                </a:solidFill>
                <a:effectLst/>
                <a:latin typeface="Söhne"/>
              </a:rPr>
              <a:t> Showcase a word cloud or summary of customer reviews, emphasizing positive aspects and addressing any common concerns.</a:t>
            </a:r>
          </a:p>
          <a:p>
            <a:pPr marL="1143000" lvl="2" indent="-228600" algn="l">
              <a:buFont typeface="Arial" panose="020B0604020202020204" pitchFamily="34" charset="0"/>
              <a:buChar char="•"/>
            </a:pPr>
            <a:r>
              <a:rPr lang="en-US" b="1" i="0" dirty="0">
                <a:solidFill>
                  <a:schemeClr val="tx1"/>
                </a:solidFill>
                <a:effectLst/>
                <a:latin typeface="Söhne"/>
              </a:rPr>
              <a:t>Attendance Trends:</a:t>
            </a:r>
            <a:r>
              <a:rPr lang="en-US" b="0" i="0" dirty="0">
                <a:solidFill>
                  <a:schemeClr val="tx1"/>
                </a:solidFill>
                <a:effectLst/>
                <a:latin typeface="Söhne"/>
              </a:rPr>
              <a:t> Use a line graph to visualize attendance trends over a specified period, showcasing Gopal Multiplex's growth and stability compared to competitors.</a:t>
            </a:r>
          </a:p>
          <a:p>
            <a:pPr marL="457200" lvl="1" indent="0" algn="l">
              <a:buNone/>
            </a:pPr>
            <a:endParaRPr lang="en-US" b="0" i="0" dirty="0">
              <a:solidFill>
                <a:schemeClr val="tx1"/>
              </a:solidFill>
              <a:effectLst/>
              <a:latin typeface="Söhne"/>
            </a:endParaRPr>
          </a:p>
          <a:p>
            <a:pPr algn="l"/>
            <a:r>
              <a:rPr lang="en-US" b="0" i="0" dirty="0">
                <a:solidFill>
                  <a:schemeClr val="tx1"/>
                </a:solidFill>
                <a:effectLst/>
                <a:latin typeface="Söhne"/>
              </a:rPr>
              <a:t>By incorporating these additional elements, the slide provides a comprehensive view of how Gopal Multiplex excels in both facilities and audience engagement, giving potential investors a clear understanding of its competitive edge.</a:t>
            </a:r>
          </a:p>
          <a:p>
            <a:endParaRPr lang="en-IN" dirty="0">
              <a:solidFill>
                <a:srgbClr val="397AAF"/>
              </a:solidFill>
            </a:endParaRPr>
          </a:p>
        </p:txBody>
      </p:sp>
    </p:spTree>
    <p:extLst>
      <p:ext uri="{BB962C8B-B14F-4D97-AF65-F5344CB8AC3E}">
        <p14:creationId xmlns:p14="http://schemas.microsoft.com/office/powerpoint/2010/main" val="30114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0D37-9190-7DED-D5CB-B167A85A96E6}"/>
              </a:ext>
            </a:extLst>
          </p:cNvPr>
          <p:cNvSpPr>
            <a:spLocks noGrp="1"/>
          </p:cNvSpPr>
          <p:nvPr>
            <p:ph type="title"/>
          </p:nvPr>
        </p:nvSpPr>
        <p:spPr>
          <a:xfrm>
            <a:off x="391886" y="186612"/>
            <a:ext cx="11122089" cy="998376"/>
          </a:xfrm>
        </p:spPr>
        <p:txBody>
          <a:bodyPr/>
          <a:lstStyle/>
          <a:p>
            <a:r>
              <a:rPr lang="en-US" b="1" i="0" dirty="0">
                <a:solidFill>
                  <a:srgbClr val="CC0000"/>
                </a:solidFill>
                <a:effectLst/>
                <a:latin typeface="Söhne"/>
              </a:rPr>
              <a:t>Why ABC Multiplex Stands Out</a:t>
            </a:r>
            <a:endParaRPr lang="en-IN" b="1" dirty="0">
              <a:solidFill>
                <a:srgbClr val="CC0000"/>
              </a:solidFill>
            </a:endParaRPr>
          </a:p>
        </p:txBody>
      </p:sp>
      <p:sp>
        <p:nvSpPr>
          <p:cNvPr id="3" name="Content Placeholder 2">
            <a:extLst>
              <a:ext uri="{FF2B5EF4-FFF2-40B4-BE49-F238E27FC236}">
                <a16:creationId xmlns:a16="http://schemas.microsoft.com/office/drawing/2014/main" id="{EE6B6B5D-D222-D718-9735-1868AEC1655F}"/>
              </a:ext>
            </a:extLst>
          </p:cNvPr>
          <p:cNvSpPr>
            <a:spLocks noGrp="1"/>
          </p:cNvSpPr>
          <p:nvPr>
            <p:ph idx="1"/>
          </p:nvPr>
        </p:nvSpPr>
        <p:spPr>
          <a:xfrm>
            <a:off x="391885" y="1268963"/>
            <a:ext cx="11122089" cy="5131837"/>
          </a:xfrm>
        </p:spPr>
        <p:txBody>
          <a:bodyPr>
            <a:normAutofit lnSpcReduction="10000"/>
          </a:bodyPr>
          <a:lstStyle/>
          <a:p>
            <a:pPr>
              <a:buFont typeface="Arial" panose="020B0604020202020204" pitchFamily="34" charset="0"/>
              <a:buChar char="•"/>
            </a:pPr>
            <a:endParaRPr lang="en-US" sz="2000" dirty="0"/>
          </a:p>
          <a:p>
            <a:pPr>
              <a:buFont typeface="Arial" panose="020B0604020202020204" pitchFamily="34" charset="0"/>
              <a:buChar char="•"/>
            </a:pPr>
            <a:r>
              <a:rPr lang="en-US" sz="2000" dirty="0"/>
              <a:t>Gopal Multiplex stands out with its commitment to cleanliness. Our theaters are meticulously cleaned after every show, ensuring a fresh and hygienic environment for each moviegoer.</a:t>
            </a:r>
          </a:p>
          <a:p>
            <a:pPr>
              <a:buFont typeface="Arial" panose="020B0604020202020204" pitchFamily="34" charset="0"/>
              <a:buChar char="•"/>
            </a:pPr>
            <a:r>
              <a:rPr lang="en-US" sz="2000" dirty="0"/>
              <a:t>Experience unparalleled comfort with our carefully curated seating arrangements. Gopal Multiplex prioritizes the best seating options, allowing you to enjoy your favorite movies in style.</a:t>
            </a:r>
          </a:p>
          <a:p>
            <a:pPr>
              <a:buFont typeface="Arial" panose="020B0604020202020204" pitchFamily="34" charset="0"/>
              <a:buChar char="•"/>
            </a:pPr>
            <a:r>
              <a:rPr lang="en-US" sz="2000" dirty="0"/>
              <a:t>At Gopal Multiplex, we believe in making every day a special occasion. Enjoy a variety of offers and discounts regularly, ensuring that our patrons get the best value for their entertainment.</a:t>
            </a:r>
          </a:p>
          <a:p>
            <a:pPr>
              <a:buFont typeface="Arial" panose="020B0604020202020204" pitchFamily="34" charset="0"/>
              <a:buChar char="•"/>
            </a:pPr>
            <a:r>
              <a:rPr lang="en-US" sz="2000" dirty="0"/>
              <a:t>Our commitment to providing the best cinematic experience extends to our lighting design. The ambiance at Gopal Multiplex is carefully crafted to enhance your movie-watching experience.</a:t>
            </a:r>
          </a:p>
          <a:p>
            <a:pPr>
              <a:buFont typeface="Arial" panose="020B0604020202020204" pitchFamily="34" charset="0"/>
              <a:buChar char="•"/>
            </a:pPr>
            <a:r>
              <a:rPr lang="en-US" sz="2000" dirty="0"/>
              <a:t>Regular offers and discounts are just one way we put our customers first. At Gopal Multiplex, we strive to create an environment where every visit is memorable, enjoyable, and exceeds your expectations.</a:t>
            </a:r>
          </a:p>
        </p:txBody>
      </p:sp>
    </p:spTree>
    <p:extLst>
      <p:ext uri="{BB962C8B-B14F-4D97-AF65-F5344CB8AC3E}">
        <p14:creationId xmlns:p14="http://schemas.microsoft.com/office/powerpoint/2010/main" val="418381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91B3F3-EAE5-F04F-C789-56C74D92CD9C}"/>
              </a:ext>
            </a:extLst>
          </p:cNvPr>
          <p:cNvSpPr txBox="1"/>
          <p:nvPr/>
        </p:nvSpPr>
        <p:spPr>
          <a:xfrm>
            <a:off x="323850" y="533400"/>
            <a:ext cx="11449050" cy="6247864"/>
          </a:xfrm>
          <a:prstGeom prst="rect">
            <a:avLst/>
          </a:prstGeom>
          <a:noFill/>
        </p:spPr>
        <p:txBody>
          <a:bodyPr wrap="square">
            <a:spAutoFit/>
          </a:bodyPr>
          <a:lstStyle/>
          <a:p>
            <a:pPr marL="0" indent="0" algn="l">
              <a:buNone/>
            </a:pPr>
            <a:r>
              <a:rPr lang="en-IN" sz="2800" b="0" i="0" dirty="0">
                <a:solidFill>
                  <a:srgbClr val="0066CC"/>
                </a:solidFill>
                <a:effectLst/>
                <a:latin typeface="Söhne"/>
              </a:rPr>
              <a:t>Collaborations and Exclusive Offerings</a:t>
            </a:r>
          </a:p>
          <a:p>
            <a:pPr marL="0" indent="0" algn="l">
              <a:buNone/>
            </a:pPr>
            <a:endParaRPr lang="en-US" sz="2800" b="0" i="0" dirty="0">
              <a:solidFill>
                <a:srgbClr val="0066CC"/>
              </a:solidFill>
              <a:effectLst/>
              <a:latin typeface="Söhne"/>
            </a:endParaRPr>
          </a:p>
          <a:p>
            <a:pPr algn="l">
              <a:buFont typeface="Arial" panose="020B0604020202020204" pitchFamily="34" charset="0"/>
              <a:buChar char="•"/>
            </a:pPr>
            <a:r>
              <a:rPr lang="en-US" dirty="0"/>
              <a:t> Delight your customers by offering a 5% discount on the purchase of six or more tickets, making movie nights with friends and family more affordable</a:t>
            </a:r>
            <a:endParaRPr lang="en-US" b="0" i="0" dirty="0">
              <a:solidFill>
                <a:srgbClr val="D1D5DB"/>
              </a:solidFill>
              <a:effectLst/>
              <a:latin typeface="Söhne"/>
            </a:endParaRPr>
          </a:p>
          <a:p>
            <a:pPr algn="l"/>
            <a:endParaRPr lang="en-US" dirty="0">
              <a:solidFill>
                <a:schemeClr val="tx2">
                  <a:lumMod val="75000"/>
                </a:schemeClr>
              </a:solidFill>
              <a:latin typeface="Söhne"/>
            </a:endParaRPr>
          </a:p>
          <a:p>
            <a:pPr>
              <a:buFont typeface="Arial" panose="020B0604020202020204" pitchFamily="34" charset="0"/>
              <a:buChar char="•"/>
            </a:pPr>
            <a:r>
              <a:rPr lang="en-US" sz="1800" dirty="0"/>
              <a:t> Unlimited Popcorn: Delight your customers with unlimited popcorn during the matinee show every Thursday. A gesture to make their movie day extra special!</a:t>
            </a:r>
          </a:p>
          <a:p>
            <a:pPr>
              <a:buFont typeface="Arial" panose="020B0604020202020204" pitchFamily="34" charset="0"/>
              <a:buChar char="•"/>
            </a:pPr>
            <a:endParaRPr lang="en-US" sz="1800" dirty="0"/>
          </a:p>
          <a:p>
            <a:pPr>
              <a:buFont typeface="Arial" panose="020B0604020202020204" pitchFamily="34" charset="0"/>
              <a:buChar char="•"/>
            </a:pPr>
            <a:r>
              <a:rPr lang="en-US" sz="1800" dirty="0"/>
              <a:t> strategic collaborations not only elevate the brand's value by offering unique and exclusive experiences but also set it apart by creating a distinctive identity that goes beyond the traditional cinema model. These partnerships contribute to a dynamic and forward-thinking brand image, making it a preferred choice in the competitive entertainment industry</a:t>
            </a:r>
          </a:p>
          <a:p>
            <a:pPr>
              <a:buFont typeface="Arial" panose="020B0604020202020204" pitchFamily="34" charset="0"/>
              <a:buChar char="•"/>
            </a:pPr>
            <a:endParaRPr lang="en-US" dirty="0"/>
          </a:p>
          <a:p>
            <a:pPr>
              <a:buFont typeface="Arial" panose="020B0604020202020204" pitchFamily="34" charset="0"/>
              <a:buChar char="•"/>
            </a:pPr>
            <a:r>
              <a:rPr lang="en-US" dirty="0"/>
              <a:t> Use visuals, such as images from past events or exclusive movie premieres, to illustrate the brand's engagement with the film community</a:t>
            </a:r>
          </a:p>
          <a:p>
            <a:endParaRPr lang="en-US" sz="1800" dirty="0"/>
          </a:p>
          <a:p>
            <a:pPr>
              <a:buFont typeface="Arial" panose="020B0604020202020204" pitchFamily="34" charset="0"/>
              <a:buChar char="•"/>
            </a:pPr>
            <a:endParaRPr lang="en-US" sz="1800" dirty="0"/>
          </a:p>
          <a:p>
            <a:endParaRPr lang="en-US" sz="1800" dirty="0"/>
          </a:p>
          <a:p>
            <a:r>
              <a:rPr lang="en-US" dirty="0"/>
              <a:t>  </a:t>
            </a:r>
            <a:endParaRPr lang="en-US" sz="2000" b="0" i="0" dirty="0">
              <a:solidFill>
                <a:schemeClr val="tx2">
                  <a:lumMod val="75000"/>
                </a:schemeClr>
              </a:solidFill>
              <a:effectLst/>
              <a:latin typeface="Söhne"/>
            </a:endParaRPr>
          </a:p>
          <a:p>
            <a:pPr algn="l">
              <a:buFont typeface="Arial" panose="020B0604020202020204" pitchFamily="34" charset="0"/>
              <a:buChar char="•"/>
            </a:pPr>
            <a:endParaRPr lang="en-US" sz="2000" b="0" i="0" dirty="0">
              <a:solidFill>
                <a:schemeClr val="tx2">
                  <a:lumMod val="75000"/>
                </a:schemeClr>
              </a:solidFill>
              <a:effectLst/>
              <a:latin typeface="Söhne"/>
            </a:endParaRPr>
          </a:p>
          <a:p>
            <a:endParaRPr lang="en-IN" dirty="0">
              <a:solidFill>
                <a:schemeClr val="tx2">
                  <a:lumMod val="75000"/>
                </a:schemeClr>
              </a:solidFill>
            </a:endParaRPr>
          </a:p>
        </p:txBody>
      </p:sp>
    </p:spTree>
    <p:extLst>
      <p:ext uri="{BB962C8B-B14F-4D97-AF65-F5344CB8AC3E}">
        <p14:creationId xmlns:p14="http://schemas.microsoft.com/office/powerpoint/2010/main" val="219390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4" dur="500"/>
                                        <p:tgtEl>
                                          <p:spTgt spid="3">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3" dur="500"/>
                                        <p:tgtEl>
                                          <p:spTgt spid="3">
                                            <p:txEl>
                                              <p:pRg st="8" end="8"/>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EEC6-A070-4817-F02C-20E3098E9F5A}"/>
              </a:ext>
            </a:extLst>
          </p:cNvPr>
          <p:cNvSpPr>
            <a:spLocks noGrp="1"/>
          </p:cNvSpPr>
          <p:nvPr>
            <p:ph type="title"/>
          </p:nvPr>
        </p:nvSpPr>
        <p:spPr>
          <a:xfrm>
            <a:off x="677333" y="167951"/>
            <a:ext cx="11331164" cy="839755"/>
          </a:xfrm>
        </p:spPr>
        <p:txBody>
          <a:bodyPr>
            <a:normAutofit/>
          </a:bodyPr>
          <a:lstStyle/>
          <a:p>
            <a:r>
              <a:rPr lang="en-US" b="0" i="0" dirty="0">
                <a:solidFill>
                  <a:srgbClr val="8A084C"/>
                </a:solidFill>
                <a:effectLst/>
                <a:latin typeface="Söhne"/>
              </a:rPr>
              <a:t>Seize the Opportunity with ABC Multiplex</a:t>
            </a:r>
            <a:endParaRPr lang="en-IN" dirty="0">
              <a:solidFill>
                <a:srgbClr val="8A084C"/>
              </a:solidFill>
            </a:endParaRPr>
          </a:p>
        </p:txBody>
      </p:sp>
      <p:sp>
        <p:nvSpPr>
          <p:cNvPr id="3" name="Content Placeholder 2">
            <a:extLst>
              <a:ext uri="{FF2B5EF4-FFF2-40B4-BE49-F238E27FC236}">
                <a16:creationId xmlns:a16="http://schemas.microsoft.com/office/drawing/2014/main" id="{9DBE3A94-B212-2103-970E-9A7A98895E93}"/>
              </a:ext>
            </a:extLst>
          </p:cNvPr>
          <p:cNvSpPr>
            <a:spLocks noGrp="1"/>
          </p:cNvSpPr>
          <p:nvPr>
            <p:ph idx="1"/>
          </p:nvPr>
        </p:nvSpPr>
        <p:spPr>
          <a:xfrm>
            <a:off x="677334" y="1129005"/>
            <a:ext cx="11331164" cy="5561044"/>
          </a:xfrm>
        </p:spPr>
        <p:txBody>
          <a:bodyPr>
            <a:normAutofit fontScale="92500" lnSpcReduction="20000"/>
          </a:bodyPr>
          <a:lstStyle/>
          <a:p>
            <a:pPr algn="l"/>
            <a:r>
              <a:rPr lang="en-US" b="1" i="0" dirty="0">
                <a:solidFill>
                  <a:srgbClr val="993366"/>
                </a:solidFill>
                <a:effectLst/>
                <a:latin typeface="Söhne"/>
              </a:rPr>
              <a:t>Conclusion: Seize the Opportunity with ABC Multiplex</a:t>
            </a:r>
            <a:endParaRPr lang="en-US" b="0" i="0" dirty="0">
              <a:solidFill>
                <a:srgbClr val="993366"/>
              </a:solidFill>
              <a:effectLst/>
              <a:latin typeface="Söhne"/>
            </a:endParaRPr>
          </a:p>
          <a:p>
            <a:pPr marL="0" indent="0" algn="l">
              <a:buNone/>
            </a:pPr>
            <a:r>
              <a:rPr lang="en-US" b="0" i="0" dirty="0">
                <a:solidFill>
                  <a:srgbClr val="993366"/>
                </a:solidFill>
                <a:effectLst/>
                <a:latin typeface="Söhne"/>
              </a:rPr>
              <a:t>                      ABC Multiplex presents a compelling investment opportunity in the dynamic entertainment industry. With a strategic investment of ₹1 Crore, investors can be part of an immersive cinematic experience that stands out in the market.</a:t>
            </a:r>
          </a:p>
          <a:p>
            <a:pPr algn="l"/>
            <a:r>
              <a:rPr lang="en-US" b="1" i="0" dirty="0">
                <a:solidFill>
                  <a:srgbClr val="993366"/>
                </a:solidFill>
                <a:effectLst/>
                <a:latin typeface="Söhne"/>
              </a:rPr>
              <a:t>Key Points:</a:t>
            </a:r>
            <a:endParaRPr lang="en-US" b="0" i="0" dirty="0">
              <a:solidFill>
                <a:srgbClr val="993366"/>
              </a:solidFill>
              <a:effectLst/>
              <a:latin typeface="Söhne"/>
            </a:endParaRPr>
          </a:p>
          <a:p>
            <a:pPr algn="l">
              <a:buFont typeface="+mj-lt"/>
              <a:buAutoNum type="arabicPeriod"/>
            </a:pPr>
            <a:r>
              <a:rPr lang="en-US" b="1" i="0" dirty="0">
                <a:solidFill>
                  <a:srgbClr val="993366"/>
                </a:solidFill>
                <a:effectLst/>
                <a:latin typeface="Söhne"/>
              </a:rPr>
              <a:t>Immersive Cinematic Experience:</a:t>
            </a:r>
            <a:r>
              <a:rPr lang="en-US" b="0" i="0" dirty="0">
                <a:solidFill>
                  <a:srgbClr val="993366"/>
                </a:solidFill>
                <a:effectLst/>
                <a:latin typeface="Söhne"/>
              </a:rPr>
              <a:t> ABC Multiplex offers a state-of-the-art viewing experience, leveraging cutting-edge audio-visual technology to immerse audiences in the magic of cinema.</a:t>
            </a:r>
          </a:p>
          <a:p>
            <a:pPr algn="l">
              <a:buFont typeface="+mj-lt"/>
              <a:buAutoNum type="arabicPeriod"/>
            </a:pPr>
            <a:r>
              <a:rPr lang="en-US" b="1" i="0" dirty="0">
                <a:solidFill>
                  <a:srgbClr val="993366"/>
                </a:solidFill>
                <a:effectLst/>
                <a:latin typeface="Söhne"/>
              </a:rPr>
              <a:t>Strategic Investment:</a:t>
            </a:r>
            <a:r>
              <a:rPr lang="en-US" b="0" i="0" dirty="0">
                <a:solidFill>
                  <a:srgbClr val="993366"/>
                </a:solidFill>
                <a:effectLst/>
                <a:latin typeface="Söhne"/>
              </a:rPr>
              <a:t> The ₹1 Crore investment is strategically allocated to create a premium cinematic space, covering essential components like equipment, licensing, and interior design for optimal space utilization.</a:t>
            </a:r>
          </a:p>
          <a:p>
            <a:pPr algn="l">
              <a:buFont typeface="+mj-lt"/>
              <a:buAutoNum type="arabicPeriod"/>
            </a:pPr>
            <a:r>
              <a:rPr lang="en-US" b="1" i="0" dirty="0">
                <a:solidFill>
                  <a:srgbClr val="993366"/>
                </a:solidFill>
                <a:effectLst/>
                <a:latin typeface="Söhne"/>
              </a:rPr>
              <a:t>ROI Within 36 Months:</a:t>
            </a:r>
            <a:r>
              <a:rPr lang="en-US" b="0" i="0" dirty="0">
                <a:solidFill>
                  <a:srgbClr val="993366"/>
                </a:solidFill>
                <a:effectLst/>
                <a:latin typeface="Söhne"/>
              </a:rPr>
              <a:t> Investors can anticipate an attractive return on investment, with profitability expected within 36 months. This financial viability enhances the appeal of the venture.</a:t>
            </a:r>
          </a:p>
          <a:p>
            <a:pPr algn="l">
              <a:buFont typeface="+mj-lt"/>
              <a:buAutoNum type="arabicPeriod"/>
            </a:pPr>
            <a:r>
              <a:rPr lang="en-US" b="1" i="0" dirty="0">
                <a:solidFill>
                  <a:srgbClr val="993366"/>
                </a:solidFill>
                <a:effectLst/>
                <a:latin typeface="Söhne"/>
              </a:rPr>
              <a:t>SWOT Analysis:</a:t>
            </a:r>
            <a:r>
              <a:rPr lang="en-US" b="0" i="0" dirty="0">
                <a:solidFill>
                  <a:srgbClr val="993366"/>
                </a:solidFill>
                <a:effectLst/>
                <a:latin typeface="Söhne"/>
              </a:rPr>
              <a:t> ABC Multiplex boasts strengths such as a premium location and innovative technology. While acknowledging challenges, the opportunities for growth and potential strategic partnerships mitigate potential threats.</a:t>
            </a:r>
          </a:p>
          <a:p>
            <a:pPr algn="l">
              <a:buFont typeface="+mj-lt"/>
              <a:buAutoNum type="arabicPeriod"/>
            </a:pPr>
            <a:r>
              <a:rPr lang="en-US" b="1" i="0" dirty="0">
                <a:solidFill>
                  <a:srgbClr val="993366"/>
                </a:solidFill>
                <a:effectLst/>
                <a:latin typeface="Söhne"/>
              </a:rPr>
              <a:t>Competitive Edge:</a:t>
            </a:r>
            <a:r>
              <a:rPr lang="en-US" b="0" i="0" dirty="0">
                <a:solidFill>
                  <a:srgbClr val="993366"/>
                </a:solidFill>
                <a:effectLst/>
                <a:latin typeface="Söhne"/>
              </a:rPr>
              <a:t> Through a detailed competitor analysis, ABC Multiplex stands out with its high-quality offerings, strategic location ensuring maximum footfall, and potential collaborations with film festivals for exclusive releases.</a:t>
            </a:r>
          </a:p>
          <a:p>
            <a:pPr algn="l"/>
            <a:r>
              <a:rPr lang="en-US" b="1" i="0" dirty="0">
                <a:solidFill>
                  <a:srgbClr val="993366"/>
                </a:solidFill>
                <a:effectLst/>
                <a:latin typeface="Söhne"/>
              </a:rPr>
              <a:t>Call-to-Action:</a:t>
            </a:r>
            <a:endParaRPr lang="en-US" b="0" i="0" dirty="0">
              <a:solidFill>
                <a:srgbClr val="993366"/>
              </a:solidFill>
              <a:effectLst/>
              <a:latin typeface="Söhne"/>
            </a:endParaRPr>
          </a:p>
          <a:p>
            <a:pPr marL="0" indent="0" algn="l">
              <a:buNone/>
            </a:pPr>
            <a:r>
              <a:rPr lang="en-US" b="0" i="0" dirty="0">
                <a:solidFill>
                  <a:srgbClr val="993366"/>
                </a:solidFill>
                <a:effectLst/>
                <a:latin typeface="Söhne"/>
              </a:rPr>
              <a:t>                           As the entertainment industry continues to evolve, ABC Multiplex stands at the forefront of innovation and excellence. We invite investors to seize this exciting opportunity to be part of a venture that not only promises financial success but also contributes to shaping the future of cinematic entertainment.</a:t>
            </a:r>
          </a:p>
          <a:p>
            <a:pPr marL="0" indent="0" algn="l">
              <a:buNone/>
            </a:pPr>
            <a:r>
              <a:rPr lang="en-US" b="0" i="0" dirty="0">
                <a:solidFill>
                  <a:srgbClr val="993366"/>
                </a:solidFill>
                <a:effectLst/>
                <a:latin typeface="Söhne"/>
              </a:rPr>
              <a:t>                            Invest in ABC Multiplex, where every frame tells a story, and every investment secures a ticket to a promising         future in the entertainment industry.</a:t>
            </a:r>
          </a:p>
          <a:p>
            <a:endParaRPr lang="en-IN" dirty="0">
              <a:solidFill>
                <a:srgbClr val="993366"/>
              </a:solidFill>
            </a:endParaRPr>
          </a:p>
        </p:txBody>
      </p:sp>
    </p:spTree>
    <p:extLst>
      <p:ext uri="{BB962C8B-B14F-4D97-AF65-F5344CB8AC3E}">
        <p14:creationId xmlns:p14="http://schemas.microsoft.com/office/powerpoint/2010/main" val="23708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86E9-85C1-ACF8-0DA1-5FB8124B9A63}"/>
              </a:ext>
            </a:extLst>
          </p:cNvPr>
          <p:cNvSpPr>
            <a:spLocks noGrp="1"/>
          </p:cNvSpPr>
          <p:nvPr>
            <p:ph type="title"/>
          </p:nvPr>
        </p:nvSpPr>
        <p:spPr>
          <a:xfrm>
            <a:off x="3638939" y="2920482"/>
            <a:ext cx="4730620" cy="662473"/>
          </a:xfrm>
        </p:spPr>
        <p:txBody>
          <a:bodyPr>
            <a:noAutofit/>
          </a:bodyPr>
          <a:lstStyle/>
          <a:p>
            <a:pPr algn="ctr"/>
            <a:r>
              <a:rPr lang="en-US" sz="4400" dirty="0">
                <a:latin typeface="Algerian" panose="04020705040A02060702" pitchFamily="82" charset="0"/>
              </a:rPr>
              <a:t>THANK YOU </a:t>
            </a:r>
            <a:endParaRPr lang="en-IN" sz="4400" dirty="0">
              <a:latin typeface="Algerian" panose="04020705040A02060702" pitchFamily="82" charset="0"/>
            </a:endParaRPr>
          </a:p>
        </p:txBody>
      </p:sp>
      <p:pic>
        <p:nvPicPr>
          <p:cNvPr id="4" name="Graphic 3" descr="Video camera with solid fill">
            <a:extLst>
              <a:ext uri="{FF2B5EF4-FFF2-40B4-BE49-F238E27FC236}">
                <a16:creationId xmlns:a16="http://schemas.microsoft.com/office/drawing/2014/main" id="{C49FB1D2-C487-F351-93A8-9CD994D08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931020" y="2062065"/>
            <a:ext cx="1940768" cy="1987421"/>
          </a:xfrm>
          <a:prstGeom prst="rect">
            <a:avLst/>
          </a:prstGeom>
        </p:spPr>
      </p:pic>
      <p:pic>
        <p:nvPicPr>
          <p:cNvPr id="6" name="Graphic 5" descr="Balloons with solid fill">
            <a:extLst>
              <a:ext uri="{FF2B5EF4-FFF2-40B4-BE49-F238E27FC236}">
                <a16:creationId xmlns:a16="http://schemas.microsoft.com/office/drawing/2014/main" id="{1B16F4A7-2C22-BF43-E9A4-ECD42A7DE8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320210" y="1744824"/>
            <a:ext cx="2177143" cy="2388637"/>
          </a:xfrm>
          <a:prstGeom prst="rect">
            <a:avLst/>
          </a:prstGeom>
        </p:spPr>
      </p:pic>
    </p:spTree>
    <p:extLst>
      <p:ext uri="{BB962C8B-B14F-4D97-AF65-F5344CB8AC3E}">
        <p14:creationId xmlns:p14="http://schemas.microsoft.com/office/powerpoint/2010/main" val="236454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E93C-3565-343C-B0ED-9A99EC596526}"/>
              </a:ext>
            </a:extLst>
          </p:cNvPr>
          <p:cNvSpPr>
            <a:spLocks noGrp="1"/>
          </p:cNvSpPr>
          <p:nvPr>
            <p:ph type="title"/>
          </p:nvPr>
        </p:nvSpPr>
        <p:spPr>
          <a:xfrm>
            <a:off x="677334" y="279918"/>
            <a:ext cx="9381066" cy="494523"/>
          </a:xfrm>
        </p:spPr>
        <p:txBody>
          <a:bodyPr>
            <a:normAutofit fontScale="90000"/>
          </a:bodyPr>
          <a:lstStyle/>
          <a:p>
            <a:r>
              <a:rPr lang="en-US" sz="2800" b="1" i="1" dirty="0">
                <a:solidFill>
                  <a:schemeClr val="accent5">
                    <a:lumMod val="75000"/>
                  </a:schemeClr>
                </a:solidFill>
                <a:effectLst/>
                <a:latin typeface="Söhne"/>
              </a:rPr>
              <a:t>Evolution and Growth of the Entertainment Industry</a:t>
            </a:r>
            <a:endParaRPr lang="en-IN" sz="2800" b="1" i="1" dirty="0">
              <a:solidFill>
                <a:schemeClr val="accent5">
                  <a:lumMod val="75000"/>
                </a:schemeClr>
              </a:solidFill>
            </a:endParaRPr>
          </a:p>
        </p:txBody>
      </p:sp>
      <p:sp>
        <p:nvSpPr>
          <p:cNvPr id="3" name="Content Placeholder 2">
            <a:extLst>
              <a:ext uri="{FF2B5EF4-FFF2-40B4-BE49-F238E27FC236}">
                <a16:creationId xmlns:a16="http://schemas.microsoft.com/office/drawing/2014/main" id="{07C37816-E001-1D6B-D805-AE7B61429E47}"/>
              </a:ext>
            </a:extLst>
          </p:cNvPr>
          <p:cNvSpPr>
            <a:spLocks noGrp="1"/>
          </p:cNvSpPr>
          <p:nvPr>
            <p:ph idx="1"/>
          </p:nvPr>
        </p:nvSpPr>
        <p:spPr>
          <a:xfrm>
            <a:off x="677333" y="1026366"/>
            <a:ext cx="11514667" cy="5831633"/>
          </a:xfrm>
        </p:spPr>
        <p:txBody>
          <a:bodyPr>
            <a:noAutofit/>
          </a:bodyPr>
          <a:lstStyle/>
          <a:p>
            <a:r>
              <a:rPr lang="en-US" b="1" dirty="0"/>
              <a:t>Growth Trends:</a:t>
            </a:r>
            <a:endParaRPr lang="en-US" dirty="0"/>
          </a:p>
          <a:p>
            <a:pPr lvl="1">
              <a:buFont typeface="Wingdings" panose="05000000000000000000" pitchFamily="2" charset="2"/>
              <a:buChar char="v"/>
            </a:pPr>
            <a:r>
              <a:rPr lang="en-US" dirty="0"/>
              <a:t>Robust industry growth fueled by digital revolution and global connectivity.</a:t>
            </a:r>
          </a:p>
          <a:p>
            <a:pPr lvl="1">
              <a:buFont typeface="Wingdings" panose="05000000000000000000" pitchFamily="2" charset="2"/>
              <a:buChar char="v"/>
            </a:pPr>
            <a:r>
              <a:rPr lang="en-US" dirty="0"/>
              <a:t>Increasing disposable incomes and a rising middle class contribute to a expanding audience base.</a:t>
            </a:r>
          </a:p>
          <a:p>
            <a:r>
              <a:rPr lang="en-US" b="1" dirty="0"/>
              <a:t>Technological Advancements:</a:t>
            </a:r>
            <a:endParaRPr lang="en-US" dirty="0"/>
          </a:p>
          <a:p>
            <a:pPr lvl="1">
              <a:buFont typeface="Wingdings" panose="05000000000000000000" pitchFamily="2" charset="2"/>
              <a:buChar char="v"/>
            </a:pPr>
            <a:r>
              <a:rPr lang="en-US" dirty="0"/>
              <a:t>Cutting-edge technologies like 4K resolution and immersive sound elevate the cinematic experience.</a:t>
            </a:r>
          </a:p>
          <a:p>
            <a:pPr lvl="1">
              <a:buFont typeface="Wingdings" panose="05000000000000000000" pitchFamily="2" charset="2"/>
              <a:buChar char="v"/>
            </a:pPr>
            <a:r>
              <a:rPr lang="en-US" dirty="0"/>
              <a:t>Virtual Reality (VR) and Augmented Reality (AR) reshape audience interaction with entertainment content.</a:t>
            </a:r>
          </a:p>
          <a:p>
            <a:r>
              <a:rPr lang="en-US" b="1" dirty="0"/>
              <a:t>Changing Consumer Preferences:</a:t>
            </a:r>
            <a:endParaRPr lang="en-US" dirty="0"/>
          </a:p>
          <a:p>
            <a:pPr lvl="1">
              <a:buFont typeface="Wingdings" panose="05000000000000000000" pitchFamily="2" charset="2"/>
              <a:buChar char="v"/>
            </a:pPr>
            <a:r>
              <a:rPr lang="en-US" dirty="0"/>
              <a:t>Modern audiences seek engaging and captivating experiences, moving beyond passive entertainment.</a:t>
            </a:r>
          </a:p>
          <a:p>
            <a:pPr lvl="1">
              <a:buFont typeface="Wingdings" panose="05000000000000000000" pitchFamily="2" charset="2"/>
              <a:buChar char="v"/>
            </a:pPr>
            <a:r>
              <a:rPr lang="en-US" dirty="0"/>
              <a:t>Shift towards on-demand streaming services reflects a demand for personalized, convenient, and high-quality content.</a:t>
            </a:r>
          </a:p>
          <a:p>
            <a:r>
              <a:rPr lang="en-US" b="1" dirty="0"/>
              <a:t>Cinematic Excellence in Demand:</a:t>
            </a:r>
            <a:endParaRPr lang="en-US" dirty="0"/>
          </a:p>
          <a:p>
            <a:pPr lvl="1">
              <a:buFont typeface="Wingdings" panose="05000000000000000000" pitchFamily="2" charset="2"/>
              <a:buChar char="v"/>
            </a:pPr>
            <a:r>
              <a:rPr lang="en-US" dirty="0"/>
              <a:t>Despite home entertainment options, there's a growing demand for cinemas offering unique, high-quality experiences.</a:t>
            </a:r>
          </a:p>
          <a:p>
            <a:pPr lvl="1">
              <a:buFont typeface="Wingdings" panose="05000000000000000000" pitchFamily="2" charset="2"/>
              <a:buChar char="v"/>
            </a:pPr>
            <a:r>
              <a:rPr lang="en-US" dirty="0"/>
              <a:t>Premium venues like Gopal Multiplex meet this demand, standing out as a beacon of cinematic excellence.</a:t>
            </a:r>
          </a:p>
          <a:p>
            <a:endParaRPr lang="en-IN" sz="1400" dirty="0">
              <a:solidFill>
                <a:schemeClr val="accent6"/>
              </a:solidFill>
            </a:endParaRPr>
          </a:p>
        </p:txBody>
      </p:sp>
    </p:spTree>
    <p:extLst>
      <p:ext uri="{BB962C8B-B14F-4D97-AF65-F5344CB8AC3E}">
        <p14:creationId xmlns:p14="http://schemas.microsoft.com/office/powerpoint/2010/main" val="232875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298D-466A-1BED-CAD7-9C0A5D43E31F}"/>
              </a:ext>
            </a:extLst>
          </p:cNvPr>
          <p:cNvSpPr>
            <a:spLocks noGrp="1"/>
          </p:cNvSpPr>
          <p:nvPr>
            <p:ph type="title"/>
          </p:nvPr>
        </p:nvSpPr>
        <p:spPr>
          <a:xfrm>
            <a:off x="1451728" y="796565"/>
            <a:ext cx="9703324" cy="1154783"/>
          </a:xfrm>
        </p:spPr>
        <p:txBody>
          <a:bodyPr>
            <a:normAutofit/>
          </a:bodyPr>
          <a:lstStyle/>
          <a:p>
            <a:r>
              <a:rPr lang="en-US" b="1" i="0" dirty="0">
                <a:solidFill>
                  <a:schemeClr val="accent2">
                    <a:lumMod val="75000"/>
                  </a:schemeClr>
                </a:solidFill>
                <a:effectLst/>
                <a:latin typeface="Algerian" panose="04020705040A02060702" pitchFamily="82" charset="0"/>
              </a:rPr>
              <a:t>Strategic Investment of ₹1 Crore</a:t>
            </a:r>
            <a:endParaRPr lang="en-IN" b="1" dirty="0">
              <a:solidFill>
                <a:schemeClr val="accent2">
                  <a:lumMod val="75000"/>
                </a:schemeClr>
              </a:solidFill>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298E2A72-E2F3-E6FE-B5D3-E9BBF29FA211}"/>
              </a:ext>
            </a:extLst>
          </p:cNvPr>
          <p:cNvGraphicFramePr>
            <a:graphicFrameLocks noGrp="1"/>
          </p:cNvGraphicFramePr>
          <p:nvPr>
            <p:ph idx="1"/>
            <p:extLst>
              <p:ext uri="{D42A27DB-BD31-4B8C-83A1-F6EECF244321}">
                <p14:modId xmlns:p14="http://schemas.microsoft.com/office/powerpoint/2010/main" val="3776140004"/>
              </p:ext>
            </p:extLst>
          </p:nvPr>
        </p:nvGraphicFramePr>
        <p:xfrm>
          <a:off x="1036947" y="1046375"/>
          <a:ext cx="10463753" cy="5015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B947855-A74C-77CB-7F3A-FA4B33356A44}"/>
              </a:ext>
            </a:extLst>
          </p:cNvPr>
          <p:cNvGraphicFramePr/>
          <p:nvPr>
            <p:extLst>
              <p:ext uri="{D42A27DB-BD31-4B8C-83A1-F6EECF244321}">
                <p14:modId xmlns:p14="http://schemas.microsoft.com/office/powerpoint/2010/main" val="584088166"/>
              </p:ext>
            </p:extLst>
          </p:nvPr>
        </p:nvGraphicFramePr>
        <p:xfrm>
          <a:off x="942680" y="1234911"/>
          <a:ext cx="9217320" cy="49034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696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2DD2-51CD-0AF7-A0DD-4D8ECCBC209D}"/>
              </a:ext>
            </a:extLst>
          </p:cNvPr>
          <p:cNvSpPr>
            <a:spLocks noGrp="1"/>
          </p:cNvSpPr>
          <p:nvPr>
            <p:ph type="title"/>
          </p:nvPr>
        </p:nvSpPr>
        <p:spPr>
          <a:xfrm>
            <a:off x="233266" y="186613"/>
            <a:ext cx="11635273" cy="1054358"/>
          </a:xfrm>
        </p:spPr>
        <p:txBody>
          <a:bodyPr>
            <a:normAutofit fontScale="90000"/>
          </a:bodyPr>
          <a:lstStyle/>
          <a:p>
            <a:r>
              <a:rPr lang="en-IN" b="1" i="0" dirty="0">
                <a:effectLst/>
                <a:latin typeface="Söhne"/>
              </a:rPr>
              <a:t>Space Requirements (</a:t>
            </a:r>
            <a:r>
              <a:rPr lang="en-US" b="0" i="0" dirty="0">
                <a:solidFill>
                  <a:schemeClr val="accent3">
                    <a:lumMod val="75000"/>
                  </a:schemeClr>
                </a:solidFill>
                <a:effectLst/>
                <a:latin typeface="Söhne"/>
              </a:rPr>
              <a:t>Optimal Space Utilization for Cinematic        Excellence</a:t>
            </a:r>
            <a:r>
              <a:rPr lang="en-US" b="0" i="0" dirty="0">
                <a:effectLst/>
                <a:latin typeface="Söhne"/>
              </a:rPr>
              <a:t>)</a:t>
            </a:r>
            <a:endParaRPr lang="en-IN" dirty="0"/>
          </a:p>
        </p:txBody>
      </p:sp>
      <p:sp>
        <p:nvSpPr>
          <p:cNvPr id="3" name="Content Placeholder 2">
            <a:extLst>
              <a:ext uri="{FF2B5EF4-FFF2-40B4-BE49-F238E27FC236}">
                <a16:creationId xmlns:a16="http://schemas.microsoft.com/office/drawing/2014/main" id="{41647A9C-3A85-1335-464B-4492519625E5}"/>
              </a:ext>
            </a:extLst>
          </p:cNvPr>
          <p:cNvSpPr>
            <a:spLocks noGrp="1"/>
          </p:cNvSpPr>
          <p:nvPr>
            <p:ph idx="1"/>
          </p:nvPr>
        </p:nvSpPr>
        <p:spPr>
          <a:xfrm>
            <a:off x="233266" y="1315616"/>
            <a:ext cx="12036490" cy="5458407"/>
          </a:xfrm>
        </p:spPr>
        <p:txBody>
          <a:bodyPr>
            <a:noAutofit/>
          </a:bodyPr>
          <a:lstStyle/>
          <a:p>
            <a:r>
              <a:rPr lang="en-US" sz="1400" dirty="0">
                <a:effectLst/>
              </a:rPr>
              <a:t>Comfortable Seating:</a:t>
            </a:r>
            <a:br>
              <a:rPr lang="en-US" sz="1400" dirty="0"/>
            </a:br>
            <a:br>
              <a:rPr lang="en-US" sz="1400" dirty="0"/>
            </a:br>
            <a:r>
              <a:rPr lang="en-US" sz="1400" dirty="0">
                <a:effectLst/>
              </a:rPr>
              <a:t>Ensure a relaxing experience with ergonomic designs, ample legroom, and plush seating, enhancing the comfort of moviegoers.</a:t>
            </a:r>
          </a:p>
          <a:p>
            <a:r>
              <a:rPr lang="en-US" sz="1400" dirty="0">
                <a:effectLst/>
              </a:rPr>
              <a:t>Cutting-Edge Technology:</a:t>
            </a:r>
            <a:br>
              <a:rPr lang="en-US" sz="1400" dirty="0"/>
            </a:br>
            <a:br>
              <a:rPr lang="en-US" sz="1400" dirty="0"/>
            </a:br>
            <a:r>
              <a:rPr lang="en-US" sz="1400" dirty="0">
                <a:effectLst/>
              </a:rPr>
              <a:t>Immerse audiences in cinematic excellence with high-definition screens, advanced sound systems, and state-of-the-art audio-visual technology.</a:t>
            </a:r>
          </a:p>
          <a:p>
            <a:r>
              <a:rPr lang="en-US" sz="1400" dirty="0">
                <a:effectLst/>
              </a:rPr>
              <a:t>Versatility and Amenities:</a:t>
            </a:r>
            <a:br>
              <a:rPr lang="en-US" sz="1400" dirty="0"/>
            </a:br>
            <a:br>
              <a:rPr lang="en-US" sz="1400" dirty="0"/>
            </a:br>
            <a:r>
              <a:rPr lang="en-US" sz="1400" dirty="0">
                <a:effectLst/>
              </a:rPr>
              <a:t>Design a versatile space accommodating events, premieres, and film festivals. Include amenities like concession stands, lounges, and clean restrooms.</a:t>
            </a:r>
          </a:p>
          <a:p>
            <a:r>
              <a:rPr lang="en-US" sz="1400" dirty="0">
                <a:effectLst/>
              </a:rPr>
              <a:t>Enhanced Ambiance:</a:t>
            </a:r>
            <a:br>
              <a:rPr lang="en-US" sz="1400" dirty="0"/>
            </a:br>
            <a:br>
              <a:rPr lang="en-US" sz="1400" dirty="0"/>
            </a:br>
            <a:r>
              <a:rPr lang="en-US" sz="1400" dirty="0">
                <a:effectLst/>
              </a:rPr>
              <a:t>Elevate the overall ambiance with visually appealing design elements, creating a captivating and atmospheric setting.</a:t>
            </a:r>
          </a:p>
          <a:p>
            <a:r>
              <a:rPr lang="en-US" sz="1400" dirty="0">
                <a:effectLst/>
              </a:rPr>
              <a:t>Optimized Traffic Flow:</a:t>
            </a:r>
            <a:br>
              <a:rPr lang="en-US" sz="1400" dirty="0"/>
            </a:br>
            <a:br>
              <a:rPr lang="en-US" sz="1400" dirty="0"/>
            </a:br>
            <a:r>
              <a:rPr lang="en-US" sz="1400" dirty="0">
                <a:effectLst/>
              </a:rPr>
              <a:t>Ensure a smooth and efficient flow of moviegoers with a thoughtfully planned layout, reducing congestion and enhancing the overall experience.</a:t>
            </a:r>
          </a:p>
          <a:p>
            <a:pPr marL="0" indent="0">
              <a:buNone/>
            </a:pPr>
            <a:r>
              <a:rPr lang="en-US" sz="1400" dirty="0">
                <a:solidFill>
                  <a:srgbClr val="FF0000"/>
                </a:solidFill>
                <a:effectLst/>
              </a:rPr>
              <a:t> Conclusion</a:t>
            </a:r>
            <a:r>
              <a:rPr lang="en-US" sz="1400" dirty="0">
                <a:effectLst/>
              </a:rPr>
              <a:t>:</a:t>
            </a:r>
            <a:br>
              <a:rPr lang="en-US" sz="1400" dirty="0"/>
            </a:br>
            <a:br>
              <a:rPr lang="en-US" sz="1400" dirty="0"/>
            </a:br>
            <a:r>
              <a:rPr lang="en-US" sz="1400" dirty="0">
                <a:effectLst/>
              </a:rPr>
              <a:t>Summarize the 10,000 SQ FT space's focus on comfort, technology, versatility, ambiance, and efficient traffic flow, making Gopal Multiplex the ideal destination for an unparalleled cinematic experience.</a:t>
            </a:r>
            <a:br>
              <a:rPr lang="en-US" sz="1400" dirty="0"/>
            </a:br>
            <a:br>
              <a:rPr lang="en-US" sz="1400" dirty="0"/>
            </a:br>
            <a:br>
              <a:rPr lang="en-US" sz="1400" dirty="0"/>
            </a:br>
            <a:br>
              <a:rPr lang="en-US" sz="1400" dirty="0"/>
            </a:br>
            <a:br>
              <a:rPr lang="en-US" sz="1400" dirty="0"/>
            </a:br>
            <a:endParaRPr lang="en-IN" sz="1400" dirty="0"/>
          </a:p>
        </p:txBody>
      </p:sp>
    </p:spTree>
    <p:extLst>
      <p:ext uri="{BB962C8B-B14F-4D97-AF65-F5344CB8AC3E}">
        <p14:creationId xmlns:p14="http://schemas.microsoft.com/office/powerpoint/2010/main" val="6779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CB5-9795-B374-1BE8-03350211BE17}"/>
              </a:ext>
            </a:extLst>
          </p:cNvPr>
          <p:cNvSpPr>
            <a:spLocks noGrp="1"/>
          </p:cNvSpPr>
          <p:nvPr>
            <p:ph type="title"/>
          </p:nvPr>
        </p:nvSpPr>
        <p:spPr>
          <a:xfrm>
            <a:off x="205273" y="167952"/>
            <a:ext cx="9068729" cy="765109"/>
          </a:xfrm>
        </p:spPr>
        <p:txBody>
          <a:bodyPr>
            <a:normAutofit/>
          </a:bodyPr>
          <a:lstStyle/>
          <a:p>
            <a:r>
              <a:rPr lang="en-US" b="0" i="0" dirty="0">
                <a:solidFill>
                  <a:schemeClr val="accent3"/>
                </a:solidFill>
                <a:effectLst/>
                <a:latin typeface="Söhne"/>
              </a:rPr>
              <a:t>Attractive ROI: Profitability Within 36 Months.</a:t>
            </a:r>
            <a:endParaRPr lang="en-IN" dirty="0">
              <a:solidFill>
                <a:schemeClr val="accent3"/>
              </a:solidFill>
            </a:endParaRPr>
          </a:p>
        </p:txBody>
      </p:sp>
      <p:sp>
        <p:nvSpPr>
          <p:cNvPr id="3" name="Content Placeholder 2">
            <a:extLst>
              <a:ext uri="{FF2B5EF4-FFF2-40B4-BE49-F238E27FC236}">
                <a16:creationId xmlns:a16="http://schemas.microsoft.com/office/drawing/2014/main" id="{7F1FD891-B5BA-2480-3C67-BC6A7B329FA2}"/>
              </a:ext>
            </a:extLst>
          </p:cNvPr>
          <p:cNvSpPr>
            <a:spLocks noGrp="1"/>
          </p:cNvSpPr>
          <p:nvPr>
            <p:ph idx="1"/>
          </p:nvPr>
        </p:nvSpPr>
        <p:spPr>
          <a:xfrm>
            <a:off x="205272" y="867746"/>
            <a:ext cx="12073813" cy="5822301"/>
          </a:xfrm>
        </p:spPr>
        <p:txBody>
          <a:bodyPr>
            <a:normAutofit fontScale="85000" lnSpcReduction="20000"/>
          </a:bodyPr>
          <a:lstStyle/>
          <a:p>
            <a:pPr marL="0" indent="0" algn="l">
              <a:buNone/>
            </a:pPr>
            <a:r>
              <a:rPr lang="en-US" b="1" i="0" dirty="0">
                <a:solidFill>
                  <a:schemeClr val="tx1"/>
                </a:solidFill>
                <a:effectLst/>
                <a:latin typeface="Söhne"/>
              </a:rPr>
              <a:t>Introduction:</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Investing in Gopal Multiplex is not just a strategic move; it's a pathway to financial success. Let's delve into the appealing aspect of achieving a remarkable Return on Investment within just 36 months.</a:t>
            </a:r>
          </a:p>
          <a:p>
            <a:pPr marL="0" indent="0" algn="l">
              <a:buNone/>
            </a:pPr>
            <a:r>
              <a:rPr lang="en-US" b="1" i="0" dirty="0">
                <a:solidFill>
                  <a:schemeClr val="tx1"/>
                </a:solidFill>
                <a:effectLst/>
                <a:latin typeface="Söhne"/>
              </a:rPr>
              <a:t>Key Figures:</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Our conservative projections indicate a steady growth trajectory, ensuring a positive cash flow from the start.</a:t>
            </a:r>
          </a:p>
          <a:p>
            <a:pPr marL="742950" lvl="1" indent="-285750" algn="l">
              <a:buFont typeface="Arial" panose="020B0604020202020204" pitchFamily="34" charset="0"/>
              <a:buChar char="•"/>
            </a:pPr>
            <a:r>
              <a:rPr lang="en-US" b="0" i="0" dirty="0">
                <a:solidFill>
                  <a:schemeClr val="tx1"/>
                </a:solidFill>
                <a:effectLst/>
                <a:latin typeface="Söhne"/>
              </a:rPr>
              <a:t>With an initial investment of ₹1 Crore, witness a substantial ROI that outpaces industry standards.</a:t>
            </a:r>
          </a:p>
          <a:p>
            <a:pPr marL="0" indent="0" algn="l">
              <a:buNone/>
            </a:pPr>
            <a:r>
              <a:rPr lang="en-US" b="1" i="0" dirty="0">
                <a:solidFill>
                  <a:schemeClr val="tx1"/>
                </a:solidFill>
                <a:effectLst/>
                <a:latin typeface="Söhne"/>
              </a:rPr>
              <a:t>Graphical Representation:</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Include a visual representation, perhaps a line graph, showcasing the expected financial growth over the 36-month period.</a:t>
            </a:r>
          </a:p>
          <a:p>
            <a:pPr marL="742950" lvl="1" indent="-285750" algn="l">
              <a:buFont typeface="Arial" panose="020B0604020202020204" pitchFamily="34" charset="0"/>
              <a:buChar char="•"/>
            </a:pPr>
            <a:r>
              <a:rPr lang="en-US" b="0" i="0" dirty="0">
                <a:solidFill>
                  <a:schemeClr val="tx1"/>
                </a:solidFill>
                <a:effectLst/>
                <a:latin typeface="Söhne"/>
              </a:rPr>
              <a:t>Annotate key milestones or growth points on the graph.</a:t>
            </a:r>
          </a:p>
          <a:p>
            <a:pPr marL="0" indent="0" algn="l">
              <a:buNone/>
            </a:pPr>
            <a:r>
              <a:rPr lang="en-US" b="1" i="0" dirty="0">
                <a:solidFill>
                  <a:schemeClr val="tx1"/>
                </a:solidFill>
                <a:effectLst/>
                <a:latin typeface="Söhne"/>
              </a:rPr>
              <a:t>Financial Viability:</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Gopal Multiplex is positioned for financial viability through meticulous cost management and revenue optimization.</a:t>
            </a:r>
          </a:p>
          <a:p>
            <a:pPr marL="742950" lvl="1" indent="-285750" algn="l">
              <a:buFont typeface="Arial" panose="020B0604020202020204" pitchFamily="34" charset="0"/>
              <a:buChar char="•"/>
            </a:pPr>
            <a:r>
              <a:rPr lang="en-US" b="0" i="0" dirty="0">
                <a:solidFill>
                  <a:schemeClr val="tx1"/>
                </a:solidFill>
                <a:effectLst/>
                <a:latin typeface="Söhne"/>
              </a:rPr>
              <a:t>Our detailed financial models demonstrate a robust business plan, ensuring resilience in varying market conditions.</a:t>
            </a:r>
          </a:p>
          <a:p>
            <a:pPr marL="0" indent="0" algn="l">
              <a:buNone/>
            </a:pPr>
            <a:r>
              <a:rPr lang="en-US" b="1" i="0" dirty="0">
                <a:solidFill>
                  <a:schemeClr val="tx1"/>
                </a:solidFill>
                <a:effectLst/>
                <a:latin typeface="Söhne"/>
              </a:rPr>
              <a:t>Lucrative Venture:</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Embark on a lucrative venture where profitability is not just a goal but a tangible outcome.</a:t>
            </a:r>
          </a:p>
          <a:p>
            <a:pPr marL="742950" lvl="1" indent="-285750" algn="l">
              <a:buFont typeface="Arial" panose="020B0604020202020204" pitchFamily="34" charset="0"/>
              <a:buChar char="•"/>
            </a:pPr>
            <a:r>
              <a:rPr lang="en-US" b="0" i="0" dirty="0">
                <a:solidFill>
                  <a:schemeClr val="tx1"/>
                </a:solidFill>
                <a:effectLst/>
                <a:latin typeface="Söhne"/>
              </a:rPr>
              <a:t>Our commitment to excellence and strategic positioning guarantees a return that transforms your investment into sustained financial success.</a:t>
            </a:r>
          </a:p>
          <a:p>
            <a:pPr marL="0" indent="0" algn="l">
              <a:buNone/>
            </a:pPr>
            <a:r>
              <a:rPr lang="en-US" b="1" i="0" dirty="0">
                <a:solidFill>
                  <a:schemeClr val="tx1"/>
                </a:solidFill>
                <a:effectLst/>
                <a:latin typeface="Söhne"/>
              </a:rPr>
              <a:t>Call-to-Action:</a:t>
            </a:r>
            <a:endParaRPr lang="en-US" b="0" i="0" dirty="0">
              <a:solidFill>
                <a:schemeClr val="tx1"/>
              </a:solidFill>
              <a:effectLst/>
              <a:latin typeface="Söhne"/>
            </a:endParaRPr>
          </a:p>
          <a:p>
            <a:pPr marL="742950" lvl="1" indent="-285750" algn="l">
              <a:buFont typeface="Arial" panose="020B0604020202020204" pitchFamily="34" charset="0"/>
              <a:buChar char="•"/>
            </a:pPr>
            <a:r>
              <a:rPr lang="en-US" b="0" i="0" dirty="0">
                <a:solidFill>
                  <a:schemeClr val="tx1"/>
                </a:solidFill>
                <a:effectLst/>
                <a:latin typeface="Söhne"/>
              </a:rPr>
              <a:t>Join us in this exciting journey towards prosperity. Invest in </a:t>
            </a:r>
            <a:r>
              <a:rPr lang="en-US" dirty="0">
                <a:solidFill>
                  <a:schemeClr val="tx1"/>
                </a:solidFill>
                <a:latin typeface="Söhne"/>
              </a:rPr>
              <a:t>Gopal </a:t>
            </a:r>
            <a:r>
              <a:rPr lang="en-US" b="0" i="0" dirty="0">
                <a:solidFill>
                  <a:schemeClr val="tx1"/>
                </a:solidFill>
                <a:effectLst/>
                <a:latin typeface="Söhne"/>
              </a:rPr>
              <a:t>Multiplex, where your financial goals align with our commitment to deliver an unparalleled cinematic experience.</a:t>
            </a:r>
          </a:p>
          <a:p>
            <a:pPr marL="0" indent="0" algn="l">
              <a:buNone/>
            </a:pPr>
            <a:r>
              <a:rPr lang="en-US" b="0" i="0" dirty="0">
                <a:solidFill>
                  <a:schemeClr val="tx1"/>
                </a:solidFill>
                <a:effectLst/>
                <a:latin typeface="Söhne"/>
              </a:rPr>
              <a:t>Remember to use compelling visuals, clear and concise language, and data that supports the claim of achieving a significant ROI within the specified time frame. The goal is to instill confidence in potential investors about the financial viability and potential for a lucrative venture with Gopal Multiplex.</a:t>
            </a:r>
          </a:p>
          <a:p>
            <a:endParaRPr lang="en-IN" dirty="0">
              <a:solidFill>
                <a:schemeClr val="tx1"/>
              </a:solidFill>
            </a:endParaRPr>
          </a:p>
        </p:txBody>
      </p:sp>
    </p:spTree>
    <p:extLst>
      <p:ext uri="{BB962C8B-B14F-4D97-AF65-F5344CB8AC3E}">
        <p14:creationId xmlns:p14="http://schemas.microsoft.com/office/powerpoint/2010/main" val="399976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wipe(down)">
                                      <p:cBhvr>
                                        <p:cTn id="53" dur="500"/>
                                        <p:tgtEl>
                                          <p:spTgt spid="3">
                                            <p:txEl>
                                              <p:pRg st="11" end="11"/>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down)">
                                      <p:cBhvr>
                                        <p:cTn id="56" dur="500"/>
                                        <p:tgtEl>
                                          <p:spTgt spid="3">
                                            <p:txEl>
                                              <p:pRg st="12" end="12"/>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wipe(down)">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wipe(down)">
                                      <p:cBhvr>
                                        <p:cTn id="64" dur="500"/>
                                        <p:tgtEl>
                                          <p:spTgt spid="3">
                                            <p:txEl>
                                              <p:pRg st="14" end="14"/>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wipe(down)">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wipe(down)">
                                      <p:cBhvr>
                                        <p:cTn id="7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6980C-CFB4-1D5E-1588-B123FE4F3AC7}"/>
              </a:ext>
            </a:extLst>
          </p:cNvPr>
          <p:cNvSpPr txBox="1"/>
          <p:nvPr/>
        </p:nvSpPr>
        <p:spPr>
          <a:xfrm>
            <a:off x="95250" y="552450"/>
            <a:ext cx="11877675" cy="6555641"/>
          </a:xfrm>
          <a:prstGeom prst="rect">
            <a:avLst/>
          </a:prstGeom>
          <a:noFill/>
        </p:spPr>
        <p:txBody>
          <a:bodyPr wrap="square">
            <a:spAutoFit/>
          </a:bodyPr>
          <a:lstStyle/>
          <a:p>
            <a:pPr marL="3543300" lvl="8" indent="0">
              <a:buNone/>
            </a:pPr>
            <a:r>
              <a:rPr lang="en-US" b="1" dirty="0">
                <a:solidFill>
                  <a:srgbClr val="0070C0"/>
                </a:solidFill>
                <a:latin typeface="Söhne"/>
              </a:rPr>
              <a:t> </a:t>
            </a:r>
            <a:r>
              <a:rPr lang="en-US" sz="2400" b="0" i="0" dirty="0">
                <a:solidFill>
                  <a:schemeClr val="accent3">
                    <a:lumMod val="50000"/>
                  </a:schemeClr>
                </a:solidFill>
                <a:effectLst/>
                <a:latin typeface="Algerian" panose="04020705040A02060702" pitchFamily="82" charset="0"/>
              </a:rPr>
              <a:t>"Strengths of ABC Multiplex.“</a:t>
            </a:r>
          </a:p>
          <a:p>
            <a:pPr marL="3543300" lvl="8" indent="0">
              <a:buNone/>
            </a:pPr>
            <a:endParaRPr lang="en-US" sz="2400" b="0" i="0" dirty="0">
              <a:solidFill>
                <a:schemeClr val="accent3">
                  <a:lumMod val="50000"/>
                </a:schemeClr>
              </a:solidFill>
              <a:effectLst/>
              <a:latin typeface="Algerian" panose="04020705040A02060702" pitchFamily="82" charset="0"/>
            </a:endParaRPr>
          </a:p>
          <a:p>
            <a:pPr marL="742950" lvl="1" indent="-285750" algn="l">
              <a:buFont typeface="Arial" panose="020B0604020202020204" pitchFamily="34" charset="0"/>
              <a:buChar char="•"/>
            </a:pPr>
            <a:r>
              <a:rPr lang="en-US" sz="2600" b="0" i="0" dirty="0">
                <a:solidFill>
                  <a:srgbClr val="0070C0"/>
                </a:solidFill>
                <a:effectLst/>
                <a:latin typeface="Söhne"/>
              </a:rPr>
              <a:t>Exclusive Partnerships: Gopal Multiplex secures exclusive partnerships with major film studios, ensuring early access to blockbuster releases and creating a unique moviegoing experience.</a:t>
            </a:r>
          </a:p>
          <a:p>
            <a:pPr marL="742950" lvl="1" indent="-285750" algn="l">
              <a:buFont typeface="Arial" panose="020B0604020202020204" pitchFamily="34" charset="0"/>
              <a:buChar char="•"/>
            </a:pPr>
            <a:r>
              <a:rPr lang="en-US" sz="2600" b="0" i="0" dirty="0">
                <a:solidFill>
                  <a:srgbClr val="0070C0"/>
                </a:solidFill>
                <a:effectLst/>
                <a:latin typeface="Söhne"/>
              </a:rPr>
              <a:t>Technological Integration: Implementing advanced ticketing systems, mobile apps, and interactive experiences, GOPAL Multiplex provides a seamless and tech-savvy cinema experience.</a:t>
            </a:r>
          </a:p>
          <a:p>
            <a:pPr marL="742950" lvl="1" indent="-285750" algn="l">
              <a:buFont typeface="Arial" panose="020B0604020202020204" pitchFamily="34" charset="0"/>
              <a:buChar char="•"/>
            </a:pPr>
            <a:r>
              <a:rPr lang="en-US" sz="2600" b="0" i="0" dirty="0">
                <a:solidFill>
                  <a:srgbClr val="0070C0"/>
                </a:solidFill>
                <a:effectLst/>
                <a:latin typeface="Söhne"/>
              </a:rPr>
              <a:t>Diverse Film Selection: GOPAL Multiplex caters to diverse audience preferences by offering a wide range of films, including independent, international, and niche genres.</a:t>
            </a:r>
          </a:p>
          <a:p>
            <a:pPr marL="742950" lvl="1" indent="-285750">
              <a:buFont typeface="Arial" panose="020B0604020202020204" pitchFamily="34" charset="0"/>
              <a:buChar char="•"/>
            </a:pPr>
            <a:r>
              <a:rPr lang="en-US" sz="2600" dirty="0">
                <a:solidFill>
                  <a:srgbClr val="0070C0"/>
                </a:solidFill>
                <a:latin typeface="Söhne"/>
              </a:rPr>
              <a:t>Gopal Multiplex boasts cutting-edge cinematic technology, providing patrons with an unparalleled audio-visual experience. From advanced projection systems to immersive sound, our commitment to technological excellence enhances the overall quality of entertainment for our audience.</a:t>
            </a:r>
          </a:p>
          <a:p>
            <a:pPr marL="742950" lvl="1" indent="-285750" algn="l">
              <a:buFont typeface="Arial" panose="020B0604020202020204" pitchFamily="34" charset="0"/>
              <a:buChar char="•"/>
            </a:pPr>
            <a:endParaRPr lang="en-US" sz="2600" b="0" i="0" dirty="0">
              <a:solidFill>
                <a:srgbClr val="0070C0"/>
              </a:solidFill>
              <a:effectLst/>
              <a:latin typeface="Söhne"/>
            </a:endParaRPr>
          </a:p>
        </p:txBody>
      </p:sp>
    </p:spTree>
    <p:extLst>
      <p:ext uri="{BB962C8B-B14F-4D97-AF65-F5344CB8AC3E}">
        <p14:creationId xmlns:p14="http://schemas.microsoft.com/office/powerpoint/2010/main" val="5087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0EF4-D1F0-21B7-6E01-6F52F0F87BE8}"/>
              </a:ext>
            </a:extLst>
          </p:cNvPr>
          <p:cNvSpPr>
            <a:spLocks noGrp="1"/>
          </p:cNvSpPr>
          <p:nvPr>
            <p:ph type="title"/>
          </p:nvPr>
        </p:nvSpPr>
        <p:spPr>
          <a:xfrm>
            <a:off x="677334" y="373225"/>
            <a:ext cx="9259768" cy="1035698"/>
          </a:xfrm>
        </p:spPr>
        <p:txBody>
          <a:bodyPr>
            <a:normAutofit fontScale="90000"/>
          </a:bodyPr>
          <a:lstStyle/>
          <a:p>
            <a:r>
              <a:rPr lang="en-IN" b="1" i="0" dirty="0">
                <a:effectLst/>
                <a:latin typeface="Söhne"/>
              </a:rPr>
              <a:t>             </a:t>
            </a:r>
            <a:r>
              <a:rPr lang="en-IN" b="1" i="0" dirty="0">
                <a:solidFill>
                  <a:schemeClr val="accent5">
                    <a:lumMod val="75000"/>
                  </a:schemeClr>
                </a:solidFill>
                <a:effectLst/>
                <a:latin typeface="Algerian" panose="04020705040A02060702" pitchFamily="82" charset="0"/>
              </a:rPr>
              <a:t>Weaknesses Of </a:t>
            </a:r>
            <a:r>
              <a:rPr lang="en-IN" b="1" dirty="0">
                <a:solidFill>
                  <a:schemeClr val="accent5">
                    <a:lumMod val="75000"/>
                  </a:schemeClr>
                </a:solidFill>
                <a:latin typeface="Algerian" panose="04020705040A02060702" pitchFamily="82" charset="0"/>
              </a:rPr>
              <a:t>GOPAL</a:t>
            </a:r>
            <a:r>
              <a:rPr lang="en-IN" b="1" i="0" dirty="0">
                <a:solidFill>
                  <a:schemeClr val="accent5">
                    <a:lumMod val="75000"/>
                  </a:schemeClr>
                </a:solidFill>
                <a:effectLst/>
                <a:latin typeface="Algerian" panose="04020705040A02060702" pitchFamily="82" charset="0"/>
              </a:rPr>
              <a:t> Multipl</a:t>
            </a:r>
            <a:r>
              <a:rPr lang="en-IN" b="1" dirty="0">
                <a:solidFill>
                  <a:schemeClr val="accent5">
                    <a:lumMod val="75000"/>
                  </a:schemeClr>
                </a:solidFill>
                <a:latin typeface="Algerian" panose="04020705040A02060702" pitchFamily="82" charset="0"/>
              </a:rPr>
              <a:t>ex</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9AF85A7B-DF0C-2B8A-4864-B267C9C458BD}"/>
              </a:ext>
            </a:extLst>
          </p:cNvPr>
          <p:cNvSpPr>
            <a:spLocks noGrp="1"/>
          </p:cNvSpPr>
          <p:nvPr>
            <p:ph idx="1"/>
          </p:nvPr>
        </p:nvSpPr>
        <p:spPr>
          <a:xfrm>
            <a:off x="677333" y="1483567"/>
            <a:ext cx="10771327" cy="4749282"/>
          </a:xfrm>
        </p:spPr>
        <p:txBody>
          <a:bodyPr>
            <a:normAutofit fontScale="92500" lnSpcReduction="10000"/>
          </a:bodyPr>
          <a:lstStyle/>
          <a:p>
            <a:pPr>
              <a:buFont typeface="Arial" panose="020B0604020202020204" pitchFamily="34" charset="0"/>
              <a:buChar char="•"/>
            </a:pPr>
            <a:r>
              <a:rPr lang="en-US" sz="2400" dirty="0">
                <a:solidFill>
                  <a:schemeClr val="accent5">
                    <a:lumMod val="75000"/>
                  </a:schemeClr>
                </a:solidFill>
                <a:latin typeface="Söhne"/>
              </a:rPr>
              <a:t>Flopped movies can result in significant financial losses for theaters due to poor ticket sales, impacting overall revenue and profitability.</a:t>
            </a:r>
          </a:p>
          <a:p>
            <a:pPr>
              <a:buFont typeface="Arial" panose="020B0604020202020204" pitchFamily="34" charset="0"/>
              <a:buChar char="•"/>
            </a:pPr>
            <a:r>
              <a:rPr lang="en-US" sz="2400" dirty="0">
                <a:solidFill>
                  <a:schemeClr val="accent5">
                    <a:lumMod val="75000"/>
                  </a:schemeClr>
                </a:solidFill>
                <a:latin typeface="Söhne"/>
              </a:rPr>
              <a:t>At Gopal Multiplex, a notable challenge revolves around the management of unsold snacks, leading to occasional food wastage. This aspect poses an opportunity for improvement in inventory management and sales forecasting to minimize waste while optimizing profitability.</a:t>
            </a:r>
            <a:endParaRPr lang="en-US" sz="2400" b="0" i="0" dirty="0">
              <a:solidFill>
                <a:schemeClr val="accent5">
                  <a:lumMod val="75000"/>
                </a:schemeClr>
              </a:solidFill>
              <a:effectLst/>
              <a:latin typeface="Söhne"/>
            </a:endParaRPr>
          </a:p>
          <a:p>
            <a:pPr>
              <a:buFont typeface="Arial" panose="020B0604020202020204" pitchFamily="34" charset="0"/>
              <a:buChar char="•"/>
            </a:pPr>
            <a:r>
              <a:rPr lang="en-US" sz="2400" dirty="0">
                <a:solidFill>
                  <a:schemeClr val="accent5">
                    <a:lumMod val="75000"/>
                  </a:schemeClr>
                </a:solidFill>
                <a:latin typeface="Söhne"/>
              </a:rPr>
              <a:t>The investment in marketing, promotions, and operational efforts for a movie that fails to resonate with the audience becomes a wasted resource, impacting cost-effectiveness for the theater.</a:t>
            </a:r>
          </a:p>
          <a:p>
            <a:pPr>
              <a:buFont typeface="Arial" panose="020B0604020202020204" pitchFamily="34" charset="0"/>
              <a:buChar char="•"/>
            </a:pPr>
            <a:r>
              <a:rPr lang="en-US" sz="2400" dirty="0">
                <a:solidFill>
                  <a:schemeClr val="accent5">
                    <a:lumMod val="75000"/>
                  </a:schemeClr>
                </a:solidFill>
                <a:latin typeface="Söhne"/>
              </a:rPr>
              <a:t>Occasional instances of unruly behavior from customers leading to property damage pose a challenge for Gopal Multiplex. Such incidents can impact the overall safety and atmosphere of the theater, necessitating robust security measures and proactive management strategies to ensure a secure and enjoyable movie-going experience.</a:t>
            </a:r>
          </a:p>
          <a:p>
            <a:pPr marL="0" indent="0">
              <a:buNone/>
            </a:pPr>
            <a:endParaRPr lang="en-IN" dirty="0"/>
          </a:p>
        </p:txBody>
      </p:sp>
    </p:spTree>
    <p:extLst>
      <p:ext uri="{BB962C8B-B14F-4D97-AF65-F5344CB8AC3E}">
        <p14:creationId xmlns:p14="http://schemas.microsoft.com/office/powerpoint/2010/main" val="296871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1C24-7F39-7BD2-1FF1-CC6E0407D479}"/>
              </a:ext>
            </a:extLst>
          </p:cNvPr>
          <p:cNvSpPr>
            <a:spLocks noGrp="1"/>
          </p:cNvSpPr>
          <p:nvPr>
            <p:ph type="title"/>
          </p:nvPr>
        </p:nvSpPr>
        <p:spPr>
          <a:xfrm>
            <a:off x="139960" y="438540"/>
            <a:ext cx="10384972" cy="1306284"/>
          </a:xfrm>
        </p:spPr>
        <p:txBody>
          <a:bodyPr>
            <a:normAutofit fontScale="90000"/>
          </a:bodyPr>
          <a:lstStyle/>
          <a:p>
            <a:r>
              <a:rPr lang="en-IN" b="1" i="0" dirty="0">
                <a:solidFill>
                  <a:schemeClr val="accent5">
                    <a:lumMod val="60000"/>
                    <a:lumOff val="40000"/>
                  </a:schemeClr>
                </a:solidFill>
                <a:effectLst/>
                <a:latin typeface="Algerian" panose="04020705040A02060702" pitchFamily="82" charset="0"/>
              </a:rPr>
              <a:t>     </a:t>
            </a:r>
            <a:r>
              <a:rPr lang="en-IN" b="1" i="0" dirty="0">
                <a:solidFill>
                  <a:schemeClr val="accent3">
                    <a:lumMod val="75000"/>
                  </a:schemeClr>
                </a:solidFill>
                <a:effectLst/>
                <a:latin typeface="Algerian" panose="04020705040A02060702" pitchFamily="82" charset="0"/>
              </a:rPr>
              <a:t>Opportunities and Threats Of </a:t>
            </a:r>
            <a:r>
              <a:rPr lang="en-IN" b="1" i="0" dirty="0" err="1">
                <a:solidFill>
                  <a:schemeClr val="accent3">
                    <a:lumMod val="75000"/>
                  </a:schemeClr>
                </a:solidFill>
                <a:effectLst/>
                <a:latin typeface="Algerian" panose="04020705040A02060702" pitchFamily="82" charset="0"/>
              </a:rPr>
              <a:t>GoPAL</a:t>
            </a:r>
            <a:r>
              <a:rPr lang="en-IN" b="1" i="0" dirty="0">
                <a:solidFill>
                  <a:schemeClr val="accent3">
                    <a:lumMod val="75000"/>
                  </a:schemeClr>
                </a:solidFill>
                <a:effectLst/>
                <a:latin typeface="Algerian" panose="04020705040A02060702" pitchFamily="82" charset="0"/>
              </a:rPr>
              <a:t> Complex </a:t>
            </a:r>
            <a:br>
              <a:rPr lang="en-IN" b="1" i="0" dirty="0">
                <a:effectLst/>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7FE6042-2EA6-065E-EBC5-F46B4D64D846}"/>
              </a:ext>
            </a:extLst>
          </p:cNvPr>
          <p:cNvSpPr>
            <a:spLocks noGrp="1"/>
          </p:cNvSpPr>
          <p:nvPr>
            <p:ph idx="1"/>
          </p:nvPr>
        </p:nvSpPr>
        <p:spPr>
          <a:xfrm>
            <a:off x="550506" y="1399593"/>
            <a:ext cx="9255968" cy="4823926"/>
          </a:xfrm>
        </p:spPr>
        <p:txBody>
          <a:bodyPr/>
          <a:lstStyle/>
          <a:p>
            <a:pPr marL="0" indent="0">
              <a:buNone/>
            </a:pPr>
            <a:endParaRPr lang="en-US" dirty="0"/>
          </a:p>
          <a:p>
            <a:pPr lvl="1">
              <a:buFont typeface="Wingdings" panose="05000000000000000000" pitchFamily="2" charset="2"/>
              <a:buChar char="q"/>
            </a:pPr>
            <a:r>
              <a:rPr lang="en-US" sz="1800" dirty="0">
                <a:solidFill>
                  <a:srgbClr val="0070C0"/>
                </a:solidFill>
              </a:rPr>
              <a:t>Emerging Film Markets: Tap into the opportunities presented by emerging film markets, reaching new audiences and expanding market share.</a:t>
            </a:r>
          </a:p>
          <a:p>
            <a:pPr lvl="1">
              <a:buFont typeface="Wingdings" panose="05000000000000000000" pitchFamily="2" charset="2"/>
              <a:buChar char="q"/>
            </a:pPr>
            <a:r>
              <a:rPr lang="en-US" sz="1800" dirty="0">
                <a:solidFill>
                  <a:srgbClr val="0070C0"/>
                </a:solidFill>
              </a:rPr>
              <a:t>Strategic Partnerships: Explore collaborations and strategic partnerships to further enhance the brand value and reach of Gopal Multiplex.</a:t>
            </a:r>
          </a:p>
          <a:p>
            <a:pPr lvl="1">
              <a:buFont typeface="Wingdings" panose="05000000000000000000" pitchFamily="2" charset="2"/>
              <a:buChar char="q"/>
            </a:pPr>
            <a:r>
              <a:rPr lang="en-US" sz="1800" dirty="0">
                <a:solidFill>
                  <a:srgbClr val="0070C0"/>
                </a:solidFill>
              </a:rPr>
              <a:t>Changing Consumer Preferences: Acknowledge the threat of evolving consumer preferences and highlight adaptability measures.</a:t>
            </a:r>
          </a:p>
          <a:p>
            <a:pPr lvl="1">
              <a:buFont typeface="Wingdings" panose="05000000000000000000" pitchFamily="2" charset="2"/>
              <a:buChar char="q"/>
            </a:pPr>
            <a:r>
              <a:rPr lang="en-US" sz="1800" dirty="0">
                <a:solidFill>
                  <a:srgbClr val="0070C0"/>
                </a:solidFill>
              </a:rPr>
              <a:t>Economic Uncertainties: Address the potential impact of economic uncertainties on the entertainment industry and showcase resilience strategies.</a:t>
            </a:r>
          </a:p>
        </p:txBody>
      </p:sp>
    </p:spTree>
    <p:extLst>
      <p:ext uri="{BB962C8B-B14F-4D97-AF65-F5344CB8AC3E}">
        <p14:creationId xmlns:p14="http://schemas.microsoft.com/office/powerpoint/2010/main" val="155575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A0F2-E3DB-44FD-0906-01F54589B4E1}"/>
              </a:ext>
            </a:extLst>
          </p:cNvPr>
          <p:cNvSpPr>
            <a:spLocks noGrp="1"/>
          </p:cNvSpPr>
          <p:nvPr>
            <p:ph type="title"/>
          </p:nvPr>
        </p:nvSpPr>
        <p:spPr>
          <a:xfrm>
            <a:off x="251927" y="261258"/>
            <a:ext cx="11551297" cy="1091681"/>
          </a:xfrm>
        </p:spPr>
        <p:txBody>
          <a:bodyPr>
            <a:normAutofit/>
          </a:bodyPr>
          <a:lstStyle/>
          <a:p>
            <a:r>
              <a:rPr lang="en-IN" b="1" dirty="0"/>
              <a:t>Competitor Analysis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B45A5B8D-E809-640F-2344-AD38B59C8675}"/>
              </a:ext>
            </a:extLst>
          </p:cNvPr>
          <p:cNvSpPr>
            <a:spLocks noGrp="1"/>
          </p:cNvSpPr>
          <p:nvPr>
            <p:ph idx="1"/>
          </p:nvPr>
        </p:nvSpPr>
        <p:spPr>
          <a:xfrm>
            <a:off x="457200" y="1073020"/>
            <a:ext cx="11196735" cy="5523722"/>
          </a:xfrm>
        </p:spPr>
        <p:txBody>
          <a:bodyPr>
            <a:normAutofit/>
          </a:bodyPr>
          <a:lstStyle/>
          <a:p>
            <a:pPr marL="0" indent="0" algn="l">
              <a:buNone/>
            </a:pPr>
            <a:r>
              <a:rPr lang="en-US" b="0" i="0" dirty="0">
                <a:solidFill>
                  <a:schemeClr val="accent2">
                    <a:lumMod val="75000"/>
                  </a:schemeClr>
                </a:solidFill>
                <a:effectLst/>
                <a:latin typeface="Söhne"/>
              </a:rPr>
              <a:t> </a:t>
            </a:r>
          </a:p>
          <a:p>
            <a:pPr marL="0" indent="0" algn="l">
              <a:buNone/>
            </a:pPr>
            <a:r>
              <a:rPr lang="en-US" sz="2400" b="0" i="0" dirty="0">
                <a:solidFill>
                  <a:schemeClr val="accent2">
                    <a:lumMod val="50000"/>
                  </a:schemeClr>
                </a:solidFill>
                <a:effectLst/>
                <a:latin typeface="Söhne"/>
              </a:rPr>
              <a:t>Navigating the Cinema Theaters Industry.</a:t>
            </a:r>
          </a:p>
          <a:p>
            <a:pPr lvl="1">
              <a:buFont typeface="Arial" panose="020B0604020202020204" pitchFamily="34" charset="0"/>
              <a:buChar char="•"/>
            </a:pPr>
            <a:r>
              <a:rPr lang="en-US" sz="2000" dirty="0">
                <a:solidFill>
                  <a:srgbClr val="8A084C"/>
                </a:solidFill>
                <a:latin typeface="Söhne"/>
              </a:rPr>
              <a:t>XYZ Cinemas has invested significantly in cutting-edge technology, introducing features like immersive sound systems and 3D projection. Understanding the technological advancements of competitors allows Gopal Multiplex to assess the overall cinematic experience it provides. This analysis aids in identifying opportunities for innovation or improvement in technology to stay competitive and meet or exceed customer expectations.</a:t>
            </a:r>
          </a:p>
          <a:p>
            <a:pPr lvl="1">
              <a:buFont typeface="Arial" panose="020B0604020202020204" pitchFamily="34" charset="0"/>
              <a:buChar char="•"/>
            </a:pPr>
            <a:r>
              <a:rPr lang="en-US" sz="2000" dirty="0">
                <a:solidFill>
                  <a:srgbClr val="8A084C"/>
                </a:solidFill>
                <a:latin typeface="Söhne"/>
              </a:rPr>
              <a:t>XYZ Cinemas boasts a substantial market presence with 50 locations nationwide, operating for over 15 years. Renowned for its commitment to cinematic innovation, XYZ Cinemas received the "Best Multiplex Experience" award in the National Film Industry Excellence Awards.</a:t>
            </a:r>
          </a:p>
          <a:p>
            <a:pPr lvl="1">
              <a:buFont typeface="Arial" panose="020B0604020202020204" pitchFamily="34" charset="0"/>
              <a:buChar char="•"/>
            </a:pPr>
            <a:r>
              <a:rPr lang="en-US" sz="2000" dirty="0">
                <a:solidFill>
                  <a:srgbClr val="8A084C"/>
                </a:solidFill>
                <a:latin typeface="Söhne"/>
              </a:rPr>
              <a:t>XYZ Cinemas strategically targets a diverse audience, emphasizing a family-friendly atmosphere. Their unique selling points include exclusive partnerships with major film festivals, offering patrons early access to critically acclaimed movies and fostering a cultural cinema experience.</a:t>
            </a:r>
          </a:p>
          <a:p>
            <a:pPr marL="0" indent="0" algn="l">
              <a:buNone/>
            </a:pPr>
            <a:endParaRPr lang="en-US" sz="2400" b="0" i="0" dirty="0">
              <a:solidFill>
                <a:srgbClr val="8A084C"/>
              </a:solidFill>
              <a:effectLst/>
              <a:latin typeface="Söhne"/>
            </a:endParaRPr>
          </a:p>
          <a:p>
            <a:pPr marL="0" indent="0">
              <a:buNone/>
            </a:pPr>
            <a:endParaRPr lang="en-IN" dirty="0">
              <a:solidFill>
                <a:schemeClr val="accent2">
                  <a:lumMod val="75000"/>
                </a:schemeClr>
              </a:solidFill>
            </a:endParaRPr>
          </a:p>
        </p:txBody>
      </p:sp>
    </p:spTree>
    <p:extLst>
      <p:ext uri="{BB962C8B-B14F-4D97-AF65-F5344CB8AC3E}">
        <p14:creationId xmlns:p14="http://schemas.microsoft.com/office/powerpoint/2010/main" val="360362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863</TotalTime>
  <Words>2149</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Söhne</vt:lpstr>
      <vt:lpstr>Trebuchet MS</vt:lpstr>
      <vt:lpstr>Wingdings</vt:lpstr>
      <vt:lpstr>Wingdings 3</vt:lpstr>
      <vt:lpstr>Facet</vt:lpstr>
      <vt:lpstr>PowerPoint Presentation</vt:lpstr>
      <vt:lpstr>Evolution and Growth of the Entertainment Industry</vt:lpstr>
      <vt:lpstr>Strategic Investment of ₹1 Crore</vt:lpstr>
      <vt:lpstr>Space Requirements (Optimal Space Utilization for Cinematic        Excellence)</vt:lpstr>
      <vt:lpstr>Attractive ROI: Profitability Within 36 Months.</vt:lpstr>
      <vt:lpstr>PowerPoint Presentation</vt:lpstr>
      <vt:lpstr>             Weaknesses Of GOPAL Multiplex </vt:lpstr>
      <vt:lpstr>     Opportunities and Threats Of GoPAL Complex  </vt:lpstr>
      <vt:lpstr>Competitor Analysis</vt:lpstr>
      <vt:lpstr>Competitive Ticket Pricing Strategies</vt:lpstr>
      <vt:lpstr>Facilities and Audience Engagement</vt:lpstr>
      <vt:lpstr>Why ABC Multiplex Stands Out</vt:lpstr>
      <vt:lpstr>PowerPoint Presentation</vt:lpstr>
      <vt:lpstr>Seize the Opportunity with ABC Multiplex</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Opportunity in ABC Multiplex - A Cinematic Experience.</dc:title>
  <dc:creator>Samuel S</dc:creator>
  <cp:lastModifiedBy>Samuel S</cp:lastModifiedBy>
  <cp:revision>1</cp:revision>
  <dcterms:created xsi:type="dcterms:W3CDTF">2024-01-29T08:37:47Z</dcterms:created>
  <dcterms:modified xsi:type="dcterms:W3CDTF">2024-01-30T18:21:15Z</dcterms:modified>
</cp:coreProperties>
</file>