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0" r:id="rId6"/>
    <p:sldId id="274" r:id="rId7"/>
    <p:sldId id="272" r:id="rId8"/>
    <p:sldId id="273" r:id="rId9"/>
    <p:sldId id="275" r:id="rId10"/>
    <p:sldId id="276" r:id="rId11"/>
    <p:sldId id="277" r:id="rId12"/>
    <p:sldId id="278" r:id="rId13"/>
    <p:sldId id="267" r:id="rId14"/>
    <p:sldId id="281" r:id="rId15"/>
    <p:sldId id="282" r:id="rId16"/>
    <p:sldId id="280" r:id="rId17"/>
    <p:sldId id="283" r:id="rId18"/>
    <p:sldId id="284" r:id="rId19"/>
    <p:sldId id="288" r:id="rId20"/>
    <p:sldId id="287" r:id="rId21"/>
    <p:sldId id="286" r:id="rId22"/>
    <p:sldId id="285" r:id="rId23"/>
    <p:sldId id="289" r:id="rId24"/>
    <p:sldId id="290" r:id="rId25"/>
    <p:sldId id="291" r:id="rId26"/>
    <p:sldId id="292" r:id="rId27"/>
    <p:sldId id="279" r:id="rId2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>
      <p:cViewPr varScale="1">
        <p:scale>
          <a:sx n="74" d="100"/>
          <a:sy n="74" d="100"/>
        </p:scale>
        <p:origin x="62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Gvenda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599119"/>
            <a:ext cx="8735325" cy="1752600"/>
          </a:xfrm>
        </p:spPr>
        <p:txBody>
          <a:bodyPr rtlCol="0"/>
          <a:lstStyle/>
          <a:p>
            <a:pPr rtl="0"/>
            <a:r>
              <a:rPr lang="pt-br" dirty="0" smtClean="0"/>
              <a:t>Supermercado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81844" y="4366387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Aluno : Samuel s Júnior</a:t>
            </a:r>
          </a:p>
          <a:p>
            <a:r>
              <a:rPr lang="pt-BR" dirty="0"/>
              <a:t>Professora: Ana Patrícia de Sousa</a:t>
            </a:r>
          </a:p>
          <a:p>
            <a:r>
              <a:rPr lang="pt-BR" dirty="0"/>
              <a:t>Disciplina: </a:t>
            </a:r>
            <a:r>
              <a:rPr lang="pt-BR" dirty="0" smtClean="0"/>
              <a:t>PDS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81844" y="1484784"/>
            <a:ext cx="2318881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01" y="184815"/>
            <a:ext cx="7579885" cy="657578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5" y="1916832"/>
            <a:ext cx="11122855" cy="4354542"/>
          </a:xfrm>
        </p:spPr>
      </p:pic>
    </p:spTree>
    <p:extLst>
      <p:ext uri="{BB962C8B-B14F-4D97-AF65-F5344CB8AC3E}">
        <p14:creationId xmlns:p14="http://schemas.microsoft.com/office/powerpoint/2010/main" val="24280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412776"/>
            <a:ext cx="6696744" cy="5218604"/>
          </a:xfrm>
        </p:spPr>
      </p:pic>
    </p:spTree>
    <p:extLst>
      <p:ext uri="{BB962C8B-B14F-4D97-AF65-F5344CB8AC3E}">
        <p14:creationId xmlns:p14="http://schemas.microsoft.com/office/powerpoint/2010/main" val="10678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5595609" cy="733896"/>
          </a:xfrm>
        </p:spPr>
        <p:txBody>
          <a:bodyPr rtlCol="0"/>
          <a:lstStyle/>
          <a:p>
            <a:pPr rtl="0"/>
            <a:r>
              <a:rPr lang="pt-br" dirty="0" smtClean="0"/>
              <a:t>Requisitos para 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030516" y="2215662"/>
            <a:ext cx="4860032" cy="2005426"/>
          </a:xfrm>
        </p:spPr>
        <p:txBody>
          <a:bodyPr rtlCol="0">
            <a:normAutofit/>
          </a:bodyPr>
          <a:lstStyle/>
          <a:p>
            <a:pPr lvl="1"/>
            <a:r>
              <a:rPr lang="pt-BR" dirty="0" smtClean="0"/>
              <a:t>Ter instalado o </a:t>
            </a:r>
            <a:r>
              <a:rPr lang="pt-BR" dirty="0" err="1" smtClean="0"/>
              <a:t>PostgreSQL</a:t>
            </a:r>
            <a:r>
              <a:rPr lang="pt-BR" dirty="0" smtClean="0"/>
              <a:t> instalado</a:t>
            </a:r>
          </a:p>
          <a:p>
            <a:pPr lvl="1"/>
            <a:r>
              <a:rPr lang="pt-BR" dirty="0" smtClean="0"/>
              <a:t>  Ter instalado o JAVA JDK ou JRE</a:t>
            </a:r>
          </a:p>
          <a:p>
            <a:pPr lvl="1"/>
            <a:r>
              <a:rPr lang="pt-BR" dirty="0" smtClean="0"/>
              <a:t>Sistema operacional Windows ou Linux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4794347"/>
            <a:ext cx="4572000" cy="1914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74" y="1844824"/>
            <a:ext cx="5088995" cy="37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53" y="1701800"/>
            <a:ext cx="6433918" cy="4462463"/>
          </a:xfrm>
        </p:spPr>
      </p:pic>
    </p:spTree>
    <p:extLst>
      <p:ext uri="{BB962C8B-B14F-4D97-AF65-F5344CB8AC3E}">
        <p14:creationId xmlns:p14="http://schemas.microsoft.com/office/powerpoint/2010/main" val="14293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23" y="1701800"/>
            <a:ext cx="6445779" cy="4462463"/>
          </a:xfrm>
        </p:spPr>
      </p:pic>
    </p:spTree>
    <p:extLst>
      <p:ext uri="{BB962C8B-B14F-4D97-AF65-F5344CB8AC3E}">
        <p14:creationId xmlns:p14="http://schemas.microsoft.com/office/powerpoint/2010/main" val="38863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48" y="1701800"/>
            <a:ext cx="6424529" cy="4462463"/>
          </a:xfrm>
        </p:spPr>
      </p:pic>
    </p:spTree>
    <p:extLst>
      <p:ext uri="{BB962C8B-B14F-4D97-AF65-F5344CB8AC3E}">
        <p14:creationId xmlns:p14="http://schemas.microsoft.com/office/powerpoint/2010/main" val="6724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82" y="1701800"/>
            <a:ext cx="6413460" cy="4462463"/>
          </a:xfrm>
        </p:spPr>
      </p:pic>
    </p:spTree>
    <p:extLst>
      <p:ext uri="{BB962C8B-B14F-4D97-AF65-F5344CB8AC3E}">
        <p14:creationId xmlns:p14="http://schemas.microsoft.com/office/powerpoint/2010/main" val="27856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88" y="1701800"/>
            <a:ext cx="6427649" cy="4462463"/>
          </a:xfrm>
        </p:spPr>
      </p:pic>
    </p:spTree>
    <p:extLst>
      <p:ext uri="{BB962C8B-B14F-4D97-AF65-F5344CB8AC3E}">
        <p14:creationId xmlns:p14="http://schemas.microsoft.com/office/powerpoint/2010/main" val="452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70" y="1701800"/>
            <a:ext cx="6437884" cy="4462463"/>
          </a:xfrm>
        </p:spPr>
      </p:pic>
    </p:spTree>
    <p:extLst>
      <p:ext uri="{BB962C8B-B14F-4D97-AF65-F5344CB8AC3E}">
        <p14:creationId xmlns:p14="http://schemas.microsoft.com/office/powerpoint/2010/main" val="23800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Manter o controle do estoque </a:t>
            </a:r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5078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 flipH="1">
            <a:off x="6535902" y="2420888"/>
            <a:ext cx="5328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Cadastrando </a:t>
            </a:r>
            <a:r>
              <a:rPr lang="pt-BR" sz="2800" dirty="0"/>
              <a:t>produtos no </a:t>
            </a:r>
            <a:r>
              <a:rPr lang="pt-BR" sz="2800" dirty="0" smtClean="0"/>
              <a:t>estoque.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Referenciando o vendedor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Controlando a validade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Controlando as reemersa de entradas.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"/>
          <a:stretch/>
        </p:blipFill>
        <p:spPr>
          <a:xfrm>
            <a:off x="1701924" y="2493921"/>
            <a:ext cx="3810000" cy="36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40" y="1701800"/>
            <a:ext cx="6459945" cy="4462463"/>
          </a:xfrm>
        </p:spPr>
      </p:pic>
    </p:spTree>
    <p:extLst>
      <p:ext uri="{BB962C8B-B14F-4D97-AF65-F5344CB8AC3E}">
        <p14:creationId xmlns:p14="http://schemas.microsoft.com/office/powerpoint/2010/main" val="312469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41" y="1701800"/>
            <a:ext cx="6434743" cy="4462463"/>
          </a:xfrm>
        </p:spPr>
      </p:pic>
    </p:spTree>
    <p:extLst>
      <p:ext uri="{BB962C8B-B14F-4D97-AF65-F5344CB8AC3E}">
        <p14:creationId xmlns:p14="http://schemas.microsoft.com/office/powerpoint/2010/main" val="9966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70" y="1701800"/>
            <a:ext cx="6437884" cy="4462463"/>
          </a:xfrm>
        </p:spPr>
      </p:pic>
    </p:spTree>
    <p:extLst>
      <p:ext uri="{BB962C8B-B14F-4D97-AF65-F5344CB8AC3E}">
        <p14:creationId xmlns:p14="http://schemas.microsoft.com/office/powerpoint/2010/main" val="22468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35365" y="661846"/>
            <a:ext cx="5256584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ScreenShots</a:t>
            </a:r>
            <a:r>
              <a:rPr lang="pt-BR" dirty="0" smtClean="0"/>
              <a:t> do Sistema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88" y="1701800"/>
            <a:ext cx="6427649" cy="4462463"/>
          </a:xfrm>
        </p:spPr>
      </p:pic>
    </p:spTree>
    <p:extLst>
      <p:ext uri="{BB962C8B-B14F-4D97-AF65-F5344CB8AC3E}">
        <p14:creationId xmlns:p14="http://schemas.microsoft.com/office/powerpoint/2010/main" val="7125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09836" y="2276872"/>
            <a:ext cx="10360501" cy="1223963"/>
          </a:xfrm>
        </p:spPr>
        <p:txBody>
          <a:bodyPr rtlCol="0"/>
          <a:lstStyle/>
          <a:p>
            <a:pPr rtl="0"/>
            <a:r>
              <a:rPr lang="pt-br" dirty="0" smtClean="0"/>
              <a:t>Obrigado!!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1764" y="5373216"/>
            <a:ext cx="9433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Aluno : Samuel s Júnior</a:t>
            </a:r>
          </a:p>
          <a:p>
            <a:r>
              <a:rPr lang="pt-BR" sz="2800" dirty="0" smtClean="0"/>
              <a:t>Professora: Ana Patrícia de Sousa</a:t>
            </a:r>
          </a:p>
          <a:p>
            <a:r>
              <a:rPr lang="pt-BR" sz="2800" dirty="0" smtClean="0"/>
              <a:t>Disciplina: Processo de Desenvolvimento de Software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37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 smtClean="0"/>
              <a:t>Manter controle de vendas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5078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21" y="2420888"/>
            <a:ext cx="4572000" cy="33147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flipH="1">
            <a:off x="6535902" y="2420888"/>
            <a:ext cx="5328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Opção de ponto de  venda (PDV)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Controlando a  quantidade de itens removidos do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Controlando a necessidade de  novas compra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Manter </a:t>
            </a:r>
            <a:r>
              <a:rPr lang="pt-BR" dirty="0" smtClean="0"/>
              <a:t>Cadastros no sistema 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5078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 flipH="1">
            <a:off x="6365205" y="2420888"/>
            <a:ext cx="5328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Cadastrando de clientes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Cadastrando de </a:t>
            </a:r>
            <a:r>
              <a:rPr lang="pt-BR" sz="2800" dirty="0" smtClean="0"/>
              <a:t>fornecedores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Referenciando as interação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61" y="2210393"/>
            <a:ext cx="4680520" cy="41528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u="sng" dirty="0" smtClean="0"/>
              <a:t>Objetivos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 smtClean="0"/>
              <a:t>Gerar relatórios </a:t>
            </a:r>
            <a:r>
              <a:rPr lang="pt-BR" dirty="0"/>
              <a:t>financeiros</a:t>
            </a:r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5078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 flipH="1">
            <a:off x="6365205" y="2420888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Gastos de compra e venda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Lucro em geral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385471"/>
            <a:ext cx="4105275" cy="2676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5595609" cy="733896"/>
          </a:xfrm>
        </p:spPr>
        <p:txBody>
          <a:bodyPr rtlCol="0"/>
          <a:lstStyle/>
          <a:p>
            <a:pPr rtl="0"/>
            <a:r>
              <a:rPr lang="pt-br" dirty="0" smtClean="0"/>
              <a:t>Modelagem Do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053852" y="1008988"/>
            <a:ext cx="3384376" cy="720080"/>
          </a:xfrm>
        </p:spPr>
        <p:txBody>
          <a:bodyPr rtlCol="0">
            <a:normAutofit/>
          </a:bodyPr>
          <a:lstStyle/>
          <a:p>
            <a:pPr lvl="1"/>
            <a:r>
              <a:rPr lang="pt-BR" dirty="0" smtClean="0"/>
              <a:t>Cadastro de cliente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9211961" cy="48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5595609" cy="733896"/>
          </a:xfrm>
        </p:spPr>
        <p:txBody>
          <a:bodyPr rtlCol="0"/>
          <a:lstStyle/>
          <a:p>
            <a:pPr rtl="0"/>
            <a:r>
              <a:rPr lang="pt-br" dirty="0" smtClean="0"/>
              <a:t>Modelagem Do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053852" y="1008988"/>
            <a:ext cx="3672408" cy="720080"/>
          </a:xfrm>
        </p:spPr>
        <p:txBody>
          <a:bodyPr rtlCol="0">
            <a:normAutofit/>
          </a:bodyPr>
          <a:lstStyle/>
          <a:p>
            <a:pPr lvl="1"/>
            <a:r>
              <a:rPr lang="pt-BR" dirty="0" smtClean="0"/>
              <a:t>Cadastro de produto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9211961" cy="487439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1" y="1624264"/>
            <a:ext cx="9211961" cy="48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5595609" cy="733896"/>
          </a:xfrm>
        </p:spPr>
        <p:txBody>
          <a:bodyPr rtlCol="0"/>
          <a:lstStyle/>
          <a:p>
            <a:pPr rtl="0"/>
            <a:r>
              <a:rPr lang="pt-br" dirty="0" smtClean="0"/>
              <a:t>Modelagem Do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053852" y="1008988"/>
            <a:ext cx="3672408" cy="720080"/>
          </a:xfrm>
        </p:spPr>
        <p:txBody>
          <a:bodyPr rtlCol="0">
            <a:normAutofit/>
          </a:bodyPr>
          <a:lstStyle/>
          <a:p>
            <a:pPr lvl="1"/>
            <a:r>
              <a:rPr lang="pt-BR" dirty="0"/>
              <a:t>B</a:t>
            </a:r>
            <a:r>
              <a:rPr lang="pt-BR" dirty="0" smtClean="0"/>
              <a:t>usca de produtos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9211961" cy="48743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1" y="1618003"/>
            <a:ext cx="9211961" cy="48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5595609" cy="733896"/>
          </a:xfrm>
        </p:spPr>
        <p:txBody>
          <a:bodyPr rtlCol="0"/>
          <a:lstStyle/>
          <a:p>
            <a:pPr rtl="0"/>
            <a:r>
              <a:rPr lang="pt-br" dirty="0" smtClean="0"/>
              <a:t>Modelagem Do Sistema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053852" y="1008988"/>
            <a:ext cx="3672408" cy="720080"/>
          </a:xfrm>
        </p:spPr>
        <p:txBody>
          <a:bodyPr rtlCol="0">
            <a:normAutofit/>
          </a:bodyPr>
          <a:lstStyle/>
          <a:p>
            <a:pPr lvl="1"/>
            <a:r>
              <a:rPr lang="pt-BR" dirty="0" smtClean="0"/>
              <a:t>Gerar Relatório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0316" cy="152247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9211961" cy="487439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1" y="1628800"/>
            <a:ext cx="9211961" cy="48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591</TotalTime>
  <Words>202</Words>
  <Application>Microsoft Office PowerPoint</Application>
  <PresentationFormat>Personalizar</PresentationFormat>
  <Paragraphs>58</Paragraphs>
  <Slides>24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Tecnologia 16x9</vt:lpstr>
      <vt:lpstr>Gvenda</vt:lpstr>
      <vt:lpstr>Objetivos</vt:lpstr>
      <vt:lpstr>Objetivos</vt:lpstr>
      <vt:lpstr>Objetivos</vt:lpstr>
      <vt:lpstr>Objetivos</vt:lpstr>
      <vt:lpstr>Modelagem Do Sistema</vt:lpstr>
      <vt:lpstr>Modelagem Do Sistema</vt:lpstr>
      <vt:lpstr>Modelagem Do Sistema</vt:lpstr>
      <vt:lpstr>Modelagem Do Sistema</vt:lpstr>
      <vt:lpstr>Diagrama de caso de uso</vt:lpstr>
      <vt:lpstr>Diagrama de Sequencia</vt:lpstr>
      <vt:lpstr>Diagrama de Classe</vt:lpstr>
      <vt:lpstr>Requisitos para 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ScreenShots do Sistema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Gvenda</dc:title>
  <dc:creator>Samuel</dc:creator>
  <cp:lastModifiedBy>Samuel</cp:lastModifiedBy>
  <cp:revision>18</cp:revision>
  <dcterms:created xsi:type="dcterms:W3CDTF">2019-06-17T02:46:51Z</dcterms:created>
  <dcterms:modified xsi:type="dcterms:W3CDTF">2019-06-18T22:29:55Z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