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ia e Dat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Autoria e Data</a:t>
            </a:r>
          </a:p>
        </p:txBody>
      </p:sp>
      <p:sp>
        <p:nvSpPr>
          <p:cNvPr id="12" name="Título da Apresentação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13" name="Nível de Corpo Um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ível de Corpo Um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to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ível de Corpo Um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ções do fato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Informações do fato</a:t>
            </a:r>
          </a:p>
        </p:txBody>
      </p:sp>
      <p:sp>
        <p:nvSpPr>
          <p:cNvPr id="108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ição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Atribuição</a:t>
            </a:r>
          </a:p>
        </p:txBody>
      </p:sp>
      <p:sp>
        <p:nvSpPr>
          <p:cNvPr id="116" name="Nível de Corpo Um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“Citação Notável”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Vista externa de ângulo baixo de uma fachada de edifício moderno, coberta com discos de alumínio sob um céu azul e límpido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Vista de ângulo baixo de um edifício moderno e curvado sob um céu nublado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Vista de dentro de um edifício branco moderno com painéis de vidro, olhando para cima para um céu claro e parcialmente nublado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Vista de ângulo baixo da Torre Azadi em Teerã, no Irã, sobre um céu claro e límpido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sta de dentro de uma estrutura de pedra, olhando para fora em direção a escadas e um céu azul e límpido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ítulo da Apresentação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23" name="Autoria e Dat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Autoria e Data</a:t>
            </a:r>
          </a:p>
        </p:txBody>
      </p:sp>
      <p:sp>
        <p:nvSpPr>
          <p:cNvPr id="24" name="Nível de Corpo Um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Um edifício branco moderno com painéis de vidro sobre um céu azul e límpido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o Slid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do Slide</a:t>
            </a:r>
          </a:p>
        </p:txBody>
      </p:sp>
      <p:sp>
        <p:nvSpPr>
          <p:cNvPr id="34" name="Nível de Corpo Um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o Slid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o Slid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Slide</a:t>
            </a:r>
          </a:p>
        </p:txBody>
      </p:sp>
      <p:sp>
        <p:nvSpPr>
          <p:cNvPr id="43" name="Subtítulo do Slid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do Slide</a:t>
            </a:r>
          </a:p>
        </p:txBody>
      </p:sp>
      <p:sp>
        <p:nvSpPr>
          <p:cNvPr id="44" name="Nível de Corpo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ível de Corpo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o Slid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do Slide</a:t>
            </a:r>
          </a:p>
        </p:txBody>
      </p:sp>
      <p:sp>
        <p:nvSpPr>
          <p:cNvPr id="61" name="Nível de Corpo Um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Pequena seção de uma ponte moderna em Qingdao, Shandong, na China, com um céu parcialmente nublado acima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ítulo do Slid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do Slide</a:t>
            </a:r>
          </a:p>
        </p:txBody>
      </p:sp>
      <p:sp>
        <p:nvSpPr>
          <p:cNvPr id="6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a Seção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Título da Seção</a:t>
            </a:r>
          </a:p>
        </p:txBody>
      </p:sp>
      <p:sp>
        <p:nvSpPr>
          <p:cNvPr id="72" name="Número do Slid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o Slid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Título do Slide</a:t>
            </a:r>
          </a:p>
        </p:txBody>
      </p:sp>
      <p:sp>
        <p:nvSpPr>
          <p:cNvPr id="80" name="Subtítulo do Slid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do Slide</a:t>
            </a:r>
          </a:p>
        </p:txBody>
      </p:sp>
      <p:sp>
        <p:nvSpPr>
          <p:cNvPr id="8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a Agend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da Agenda</a:t>
            </a:r>
          </a:p>
        </p:txBody>
      </p:sp>
      <p:sp>
        <p:nvSpPr>
          <p:cNvPr id="89" name="Subtítulo de Agend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de Agenda</a:t>
            </a:r>
          </a:p>
        </p:txBody>
      </p:sp>
      <p:sp>
        <p:nvSpPr>
          <p:cNvPr id="90" name="Nível de Corpo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Tópicos da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o Slid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Título do Slide</a:t>
            </a:r>
          </a:p>
        </p:txBody>
      </p:sp>
      <p:sp>
        <p:nvSpPr>
          <p:cNvPr id="3" name="Nível de Corpo Um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o Slide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ntegrantes:…"/>
          <p:cNvSpPr txBox="1"/>
          <p:nvPr>
            <p:ph type="body" idx="21"/>
          </p:nvPr>
        </p:nvSpPr>
        <p:spPr>
          <a:xfrm>
            <a:off x="1206499" y="10161360"/>
            <a:ext cx="21971002" cy="399235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610870">
              <a:defRPr sz="3108"/>
            </a:pPr>
            <a:r>
              <a:t>Integrantes:</a:t>
            </a:r>
          </a:p>
          <a:p>
            <a:pPr defTabSz="610870">
              <a:defRPr sz="3108"/>
            </a:pPr>
            <a:r>
              <a:t>. Edson Pimenta</a:t>
            </a:r>
          </a:p>
          <a:p>
            <a:pPr defTabSz="610870">
              <a:defRPr sz="3108"/>
            </a:pPr>
            <a:r>
              <a:t>. Eduardo Nunes</a:t>
            </a:r>
          </a:p>
          <a:p>
            <a:pPr defTabSz="610870">
              <a:defRPr sz="3108"/>
            </a:pPr>
            <a:r>
              <a:t>.Luis Toledo </a:t>
            </a:r>
          </a:p>
          <a:p>
            <a:pPr defTabSz="610870">
              <a:defRPr sz="3108"/>
            </a:pPr>
            <a:r>
              <a:t>.Samuel Alves</a:t>
            </a:r>
          </a:p>
          <a:p>
            <a:pPr defTabSz="610870">
              <a:defRPr sz="3108"/>
            </a:pPr>
            <a:r>
              <a:t>.Rafael Lima</a:t>
            </a:r>
          </a:p>
          <a:p>
            <a:pPr defTabSz="610870">
              <a:defRPr sz="3108"/>
            </a:pPr>
          </a:p>
        </p:txBody>
      </p:sp>
      <p:sp>
        <p:nvSpPr>
          <p:cNvPr id="152" name="PlanejaPrato"/>
          <p:cNvSpPr txBox="1"/>
          <p:nvPr>
            <p:ph type="ctrTitle"/>
          </p:nvPr>
        </p:nvSpPr>
        <p:spPr>
          <a:xfrm>
            <a:off x="1467163" y="-2652234"/>
            <a:ext cx="21971004" cy="5263022"/>
          </a:xfrm>
          <a:prstGeom prst="rect">
            <a:avLst/>
          </a:prstGeom>
        </p:spPr>
        <p:txBody>
          <a:bodyPr/>
          <a:lstStyle>
            <a:lvl1pPr>
              <a:defRPr spc="-260" sz="13000">
                <a:solidFill>
                  <a:srgbClr val="D5D5D5"/>
                </a:solidFill>
              </a:defRPr>
            </a:lvl1pPr>
          </a:lstStyle>
          <a:p>
            <a:pPr/>
            <a:r>
              <a:t>PlanejaPrato</a:t>
            </a:r>
          </a:p>
        </p:txBody>
      </p:sp>
      <p:sp>
        <p:nvSpPr>
          <p:cNvPr id="153" name="PlanejaPrato - Sua receita, a apenas um clique de distância"/>
          <p:cNvSpPr txBox="1"/>
          <p:nvPr>
            <p:ph type="subTitle" sz="quarter" idx="1"/>
          </p:nvPr>
        </p:nvSpPr>
        <p:spPr>
          <a:xfrm>
            <a:off x="1467164" y="2578619"/>
            <a:ext cx="21971001" cy="1905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5D5D5"/>
                </a:solidFill>
              </a:defRPr>
            </a:lvl1pPr>
          </a:lstStyle>
          <a:p>
            <a:pPr/>
            <a:r>
              <a:t>PlanejaPrato - Sua receita, a apenas um clique de distância </a:t>
            </a:r>
          </a:p>
        </p:txBody>
      </p:sp>
      <p:sp>
        <p:nvSpPr>
          <p:cNvPr id="154" name="Número do Slide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Bolo"/>
          <p:cNvSpPr/>
          <p:nvPr/>
        </p:nvSpPr>
        <p:spPr>
          <a:xfrm>
            <a:off x="21391402" y="11448899"/>
            <a:ext cx="1955471" cy="16611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970" y="0"/>
                </a:moveTo>
                <a:cubicBezTo>
                  <a:pt x="5020" y="736"/>
                  <a:pt x="4541" y="751"/>
                  <a:pt x="4541" y="1338"/>
                </a:cubicBezTo>
                <a:cubicBezTo>
                  <a:pt x="4541" y="1586"/>
                  <a:pt x="4643" y="1818"/>
                  <a:pt x="4817" y="2011"/>
                </a:cubicBezTo>
                <a:cubicBezTo>
                  <a:pt x="4817" y="2004"/>
                  <a:pt x="4817" y="1997"/>
                  <a:pt x="4817" y="1989"/>
                </a:cubicBezTo>
                <a:cubicBezTo>
                  <a:pt x="4817" y="1729"/>
                  <a:pt x="4908" y="1494"/>
                  <a:pt x="5055" y="1326"/>
                </a:cubicBezTo>
                <a:cubicBezTo>
                  <a:pt x="5201" y="1494"/>
                  <a:pt x="5293" y="1729"/>
                  <a:pt x="5293" y="1989"/>
                </a:cubicBezTo>
                <a:cubicBezTo>
                  <a:pt x="5293" y="1997"/>
                  <a:pt x="5292" y="2004"/>
                  <a:pt x="5292" y="2011"/>
                </a:cubicBezTo>
                <a:cubicBezTo>
                  <a:pt x="5466" y="1818"/>
                  <a:pt x="5568" y="1586"/>
                  <a:pt x="5568" y="1338"/>
                </a:cubicBezTo>
                <a:cubicBezTo>
                  <a:pt x="5568" y="918"/>
                  <a:pt x="5430" y="365"/>
                  <a:pt x="4970" y="0"/>
                </a:cubicBezTo>
                <a:close/>
                <a:moveTo>
                  <a:pt x="7843" y="0"/>
                </a:moveTo>
                <a:cubicBezTo>
                  <a:pt x="7893" y="736"/>
                  <a:pt x="7415" y="751"/>
                  <a:pt x="7415" y="1338"/>
                </a:cubicBezTo>
                <a:cubicBezTo>
                  <a:pt x="7415" y="1586"/>
                  <a:pt x="7517" y="1818"/>
                  <a:pt x="7691" y="2011"/>
                </a:cubicBezTo>
                <a:cubicBezTo>
                  <a:pt x="7691" y="2004"/>
                  <a:pt x="7689" y="1997"/>
                  <a:pt x="7689" y="1989"/>
                </a:cubicBezTo>
                <a:cubicBezTo>
                  <a:pt x="7689" y="1729"/>
                  <a:pt x="7782" y="1494"/>
                  <a:pt x="7928" y="1326"/>
                </a:cubicBezTo>
                <a:cubicBezTo>
                  <a:pt x="8075" y="1494"/>
                  <a:pt x="8165" y="1729"/>
                  <a:pt x="8165" y="1989"/>
                </a:cubicBezTo>
                <a:cubicBezTo>
                  <a:pt x="8165" y="1997"/>
                  <a:pt x="8165" y="2004"/>
                  <a:pt x="8165" y="2011"/>
                </a:cubicBezTo>
                <a:cubicBezTo>
                  <a:pt x="8340" y="1818"/>
                  <a:pt x="8441" y="1586"/>
                  <a:pt x="8441" y="1338"/>
                </a:cubicBezTo>
                <a:cubicBezTo>
                  <a:pt x="8441" y="918"/>
                  <a:pt x="8304" y="365"/>
                  <a:pt x="7843" y="0"/>
                </a:cubicBezTo>
                <a:close/>
                <a:moveTo>
                  <a:pt x="10715" y="0"/>
                </a:moveTo>
                <a:cubicBezTo>
                  <a:pt x="10765" y="736"/>
                  <a:pt x="10287" y="751"/>
                  <a:pt x="10287" y="1338"/>
                </a:cubicBezTo>
                <a:cubicBezTo>
                  <a:pt x="10287" y="1586"/>
                  <a:pt x="10389" y="1818"/>
                  <a:pt x="10563" y="2011"/>
                </a:cubicBezTo>
                <a:cubicBezTo>
                  <a:pt x="10563" y="2004"/>
                  <a:pt x="10563" y="1997"/>
                  <a:pt x="10563" y="1989"/>
                </a:cubicBezTo>
                <a:cubicBezTo>
                  <a:pt x="10563" y="1729"/>
                  <a:pt x="10653" y="1494"/>
                  <a:pt x="10800" y="1326"/>
                </a:cubicBezTo>
                <a:cubicBezTo>
                  <a:pt x="10947" y="1494"/>
                  <a:pt x="11039" y="1729"/>
                  <a:pt x="11039" y="1989"/>
                </a:cubicBezTo>
                <a:cubicBezTo>
                  <a:pt x="11039" y="1997"/>
                  <a:pt x="11037" y="2004"/>
                  <a:pt x="11037" y="2011"/>
                </a:cubicBezTo>
                <a:cubicBezTo>
                  <a:pt x="11211" y="1818"/>
                  <a:pt x="11313" y="1586"/>
                  <a:pt x="11313" y="1338"/>
                </a:cubicBezTo>
                <a:cubicBezTo>
                  <a:pt x="11313" y="918"/>
                  <a:pt x="11175" y="365"/>
                  <a:pt x="10715" y="0"/>
                </a:cubicBezTo>
                <a:close/>
                <a:moveTo>
                  <a:pt x="13589" y="0"/>
                </a:moveTo>
                <a:cubicBezTo>
                  <a:pt x="13639" y="736"/>
                  <a:pt x="13160" y="751"/>
                  <a:pt x="13160" y="1338"/>
                </a:cubicBezTo>
                <a:cubicBezTo>
                  <a:pt x="13160" y="1586"/>
                  <a:pt x="13262" y="1818"/>
                  <a:pt x="13436" y="2011"/>
                </a:cubicBezTo>
                <a:cubicBezTo>
                  <a:pt x="13436" y="2004"/>
                  <a:pt x="13435" y="1997"/>
                  <a:pt x="13435" y="1989"/>
                </a:cubicBezTo>
                <a:cubicBezTo>
                  <a:pt x="13435" y="1729"/>
                  <a:pt x="13527" y="1494"/>
                  <a:pt x="13674" y="1326"/>
                </a:cubicBezTo>
                <a:cubicBezTo>
                  <a:pt x="13820" y="1494"/>
                  <a:pt x="13911" y="1729"/>
                  <a:pt x="13911" y="1989"/>
                </a:cubicBezTo>
                <a:cubicBezTo>
                  <a:pt x="13911" y="1997"/>
                  <a:pt x="13911" y="2004"/>
                  <a:pt x="13911" y="2011"/>
                </a:cubicBezTo>
                <a:cubicBezTo>
                  <a:pt x="14085" y="1818"/>
                  <a:pt x="14187" y="1586"/>
                  <a:pt x="14187" y="1338"/>
                </a:cubicBezTo>
                <a:cubicBezTo>
                  <a:pt x="14187" y="918"/>
                  <a:pt x="14049" y="365"/>
                  <a:pt x="13589" y="0"/>
                </a:cubicBezTo>
                <a:close/>
                <a:moveTo>
                  <a:pt x="16461" y="0"/>
                </a:moveTo>
                <a:cubicBezTo>
                  <a:pt x="16511" y="736"/>
                  <a:pt x="16032" y="751"/>
                  <a:pt x="16032" y="1338"/>
                </a:cubicBezTo>
                <a:cubicBezTo>
                  <a:pt x="16032" y="1586"/>
                  <a:pt x="16136" y="1818"/>
                  <a:pt x="16310" y="2011"/>
                </a:cubicBezTo>
                <a:cubicBezTo>
                  <a:pt x="16310" y="2004"/>
                  <a:pt x="16308" y="1997"/>
                  <a:pt x="16308" y="1989"/>
                </a:cubicBezTo>
                <a:cubicBezTo>
                  <a:pt x="16308" y="1729"/>
                  <a:pt x="16399" y="1494"/>
                  <a:pt x="16545" y="1326"/>
                </a:cubicBezTo>
                <a:cubicBezTo>
                  <a:pt x="16692" y="1494"/>
                  <a:pt x="16784" y="1729"/>
                  <a:pt x="16784" y="1989"/>
                </a:cubicBezTo>
                <a:cubicBezTo>
                  <a:pt x="16784" y="1997"/>
                  <a:pt x="16783" y="2004"/>
                  <a:pt x="16783" y="2011"/>
                </a:cubicBezTo>
                <a:cubicBezTo>
                  <a:pt x="16957" y="1818"/>
                  <a:pt x="17059" y="1586"/>
                  <a:pt x="17059" y="1338"/>
                </a:cubicBezTo>
                <a:cubicBezTo>
                  <a:pt x="17059" y="918"/>
                  <a:pt x="16921" y="365"/>
                  <a:pt x="16461" y="0"/>
                </a:cubicBezTo>
                <a:close/>
                <a:moveTo>
                  <a:pt x="4899" y="2288"/>
                </a:moveTo>
                <a:lnTo>
                  <a:pt x="4899" y="3104"/>
                </a:lnTo>
                <a:lnTo>
                  <a:pt x="4592" y="3104"/>
                </a:lnTo>
                <a:lnTo>
                  <a:pt x="4592" y="6640"/>
                </a:lnTo>
                <a:lnTo>
                  <a:pt x="1966" y="6640"/>
                </a:lnTo>
                <a:cubicBezTo>
                  <a:pt x="1534" y="6640"/>
                  <a:pt x="1184" y="7052"/>
                  <a:pt x="1184" y="7561"/>
                </a:cubicBezTo>
                <a:lnTo>
                  <a:pt x="1184" y="9744"/>
                </a:lnTo>
                <a:cubicBezTo>
                  <a:pt x="1457" y="9746"/>
                  <a:pt x="1729" y="9837"/>
                  <a:pt x="1978" y="10019"/>
                </a:cubicBezTo>
                <a:lnTo>
                  <a:pt x="2579" y="10457"/>
                </a:lnTo>
                <a:cubicBezTo>
                  <a:pt x="2909" y="10697"/>
                  <a:pt x="3286" y="10697"/>
                  <a:pt x="3615" y="10457"/>
                </a:cubicBezTo>
                <a:lnTo>
                  <a:pt x="4216" y="10019"/>
                </a:lnTo>
                <a:cubicBezTo>
                  <a:pt x="4722" y="9650"/>
                  <a:pt x="5325" y="9650"/>
                  <a:pt x="5830" y="10019"/>
                </a:cubicBezTo>
                <a:lnTo>
                  <a:pt x="6430" y="10457"/>
                </a:lnTo>
                <a:cubicBezTo>
                  <a:pt x="6759" y="10697"/>
                  <a:pt x="7138" y="10697"/>
                  <a:pt x="7468" y="10457"/>
                </a:cubicBezTo>
                <a:lnTo>
                  <a:pt x="8067" y="10019"/>
                </a:lnTo>
                <a:cubicBezTo>
                  <a:pt x="8572" y="9650"/>
                  <a:pt x="9177" y="9650"/>
                  <a:pt x="9682" y="10019"/>
                </a:cubicBezTo>
                <a:lnTo>
                  <a:pt x="10282" y="10457"/>
                </a:lnTo>
                <a:cubicBezTo>
                  <a:pt x="10611" y="10697"/>
                  <a:pt x="10990" y="10697"/>
                  <a:pt x="11320" y="10457"/>
                </a:cubicBezTo>
                <a:lnTo>
                  <a:pt x="11919" y="10019"/>
                </a:lnTo>
                <a:cubicBezTo>
                  <a:pt x="12425" y="9650"/>
                  <a:pt x="13028" y="9650"/>
                  <a:pt x="13533" y="10019"/>
                </a:cubicBezTo>
                <a:lnTo>
                  <a:pt x="14134" y="10457"/>
                </a:lnTo>
                <a:cubicBezTo>
                  <a:pt x="14464" y="10697"/>
                  <a:pt x="14841" y="10697"/>
                  <a:pt x="15170" y="10457"/>
                </a:cubicBezTo>
                <a:lnTo>
                  <a:pt x="15772" y="10019"/>
                </a:lnTo>
                <a:cubicBezTo>
                  <a:pt x="16277" y="9650"/>
                  <a:pt x="16880" y="9650"/>
                  <a:pt x="17385" y="10019"/>
                </a:cubicBezTo>
                <a:lnTo>
                  <a:pt x="17985" y="10457"/>
                </a:lnTo>
                <a:cubicBezTo>
                  <a:pt x="18314" y="10697"/>
                  <a:pt x="18693" y="10697"/>
                  <a:pt x="19023" y="10457"/>
                </a:cubicBezTo>
                <a:lnTo>
                  <a:pt x="19622" y="10019"/>
                </a:lnTo>
                <a:cubicBezTo>
                  <a:pt x="19871" y="9837"/>
                  <a:pt x="20143" y="9746"/>
                  <a:pt x="20416" y="9744"/>
                </a:cubicBezTo>
                <a:lnTo>
                  <a:pt x="20416" y="7561"/>
                </a:lnTo>
                <a:cubicBezTo>
                  <a:pt x="20416" y="7052"/>
                  <a:pt x="20066" y="6640"/>
                  <a:pt x="19634" y="6640"/>
                </a:cubicBezTo>
                <a:lnTo>
                  <a:pt x="17011" y="6640"/>
                </a:lnTo>
                <a:lnTo>
                  <a:pt x="17011" y="3104"/>
                </a:lnTo>
                <a:lnTo>
                  <a:pt x="16705" y="3104"/>
                </a:lnTo>
                <a:lnTo>
                  <a:pt x="16705" y="2288"/>
                </a:lnTo>
                <a:lnTo>
                  <a:pt x="16391" y="2288"/>
                </a:lnTo>
                <a:lnTo>
                  <a:pt x="16391" y="3104"/>
                </a:lnTo>
                <a:lnTo>
                  <a:pt x="16085" y="3104"/>
                </a:lnTo>
                <a:lnTo>
                  <a:pt x="16085" y="6640"/>
                </a:lnTo>
                <a:lnTo>
                  <a:pt x="14138" y="6640"/>
                </a:lnTo>
                <a:lnTo>
                  <a:pt x="14138" y="3104"/>
                </a:lnTo>
                <a:lnTo>
                  <a:pt x="13831" y="3104"/>
                </a:lnTo>
                <a:lnTo>
                  <a:pt x="13831" y="2288"/>
                </a:lnTo>
                <a:lnTo>
                  <a:pt x="13518" y="2288"/>
                </a:lnTo>
                <a:lnTo>
                  <a:pt x="13518" y="3104"/>
                </a:lnTo>
                <a:lnTo>
                  <a:pt x="13213" y="3104"/>
                </a:lnTo>
                <a:lnTo>
                  <a:pt x="13213" y="6640"/>
                </a:lnTo>
                <a:lnTo>
                  <a:pt x="11264" y="6640"/>
                </a:lnTo>
                <a:lnTo>
                  <a:pt x="11264" y="3104"/>
                </a:lnTo>
                <a:lnTo>
                  <a:pt x="10959" y="3104"/>
                </a:lnTo>
                <a:lnTo>
                  <a:pt x="10959" y="2288"/>
                </a:lnTo>
                <a:lnTo>
                  <a:pt x="10646" y="2288"/>
                </a:lnTo>
                <a:lnTo>
                  <a:pt x="10646" y="3104"/>
                </a:lnTo>
                <a:lnTo>
                  <a:pt x="10339" y="3104"/>
                </a:lnTo>
                <a:lnTo>
                  <a:pt x="10339" y="6640"/>
                </a:lnTo>
                <a:lnTo>
                  <a:pt x="8392" y="6640"/>
                </a:lnTo>
                <a:lnTo>
                  <a:pt x="8392" y="3104"/>
                </a:lnTo>
                <a:lnTo>
                  <a:pt x="8086" y="3104"/>
                </a:lnTo>
                <a:lnTo>
                  <a:pt x="8086" y="2288"/>
                </a:lnTo>
                <a:lnTo>
                  <a:pt x="7772" y="2288"/>
                </a:lnTo>
                <a:lnTo>
                  <a:pt x="7772" y="3104"/>
                </a:lnTo>
                <a:lnTo>
                  <a:pt x="7466" y="3104"/>
                </a:lnTo>
                <a:lnTo>
                  <a:pt x="7466" y="6640"/>
                </a:lnTo>
                <a:lnTo>
                  <a:pt x="5519" y="6640"/>
                </a:lnTo>
                <a:lnTo>
                  <a:pt x="5519" y="3104"/>
                </a:lnTo>
                <a:lnTo>
                  <a:pt x="5212" y="3104"/>
                </a:lnTo>
                <a:lnTo>
                  <a:pt x="5212" y="2288"/>
                </a:lnTo>
                <a:lnTo>
                  <a:pt x="4899" y="2288"/>
                </a:lnTo>
                <a:close/>
                <a:moveTo>
                  <a:pt x="1184" y="10387"/>
                </a:moveTo>
                <a:lnTo>
                  <a:pt x="1184" y="14759"/>
                </a:lnTo>
                <a:cubicBezTo>
                  <a:pt x="1457" y="14762"/>
                  <a:pt x="1729" y="14853"/>
                  <a:pt x="1978" y="15034"/>
                </a:cubicBezTo>
                <a:lnTo>
                  <a:pt x="2579" y="15470"/>
                </a:lnTo>
                <a:cubicBezTo>
                  <a:pt x="2909" y="15711"/>
                  <a:pt x="3286" y="15711"/>
                  <a:pt x="3615" y="15470"/>
                </a:cubicBezTo>
                <a:lnTo>
                  <a:pt x="4216" y="15034"/>
                </a:lnTo>
                <a:cubicBezTo>
                  <a:pt x="4722" y="14666"/>
                  <a:pt x="5325" y="14666"/>
                  <a:pt x="5830" y="15034"/>
                </a:cubicBezTo>
                <a:lnTo>
                  <a:pt x="6430" y="15470"/>
                </a:lnTo>
                <a:cubicBezTo>
                  <a:pt x="6759" y="15711"/>
                  <a:pt x="7138" y="15711"/>
                  <a:pt x="7468" y="15470"/>
                </a:cubicBezTo>
                <a:lnTo>
                  <a:pt x="8067" y="15034"/>
                </a:lnTo>
                <a:cubicBezTo>
                  <a:pt x="8572" y="14666"/>
                  <a:pt x="9177" y="14666"/>
                  <a:pt x="9682" y="15034"/>
                </a:cubicBezTo>
                <a:lnTo>
                  <a:pt x="10282" y="15470"/>
                </a:lnTo>
                <a:cubicBezTo>
                  <a:pt x="10612" y="15711"/>
                  <a:pt x="10990" y="15711"/>
                  <a:pt x="11320" y="15470"/>
                </a:cubicBezTo>
                <a:lnTo>
                  <a:pt x="11919" y="15034"/>
                </a:lnTo>
                <a:cubicBezTo>
                  <a:pt x="12425" y="14666"/>
                  <a:pt x="13028" y="14666"/>
                  <a:pt x="13533" y="15034"/>
                </a:cubicBezTo>
                <a:lnTo>
                  <a:pt x="14134" y="15470"/>
                </a:lnTo>
                <a:cubicBezTo>
                  <a:pt x="14464" y="15711"/>
                  <a:pt x="14841" y="15711"/>
                  <a:pt x="15170" y="15470"/>
                </a:cubicBezTo>
                <a:lnTo>
                  <a:pt x="15772" y="15034"/>
                </a:lnTo>
                <a:cubicBezTo>
                  <a:pt x="16277" y="14666"/>
                  <a:pt x="16880" y="14666"/>
                  <a:pt x="17385" y="15034"/>
                </a:cubicBezTo>
                <a:lnTo>
                  <a:pt x="17985" y="15470"/>
                </a:lnTo>
                <a:cubicBezTo>
                  <a:pt x="18314" y="15711"/>
                  <a:pt x="18693" y="15711"/>
                  <a:pt x="19023" y="15470"/>
                </a:cubicBezTo>
                <a:lnTo>
                  <a:pt x="19622" y="15034"/>
                </a:lnTo>
                <a:cubicBezTo>
                  <a:pt x="19871" y="14853"/>
                  <a:pt x="20143" y="14762"/>
                  <a:pt x="20416" y="14759"/>
                </a:cubicBezTo>
                <a:lnTo>
                  <a:pt x="20416" y="10387"/>
                </a:lnTo>
                <a:cubicBezTo>
                  <a:pt x="20244" y="10390"/>
                  <a:pt x="20073" y="10449"/>
                  <a:pt x="19912" y="10567"/>
                </a:cubicBezTo>
                <a:lnTo>
                  <a:pt x="19311" y="11005"/>
                </a:lnTo>
                <a:cubicBezTo>
                  <a:pt x="19058" y="11189"/>
                  <a:pt x="18782" y="11280"/>
                  <a:pt x="18505" y="11280"/>
                </a:cubicBezTo>
                <a:cubicBezTo>
                  <a:pt x="18227" y="11280"/>
                  <a:pt x="17950" y="11189"/>
                  <a:pt x="17697" y="11005"/>
                </a:cubicBezTo>
                <a:lnTo>
                  <a:pt x="17097" y="10567"/>
                </a:lnTo>
                <a:cubicBezTo>
                  <a:pt x="16768" y="10327"/>
                  <a:pt x="16389" y="10326"/>
                  <a:pt x="16059" y="10567"/>
                </a:cubicBezTo>
                <a:lnTo>
                  <a:pt x="15460" y="11005"/>
                </a:lnTo>
                <a:cubicBezTo>
                  <a:pt x="14955" y="11373"/>
                  <a:pt x="14350" y="11373"/>
                  <a:pt x="13845" y="11005"/>
                </a:cubicBezTo>
                <a:lnTo>
                  <a:pt x="13245" y="10567"/>
                </a:lnTo>
                <a:cubicBezTo>
                  <a:pt x="12916" y="10327"/>
                  <a:pt x="12537" y="10326"/>
                  <a:pt x="12207" y="10567"/>
                </a:cubicBezTo>
                <a:lnTo>
                  <a:pt x="11608" y="11005"/>
                </a:lnTo>
                <a:cubicBezTo>
                  <a:pt x="11102" y="11373"/>
                  <a:pt x="10499" y="11373"/>
                  <a:pt x="9994" y="11005"/>
                </a:cubicBezTo>
                <a:lnTo>
                  <a:pt x="9393" y="10567"/>
                </a:lnTo>
                <a:cubicBezTo>
                  <a:pt x="9063" y="10326"/>
                  <a:pt x="8686" y="10327"/>
                  <a:pt x="8357" y="10567"/>
                </a:cubicBezTo>
                <a:lnTo>
                  <a:pt x="7755" y="11005"/>
                </a:lnTo>
                <a:cubicBezTo>
                  <a:pt x="7250" y="11373"/>
                  <a:pt x="6647" y="11374"/>
                  <a:pt x="6142" y="11005"/>
                </a:cubicBezTo>
                <a:lnTo>
                  <a:pt x="5542" y="10567"/>
                </a:lnTo>
                <a:cubicBezTo>
                  <a:pt x="5213" y="10326"/>
                  <a:pt x="4834" y="10327"/>
                  <a:pt x="4504" y="10567"/>
                </a:cubicBezTo>
                <a:lnTo>
                  <a:pt x="3905" y="11005"/>
                </a:lnTo>
                <a:cubicBezTo>
                  <a:pt x="3399" y="11373"/>
                  <a:pt x="2795" y="11373"/>
                  <a:pt x="2289" y="11005"/>
                </a:cubicBezTo>
                <a:lnTo>
                  <a:pt x="1690" y="10567"/>
                </a:lnTo>
                <a:cubicBezTo>
                  <a:pt x="1529" y="10449"/>
                  <a:pt x="1356" y="10390"/>
                  <a:pt x="1184" y="10387"/>
                </a:cubicBezTo>
                <a:close/>
                <a:moveTo>
                  <a:pt x="1184" y="15403"/>
                </a:moveTo>
                <a:lnTo>
                  <a:pt x="1184" y="19276"/>
                </a:lnTo>
                <a:lnTo>
                  <a:pt x="20416" y="19276"/>
                </a:lnTo>
                <a:lnTo>
                  <a:pt x="20416" y="15403"/>
                </a:lnTo>
                <a:cubicBezTo>
                  <a:pt x="20244" y="15405"/>
                  <a:pt x="20073" y="15465"/>
                  <a:pt x="19912" y="15582"/>
                </a:cubicBezTo>
                <a:lnTo>
                  <a:pt x="19311" y="16019"/>
                </a:lnTo>
                <a:cubicBezTo>
                  <a:pt x="19058" y="16203"/>
                  <a:pt x="18782" y="16296"/>
                  <a:pt x="18505" y="16296"/>
                </a:cubicBezTo>
                <a:cubicBezTo>
                  <a:pt x="18227" y="16296"/>
                  <a:pt x="17950" y="16203"/>
                  <a:pt x="17697" y="16019"/>
                </a:cubicBezTo>
                <a:lnTo>
                  <a:pt x="17097" y="15582"/>
                </a:lnTo>
                <a:cubicBezTo>
                  <a:pt x="16768" y="15342"/>
                  <a:pt x="16389" y="15342"/>
                  <a:pt x="16059" y="15582"/>
                </a:cubicBezTo>
                <a:lnTo>
                  <a:pt x="15460" y="16019"/>
                </a:lnTo>
                <a:cubicBezTo>
                  <a:pt x="14955" y="16387"/>
                  <a:pt x="14350" y="16387"/>
                  <a:pt x="13845" y="16019"/>
                </a:cubicBezTo>
                <a:lnTo>
                  <a:pt x="13245" y="15582"/>
                </a:lnTo>
                <a:cubicBezTo>
                  <a:pt x="12915" y="15342"/>
                  <a:pt x="12537" y="15342"/>
                  <a:pt x="12207" y="15582"/>
                </a:cubicBezTo>
                <a:lnTo>
                  <a:pt x="11608" y="16019"/>
                </a:lnTo>
                <a:cubicBezTo>
                  <a:pt x="11102" y="16387"/>
                  <a:pt x="10499" y="16387"/>
                  <a:pt x="9994" y="16019"/>
                </a:cubicBezTo>
                <a:lnTo>
                  <a:pt x="9393" y="15582"/>
                </a:lnTo>
                <a:cubicBezTo>
                  <a:pt x="9063" y="15342"/>
                  <a:pt x="8686" y="15342"/>
                  <a:pt x="8357" y="15582"/>
                </a:cubicBezTo>
                <a:lnTo>
                  <a:pt x="7755" y="16019"/>
                </a:lnTo>
                <a:cubicBezTo>
                  <a:pt x="7250" y="16387"/>
                  <a:pt x="6647" y="16387"/>
                  <a:pt x="6142" y="16019"/>
                </a:cubicBezTo>
                <a:lnTo>
                  <a:pt x="5542" y="15582"/>
                </a:lnTo>
                <a:cubicBezTo>
                  <a:pt x="5213" y="15342"/>
                  <a:pt x="4834" y="15342"/>
                  <a:pt x="4504" y="15582"/>
                </a:cubicBezTo>
                <a:lnTo>
                  <a:pt x="3905" y="16019"/>
                </a:lnTo>
                <a:cubicBezTo>
                  <a:pt x="3399" y="16387"/>
                  <a:pt x="2795" y="16387"/>
                  <a:pt x="2289" y="16019"/>
                </a:cubicBezTo>
                <a:lnTo>
                  <a:pt x="1690" y="15582"/>
                </a:lnTo>
                <a:cubicBezTo>
                  <a:pt x="1529" y="15465"/>
                  <a:pt x="1356" y="15405"/>
                  <a:pt x="1184" y="15403"/>
                </a:cubicBezTo>
                <a:close/>
                <a:moveTo>
                  <a:pt x="0" y="19932"/>
                </a:moveTo>
                <a:lnTo>
                  <a:pt x="0" y="20679"/>
                </a:lnTo>
                <a:cubicBezTo>
                  <a:pt x="0" y="21188"/>
                  <a:pt x="350" y="21600"/>
                  <a:pt x="782" y="21600"/>
                </a:cubicBezTo>
                <a:lnTo>
                  <a:pt x="20818" y="21600"/>
                </a:lnTo>
                <a:cubicBezTo>
                  <a:pt x="21250" y="21600"/>
                  <a:pt x="21600" y="21188"/>
                  <a:pt x="21600" y="20679"/>
                </a:cubicBezTo>
                <a:lnTo>
                  <a:pt x="21600" y="19932"/>
                </a:lnTo>
                <a:lnTo>
                  <a:pt x="0" y="19932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Intelligent System Canvas"/>
          <p:cNvSpPr txBox="1"/>
          <p:nvPr>
            <p:ph type="title" idx="4294967295"/>
          </p:nvPr>
        </p:nvSpPr>
        <p:spPr>
          <a:xfrm>
            <a:off x="94787" y="1157717"/>
            <a:ext cx="24194426" cy="2458784"/>
          </a:xfrm>
          <a:prstGeom prst="rect">
            <a:avLst/>
          </a:prstGeom>
        </p:spPr>
        <p:txBody>
          <a:bodyPr/>
          <a:lstStyle>
            <a:lvl1pPr algn="ctr">
              <a:defRPr spc="-232" sz="11600">
                <a:solidFill>
                  <a:srgbClr val="D5D5D5"/>
                </a:solidFill>
              </a:defRPr>
            </a:lvl1pPr>
          </a:lstStyle>
          <a:p>
            <a:pPr/>
            <a:r>
              <a:t>Intelligent System Canvas</a:t>
            </a:r>
          </a:p>
        </p:txBody>
      </p:sp>
      <p:sp>
        <p:nvSpPr>
          <p:cNvPr id="158" name="Cérebro"/>
          <p:cNvSpPr/>
          <p:nvPr/>
        </p:nvSpPr>
        <p:spPr>
          <a:xfrm>
            <a:off x="22509644" y="12166459"/>
            <a:ext cx="1469866" cy="1127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5" h="21427" fill="norm" stroke="1" extrusionOk="0">
                <a:moveTo>
                  <a:pt x="7654" y="1"/>
                </a:moveTo>
                <a:cubicBezTo>
                  <a:pt x="6294" y="20"/>
                  <a:pt x="4753" y="903"/>
                  <a:pt x="4110" y="2532"/>
                </a:cubicBezTo>
                <a:cubicBezTo>
                  <a:pt x="4110" y="2532"/>
                  <a:pt x="4104" y="2532"/>
                  <a:pt x="4104" y="2532"/>
                </a:cubicBezTo>
                <a:cubicBezTo>
                  <a:pt x="3722" y="3624"/>
                  <a:pt x="3929" y="4445"/>
                  <a:pt x="3945" y="4495"/>
                </a:cubicBezTo>
                <a:cubicBezTo>
                  <a:pt x="3976" y="4602"/>
                  <a:pt x="3935" y="4724"/>
                  <a:pt x="3855" y="4767"/>
                </a:cubicBezTo>
                <a:cubicBezTo>
                  <a:pt x="3839" y="4774"/>
                  <a:pt x="3828" y="4781"/>
                  <a:pt x="3812" y="4781"/>
                </a:cubicBezTo>
                <a:cubicBezTo>
                  <a:pt x="3743" y="4788"/>
                  <a:pt x="3679" y="4730"/>
                  <a:pt x="3653" y="4644"/>
                </a:cubicBezTo>
                <a:cubicBezTo>
                  <a:pt x="3642" y="4595"/>
                  <a:pt x="3430" y="3790"/>
                  <a:pt x="3722" y="2691"/>
                </a:cubicBezTo>
                <a:cubicBezTo>
                  <a:pt x="3754" y="2562"/>
                  <a:pt x="3690" y="2425"/>
                  <a:pt x="3590" y="2425"/>
                </a:cubicBezTo>
                <a:cubicBezTo>
                  <a:pt x="1950" y="2425"/>
                  <a:pt x="273" y="5524"/>
                  <a:pt x="347" y="7372"/>
                </a:cubicBezTo>
                <a:cubicBezTo>
                  <a:pt x="353" y="7515"/>
                  <a:pt x="475" y="7579"/>
                  <a:pt x="555" y="7493"/>
                </a:cubicBezTo>
                <a:cubicBezTo>
                  <a:pt x="778" y="7236"/>
                  <a:pt x="1021" y="7029"/>
                  <a:pt x="1281" y="6886"/>
                </a:cubicBezTo>
                <a:cubicBezTo>
                  <a:pt x="1350" y="6850"/>
                  <a:pt x="1429" y="6879"/>
                  <a:pt x="1472" y="6964"/>
                </a:cubicBezTo>
                <a:cubicBezTo>
                  <a:pt x="1530" y="7078"/>
                  <a:pt x="1487" y="7236"/>
                  <a:pt x="1397" y="7279"/>
                </a:cubicBezTo>
                <a:cubicBezTo>
                  <a:pt x="1036" y="7471"/>
                  <a:pt x="750" y="7772"/>
                  <a:pt x="516" y="8129"/>
                </a:cubicBezTo>
                <a:cubicBezTo>
                  <a:pt x="-529" y="10034"/>
                  <a:pt x="140" y="12853"/>
                  <a:pt x="1392" y="14423"/>
                </a:cubicBezTo>
                <a:cubicBezTo>
                  <a:pt x="1610" y="14680"/>
                  <a:pt x="1833" y="14902"/>
                  <a:pt x="2056" y="15088"/>
                </a:cubicBezTo>
                <a:cubicBezTo>
                  <a:pt x="2156" y="15166"/>
                  <a:pt x="2358" y="15310"/>
                  <a:pt x="2352" y="15324"/>
                </a:cubicBezTo>
                <a:cubicBezTo>
                  <a:pt x="3759" y="16381"/>
                  <a:pt x="5347" y="16295"/>
                  <a:pt x="5973" y="16216"/>
                </a:cubicBezTo>
                <a:cubicBezTo>
                  <a:pt x="6105" y="16202"/>
                  <a:pt x="6238" y="16244"/>
                  <a:pt x="6344" y="16344"/>
                </a:cubicBezTo>
                <a:cubicBezTo>
                  <a:pt x="6567" y="16543"/>
                  <a:pt x="8073" y="17950"/>
                  <a:pt x="10605" y="17872"/>
                </a:cubicBezTo>
                <a:cubicBezTo>
                  <a:pt x="11231" y="17850"/>
                  <a:pt x="12001" y="17751"/>
                  <a:pt x="12824" y="17401"/>
                </a:cubicBezTo>
                <a:cubicBezTo>
                  <a:pt x="13912" y="16937"/>
                  <a:pt x="14755" y="15760"/>
                  <a:pt x="14686" y="14325"/>
                </a:cubicBezTo>
                <a:cubicBezTo>
                  <a:pt x="14506" y="12369"/>
                  <a:pt x="13817" y="11205"/>
                  <a:pt x="12469" y="10377"/>
                </a:cubicBezTo>
                <a:cubicBezTo>
                  <a:pt x="11806" y="9970"/>
                  <a:pt x="11046" y="9898"/>
                  <a:pt x="10467" y="9926"/>
                </a:cubicBezTo>
                <a:cubicBezTo>
                  <a:pt x="10122" y="9948"/>
                  <a:pt x="9815" y="9999"/>
                  <a:pt x="9550" y="10056"/>
                </a:cubicBezTo>
                <a:lnTo>
                  <a:pt x="9512" y="10069"/>
                </a:lnTo>
                <a:cubicBezTo>
                  <a:pt x="8599" y="10283"/>
                  <a:pt x="8137" y="10662"/>
                  <a:pt x="8132" y="10669"/>
                </a:cubicBezTo>
                <a:cubicBezTo>
                  <a:pt x="8111" y="10691"/>
                  <a:pt x="8085" y="10698"/>
                  <a:pt x="8064" y="10698"/>
                </a:cubicBezTo>
                <a:cubicBezTo>
                  <a:pt x="8006" y="10705"/>
                  <a:pt x="7952" y="10669"/>
                  <a:pt x="7920" y="10598"/>
                </a:cubicBezTo>
                <a:cubicBezTo>
                  <a:pt x="7872" y="10498"/>
                  <a:pt x="7899" y="10370"/>
                  <a:pt x="7968" y="10306"/>
                </a:cubicBezTo>
                <a:cubicBezTo>
                  <a:pt x="7989" y="10291"/>
                  <a:pt x="8266" y="10062"/>
                  <a:pt x="8807" y="9848"/>
                </a:cubicBezTo>
                <a:cubicBezTo>
                  <a:pt x="8903" y="9813"/>
                  <a:pt x="8918" y="9641"/>
                  <a:pt x="8839" y="9570"/>
                </a:cubicBezTo>
                <a:cubicBezTo>
                  <a:pt x="8313" y="9098"/>
                  <a:pt x="7617" y="8270"/>
                  <a:pt x="7416" y="7071"/>
                </a:cubicBezTo>
                <a:cubicBezTo>
                  <a:pt x="7394" y="6957"/>
                  <a:pt x="7448" y="6843"/>
                  <a:pt x="7533" y="6821"/>
                </a:cubicBezTo>
                <a:cubicBezTo>
                  <a:pt x="7618" y="6793"/>
                  <a:pt x="7698" y="6865"/>
                  <a:pt x="7719" y="6987"/>
                </a:cubicBezTo>
                <a:cubicBezTo>
                  <a:pt x="7942" y="8321"/>
                  <a:pt x="8912" y="9179"/>
                  <a:pt x="9358" y="9507"/>
                </a:cubicBezTo>
                <a:cubicBezTo>
                  <a:pt x="9469" y="9586"/>
                  <a:pt x="9597" y="9620"/>
                  <a:pt x="9719" y="9592"/>
                </a:cubicBezTo>
                <a:cubicBezTo>
                  <a:pt x="10234" y="9492"/>
                  <a:pt x="11518" y="9334"/>
                  <a:pt x="12595" y="9998"/>
                </a:cubicBezTo>
                <a:cubicBezTo>
                  <a:pt x="12998" y="10240"/>
                  <a:pt x="13345" y="10521"/>
                  <a:pt x="13636" y="10828"/>
                </a:cubicBezTo>
                <a:cubicBezTo>
                  <a:pt x="13743" y="10942"/>
                  <a:pt x="13897" y="10948"/>
                  <a:pt x="14008" y="10841"/>
                </a:cubicBezTo>
                <a:cubicBezTo>
                  <a:pt x="14640" y="10241"/>
                  <a:pt x="15270" y="10013"/>
                  <a:pt x="15902" y="10156"/>
                </a:cubicBezTo>
                <a:cubicBezTo>
                  <a:pt x="16756" y="10356"/>
                  <a:pt x="17361" y="11205"/>
                  <a:pt x="17584" y="11691"/>
                </a:cubicBezTo>
                <a:cubicBezTo>
                  <a:pt x="17626" y="11784"/>
                  <a:pt x="17616" y="11912"/>
                  <a:pt x="17552" y="11983"/>
                </a:cubicBezTo>
                <a:cubicBezTo>
                  <a:pt x="17526" y="12011"/>
                  <a:pt x="17499" y="12025"/>
                  <a:pt x="17468" y="12025"/>
                </a:cubicBezTo>
                <a:cubicBezTo>
                  <a:pt x="17414" y="12032"/>
                  <a:pt x="17357" y="11996"/>
                  <a:pt x="17325" y="11925"/>
                </a:cubicBezTo>
                <a:cubicBezTo>
                  <a:pt x="17144" y="11532"/>
                  <a:pt x="16602" y="10749"/>
                  <a:pt x="15849" y="10578"/>
                </a:cubicBezTo>
                <a:cubicBezTo>
                  <a:pt x="15313" y="10456"/>
                  <a:pt x="14766" y="10648"/>
                  <a:pt x="14214" y="11169"/>
                </a:cubicBezTo>
                <a:cubicBezTo>
                  <a:pt x="14123" y="11254"/>
                  <a:pt x="14108" y="11418"/>
                  <a:pt x="14177" y="11532"/>
                </a:cubicBezTo>
                <a:cubicBezTo>
                  <a:pt x="14389" y="11875"/>
                  <a:pt x="14565" y="12262"/>
                  <a:pt x="14698" y="12683"/>
                </a:cubicBezTo>
                <a:cubicBezTo>
                  <a:pt x="14847" y="13169"/>
                  <a:pt x="14952" y="13695"/>
                  <a:pt x="15005" y="14316"/>
                </a:cubicBezTo>
                <a:cubicBezTo>
                  <a:pt x="16369" y="14966"/>
                  <a:pt x="19967" y="14602"/>
                  <a:pt x="20652" y="11448"/>
                </a:cubicBezTo>
                <a:cubicBezTo>
                  <a:pt x="21071" y="9520"/>
                  <a:pt x="20280" y="7208"/>
                  <a:pt x="19086" y="6630"/>
                </a:cubicBezTo>
                <a:cubicBezTo>
                  <a:pt x="18943" y="6558"/>
                  <a:pt x="18795" y="6680"/>
                  <a:pt x="18758" y="6879"/>
                </a:cubicBezTo>
                <a:cubicBezTo>
                  <a:pt x="18652" y="7472"/>
                  <a:pt x="18444" y="7944"/>
                  <a:pt x="18242" y="8258"/>
                </a:cubicBezTo>
                <a:cubicBezTo>
                  <a:pt x="18189" y="8336"/>
                  <a:pt x="18189" y="8458"/>
                  <a:pt x="18242" y="8543"/>
                </a:cubicBezTo>
                <a:cubicBezTo>
                  <a:pt x="18338" y="8693"/>
                  <a:pt x="18481" y="8971"/>
                  <a:pt x="18635" y="9442"/>
                </a:cubicBezTo>
                <a:cubicBezTo>
                  <a:pt x="18667" y="9542"/>
                  <a:pt x="18640" y="9678"/>
                  <a:pt x="18565" y="9728"/>
                </a:cubicBezTo>
                <a:cubicBezTo>
                  <a:pt x="18544" y="9742"/>
                  <a:pt x="18529" y="9748"/>
                  <a:pt x="18507" y="9748"/>
                </a:cubicBezTo>
                <a:cubicBezTo>
                  <a:pt x="18438" y="9755"/>
                  <a:pt x="18375" y="9700"/>
                  <a:pt x="18348" y="9614"/>
                </a:cubicBezTo>
                <a:cubicBezTo>
                  <a:pt x="18348" y="9607"/>
                  <a:pt x="18226" y="9179"/>
                  <a:pt x="17977" y="8793"/>
                </a:cubicBezTo>
                <a:cubicBezTo>
                  <a:pt x="17653" y="8301"/>
                  <a:pt x="17271" y="8108"/>
                  <a:pt x="16836" y="8222"/>
                </a:cubicBezTo>
                <a:cubicBezTo>
                  <a:pt x="16740" y="8244"/>
                  <a:pt x="16650" y="8150"/>
                  <a:pt x="16650" y="8015"/>
                </a:cubicBezTo>
                <a:cubicBezTo>
                  <a:pt x="16650" y="7908"/>
                  <a:pt x="16708" y="7822"/>
                  <a:pt x="16783" y="7807"/>
                </a:cubicBezTo>
                <a:cubicBezTo>
                  <a:pt x="17244" y="7686"/>
                  <a:pt x="17610" y="7886"/>
                  <a:pt x="17791" y="8022"/>
                </a:cubicBezTo>
                <a:cubicBezTo>
                  <a:pt x="17871" y="8079"/>
                  <a:pt x="17971" y="8057"/>
                  <a:pt x="18030" y="7957"/>
                </a:cubicBezTo>
                <a:cubicBezTo>
                  <a:pt x="18444" y="7300"/>
                  <a:pt x="18980" y="5845"/>
                  <a:pt x="18215" y="4332"/>
                </a:cubicBezTo>
                <a:cubicBezTo>
                  <a:pt x="17738" y="3390"/>
                  <a:pt x="16750" y="2824"/>
                  <a:pt x="15965" y="2789"/>
                </a:cubicBezTo>
                <a:cubicBezTo>
                  <a:pt x="15901" y="2789"/>
                  <a:pt x="15843" y="2790"/>
                  <a:pt x="15779" y="2798"/>
                </a:cubicBezTo>
                <a:cubicBezTo>
                  <a:pt x="15647" y="2812"/>
                  <a:pt x="15403" y="2824"/>
                  <a:pt x="15074" y="2931"/>
                </a:cubicBezTo>
                <a:cubicBezTo>
                  <a:pt x="14560" y="3096"/>
                  <a:pt x="14279" y="3382"/>
                  <a:pt x="14273" y="3382"/>
                </a:cubicBezTo>
                <a:cubicBezTo>
                  <a:pt x="14204" y="3453"/>
                  <a:pt x="14107" y="3433"/>
                  <a:pt x="14054" y="3333"/>
                </a:cubicBezTo>
                <a:cubicBezTo>
                  <a:pt x="14007" y="3240"/>
                  <a:pt x="14019" y="3103"/>
                  <a:pt x="14088" y="3039"/>
                </a:cubicBezTo>
                <a:cubicBezTo>
                  <a:pt x="14114" y="3010"/>
                  <a:pt x="14470" y="2669"/>
                  <a:pt x="15096" y="2483"/>
                </a:cubicBezTo>
                <a:cubicBezTo>
                  <a:pt x="15186" y="2455"/>
                  <a:pt x="15227" y="2304"/>
                  <a:pt x="15169" y="2204"/>
                </a:cubicBezTo>
                <a:cubicBezTo>
                  <a:pt x="14341" y="648"/>
                  <a:pt x="11471" y="-173"/>
                  <a:pt x="10170" y="641"/>
                </a:cubicBezTo>
                <a:cubicBezTo>
                  <a:pt x="10048" y="719"/>
                  <a:pt x="9996" y="919"/>
                  <a:pt x="10059" y="1076"/>
                </a:cubicBezTo>
                <a:cubicBezTo>
                  <a:pt x="10203" y="1461"/>
                  <a:pt x="10265" y="1904"/>
                  <a:pt x="10233" y="2325"/>
                </a:cubicBezTo>
                <a:cubicBezTo>
                  <a:pt x="10228" y="2432"/>
                  <a:pt x="10165" y="2512"/>
                  <a:pt x="10091" y="2519"/>
                </a:cubicBezTo>
                <a:cubicBezTo>
                  <a:pt x="10080" y="2519"/>
                  <a:pt x="10075" y="2519"/>
                  <a:pt x="10064" y="2519"/>
                </a:cubicBezTo>
                <a:cubicBezTo>
                  <a:pt x="9979" y="2505"/>
                  <a:pt x="9916" y="2404"/>
                  <a:pt x="9927" y="2282"/>
                </a:cubicBezTo>
                <a:cubicBezTo>
                  <a:pt x="9937" y="2140"/>
                  <a:pt x="10011" y="1106"/>
                  <a:pt x="9295" y="520"/>
                </a:cubicBezTo>
                <a:cubicBezTo>
                  <a:pt x="8854" y="161"/>
                  <a:pt x="8273" y="-8"/>
                  <a:pt x="7654" y="1"/>
                </a:cubicBezTo>
                <a:close/>
                <a:moveTo>
                  <a:pt x="6930" y="3139"/>
                </a:moveTo>
                <a:cubicBezTo>
                  <a:pt x="7435" y="3144"/>
                  <a:pt x="7913" y="3351"/>
                  <a:pt x="8361" y="3761"/>
                </a:cubicBezTo>
                <a:cubicBezTo>
                  <a:pt x="8886" y="4239"/>
                  <a:pt x="9242" y="4895"/>
                  <a:pt x="9449" y="5352"/>
                </a:cubicBezTo>
                <a:cubicBezTo>
                  <a:pt x="9491" y="5444"/>
                  <a:pt x="9582" y="5480"/>
                  <a:pt x="9656" y="5430"/>
                </a:cubicBezTo>
                <a:cubicBezTo>
                  <a:pt x="10925" y="4509"/>
                  <a:pt x="12288" y="4695"/>
                  <a:pt x="13403" y="5952"/>
                </a:cubicBezTo>
                <a:cubicBezTo>
                  <a:pt x="13456" y="6009"/>
                  <a:pt x="13535" y="6015"/>
                  <a:pt x="13593" y="5958"/>
                </a:cubicBezTo>
                <a:cubicBezTo>
                  <a:pt x="13795" y="5758"/>
                  <a:pt x="14331" y="5353"/>
                  <a:pt x="15154" y="5617"/>
                </a:cubicBezTo>
                <a:cubicBezTo>
                  <a:pt x="15239" y="5631"/>
                  <a:pt x="15291" y="5745"/>
                  <a:pt x="15270" y="5867"/>
                </a:cubicBezTo>
                <a:cubicBezTo>
                  <a:pt x="15249" y="5981"/>
                  <a:pt x="15164" y="6045"/>
                  <a:pt x="15079" y="6016"/>
                </a:cubicBezTo>
                <a:cubicBezTo>
                  <a:pt x="14527" y="5866"/>
                  <a:pt x="14076" y="5967"/>
                  <a:pt x="13736" y="6331"/>
                </a:cubicBezTo>
                <a:cubicBezTo>
                  <a:pt x="13418" y="6673"/>
                  <a:pt x="13217" y="7243"/>
                  <a:pt x="13195" y="7856"/>
                </a:cubicBezTo>
                <a:cubicBezTo>
                  <a:pt x="13190" y="7964"/>
                  <a:pt x="13132" y="8050"/>
                  <a:pt x="13053" y="8057"/>
                </a:cubicBezTo>
                <a:cubicBezTo>
                  <a:pt x="13026" y="8057"/>
                  <a:pt x="13000" y="8057"/>
                  <a:pt x="12973" y="8028"/>
                </a:cubicBezTo>
                <a:cubicBezTo>
                  <a:pt x="12915" y="7985"/>
                  <a:pt x="12882" y="7900"/>
                  <a:pt x="12887" y="7814"/>
                </a:cubicBezTo>
                <a:cubicBezTo>
                  <a:pt x="12903" y="7336"/>
                  <a:pt x="13015" y="6880"/>
                  <a:pt x="13195" y="6509"/>
                </a:cubicBezTo>
                <a:cubicBezTo>
                  <a:pt x="13243" y="6416"/>
                  <a:pt x="13228" y="6295"/>
                  <a:pt x="13164" y="6224"/>
                </a:cubicBezTo>
                <a:cubicBezTo>
                  <a:pt x="11630" y="4532"/>
                  <a:pt x="10133" y="5487"/>
                  <a:pt x="9543" y="5994"/>
                </a:cubicBezTo>
                <a:cubicBezTo>
                  <a:pt x="9464" y="6058"/>
                  <a:pt x="9364" y="6023"/>
                  <a:pt x="9321" y="5909"/>
                </a:cubicBezTo>
                <a:cubicBezTo>
                  <a:pt x="9194" y="5559"/>
                  <a:pt x="8827" y="4688"/>
                  <a:pt x="8185" y="4102"/>
                </a:cubicBezTo>
                <a:cubicBezTo>
                  <a:pt x="7548" y="3524"/>
                  <a:pt x="6843" y="3403"/>
                  <a:pt x="6084" y="3746"/>
                </a:cubicBezTo>
                <a:cubicBezTo>
                  <a:pt x="5999" y="3781"/>
                  <a:pt x="5909" y="3717"/>
                  <a:pt x="5888" y="3603"/>
                </a:cubicBezTo>
                <a:cubicBezTo>
                  <a:pt x="5867" y="3496"/>
                  <a:pt x="5915" y="3375"/>
                  <a:pt x="5994" y="3346"/>
                </a:cubicBezTo>
                <a:cubicBezTo>
                  <a:pt x="6315" y="3204"/>
                  <a:pt x="6627" y="3136"/>
                  <a:pt x="6930" y="3139"/>
                </a:cubicBezTo>
                <a:close/>
                <a:moveTo>
                  <a:pt x="4412" y="7120"/>
                </a:moveTo>
                <a:cubicBezTo>
                  <a:pt x="4454" y="7118"/>
                  <a:pt x="4496" y="7136"/>
                  <a:pt x="4528" y="7178"/>
                </a:cubicBezTo>
                <a:cubicBezTo>
                  <a:pt x="5112" y="7964"/>
                  <a:pt x="5357" y="9491"/>
                  <a:pt x="4678" y="11169"/>
                </a:cubicBezTo>
                <a:cubicBezTo>
                  <a:pt x="4630" y="11290"/>
                  <a:pt x="4688" y="11440"/>
                  <a:pt x="4789" y="11448"/>
                </a:cubicBezTo>
                <a:cubicBezTo>
                  <a:pt x="5622" y="11512"/>
                  <a:pt x="7236" y="11876"/>
                  <a:pt x="8250" y="13725"/>
                </a:cubicBezTo>
                <a:cubicBezTo>
                  <a:pt x="8287" y="13789"/>
                  <a:pt x="8351" y="13816"/>
                  <a:pt x="8409" y="13781"/>
                </a:cubicBezTo>
                <a:cubicBezTo>
                  <a:pt x="9009" y="13474"/>
                  <a:pt x="9645" y="13354"/>
                  <a:pt x="10245" y="13439"/>
                </a:cubicBezTo>
                <a:cubicBezTo>
                  <a:pt x="10314" y="13447"/>
                  <a:pt x="10373" y="13374"/>
                  <a:pt x="10373" y="13281"/>
                </a:cubicBezTo>
                <a:cubicBezTo>
                  <a:pt x="10373" y="12831"/>
                  <a:pt x="10547" y="12183"/>
                  <a:pt x="11237" y="11833"/>
                </a:cubicBezTo>
                <a:cubicBezTo>
                  <a:pt x="11322" y="11791"/>
                  <a:pt x="11413" y="11855"/>
                  <a:pt x="11439" y="11970"/>
                </a:cubicBezTo>
                <a:cubicBezTo>
                  <a:pt x="11466" y="12077"/>
                  <a:pt x="11417" y="12190"/>
                  <a:pt x="11338" y="12233"/>
                </a:cubicBezTo>
                <a:cubicBezTo>
                  <a:pt x="10547" y="12640"/>
                  <a:pt x="10691" y="13418"/>
                  <a:pt x="10696" y="13446"/>
                </a:cubicBezTo>
                <a:cubicBezTo>
                  <a:pt x="10707" y="13510"/>
                  <a:pt x="10743" y="13552"/>
                  <a:pt x="10786" y="13567"/>
                </a:cubicBezTo>
                <a:cubicBezTo>
                  <a:pt x="11391" y="13788"/>
                  <a:pt x="11889" y="14216"/>
                  <a:pt x="12170" y="14780"/>
                </a:cubicBezTo>
                <a:cubicBezTo>
                  <a:pt x="12218" y="14873"/>
                  <a:pt x="12208" y="15010"/>
                  <a:pt x="12144" y="15074"/>
                </a:cubicBezTo>
                <a:cubicBezTo>
                  <a:pt x="12117" y="15103"/>
                  <a:pt x="12091" y="15117"/>
                  <a:pt x="12059" y="15117"/>
                </a:cubicBezTo>
                <a:cubicBezTo>
                  <a:pt x="12006" y="15124"/>
                  <a:pt x="11954" y="15087"/>
                  <a:pt x="11917" y="15023"/>
                </a:cubicBezTo>
                <a:cubicBezTo>
                  <a:pt x="11386" y="13945"/>
                  <a:pt x="9852" y="13361"/>
                  <a:pt x="8308" y="14289"/>
                </a:cubicBezTo>
                <a:cubicBezTo>
                  <a:pt x="8239" y="14332"/>
                  <a:pt x="8160" y="14295"/>
                  <a:pt x="8117" y="14209"/>
                </a:cubicBezTo>
                <a:cubicBezTo>
                  <a:pt x="6870" y="11625"/>
                  <a:pt x="4296" y="11862"/>
                  <a:pt x="4270" y="11862"/>
                </a:cubicBezTo>
                <a:lnTo>
                  <a:pt x="3961" y="11847"/>
                </a:lnTo>
                <a:cubicBezTo>
                  <a:pt x="3924" y="11818"/>
                  <a:pt x="3892" y="11768"/>
                  <a:pt x="3881" y="11711"/>
                </a:cubicBezTo>
                <a:cubicBezTo>
                  <a:pt x="3759" y="11011"/>
                  <a:pt x="3176" y="10055"/>
                  <a:pt x="2332" y="9641"/>
                </a:cubicBezTo>
                <a:cubicBezTo>
                  <a:pt x="2264" y="9605"/>
                  <a:pt x="2209" y="9514"/>
                  <a:pt x="2220" y="9407"/>
                </a:cubicBezTo>
                <a:cubicBezTo>
                  <a:pt x="2236" y="9271"/>
                  <a:pt x="2337" y="9192"/>
                  <a:pt x="2427" y="9235"/>
                </a:cubicBezTo>
                <a:cubicBezTo>
                  <a:pt x="2788" y="9406"/>
                  <a:pt x="3170" y="9735"/>
                  <a:pt x="3483" y="10120"/>
                </a:cubicBezTo>
                <a:cubicBezTo>
                  <a:pt x="3680" y="10363"/>
                  <a:pt x="3913" y="10720"/>
                  <a:pt x="4067" y="11162"/>
                </a:cubicBezTo>
                <a:cubicBezTo>
                  <a:pt x="4115" y="11291"/>
                  <a:pt x="4248" y="11306"/>
                  <a:pt x="4306" y="11184"/>
                </a:cubicBezTo>
                <a:cubicBezTo>
                  <a:pt x="5022" y="9614"/>
                  <a:pt x="4831" y="8186"/>
                  <a:pt x="4311" y="7486"/>
                </a:cubicBezTo>
                <a:cubicBezTo>
                  <a:pt x="4253" y="7408"/>
                  <a:pt x="4243" y="7273"/>
                  <a:pt x="4301" y="7194"/>
                </a:cubicBezTo>
                <a:cubicBezTo>
                  <a:pt x="4330" y="7148"/>
                  <a:pt x="4370" y="7123"/>
                  <a:pt x="4412" y="7120"/>
                </a:cubicBezTo>
                <a:close/>
                <a:moveTo>
                  <a:pt x="2258" y="15717"/>
                </a:moveTo>
                <a:cubicBezTo>
                  <a:pt x="1971" y="17680"/>
                  <a:pt x="4031" y="19435"/>
                  <a:pt x="5702" y="18764"/>
                </a:cubicBezTo>
                <a:cubicBezTo>
                  <a:pt x="5612" y="19699"/>
                  <a:pt x="5001" y="21083"/>
                  <a:pt x="5001" y="21083"/>
                </a:cubicBezTo>
                <a:lnTo>
                  <a:pt x="6238" y="21427"/>
                </a:lnTo>
                <a:lnTo>
                  <a:pt x="8727" y="18063"/>
                </a:lnTo>
                <a:cubicBezTo>
                  <a:pt x="7390" y="17742"/>
                  <a:pt x="6699" y="17172"/>
                  <a:pt x="6333" y="16843"/>
                </a:cubicBezTo>
                <a:cubicBezTo>
                  <a:pt x="6163" y="16686"/>
                  <a:pt x="5962" y="16614"/>
                  <a:pt x="5761" y="16636"/>
                </a:cubicBezTo>
                <a:cubicBezTo>
                  <a:pt x="5442" y="16672"/>
                  <a:pt x="4954" y="16693"/>
                  <a:pt x="4381" y="16593"/>
                </a:cubicBezTo>
                <a:cubicBezTo>
                  <a:pt x="3786" y="16494"/>
                  <a:pt x="3027" y="16259"/>
                  <a:pt x="2258" y="15717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59" name="Untitled.jpg" descr="Untitled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1331" y="3256395"/>
            <a:ext cx="19161338" cy="9446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ursos do sistema inteligente :"/>
          <p:cNvSpPr txBox="1"/>
          <p:nvPr>
            <p:ph type="title" idx="4294967295"/>
          </p:nvPr>
        </p:nvSpPr>
        <p:spPr>
          <a:xfrm>
            <a:off x="819483" y="1245377"/>
            <a:ext cx="22745034" cy="1986607"/>
          </a:xfrm>
          <a:prstGeom prst="rect">
            <a:avLst/>
          </a:prstGeom>
        </p:spPr>
        <p:txBody>
          <a:bodyPr/>
          <a:lstStyle>
            <a:lvl1pPr>
              <a:defRPr spc="-232" sz="11600">
                <a:solidFill>
                  <a:srgbClr val="D5D5D5"/>
                </a:solidFill>
              </a:defRPr>
            </a:lvl1pPr>
          </a:lstStyle>
          <a:p>
            <a:pPr/>
            <a:r>
              <a:t>Recursos do sistema inteligente :</a:t>
            </a:r>
          </a:p>
        </p:txBody>
      </p:sp>
      <p:sp>
        <p:nvSpPr>
          <p:cNvPr id="162" name="Uso da API DALLE 2 no Projeto…"/>
          <p:cNvSpPr txBox="1"/>
          <p:nvPr/>
        </p:nvSpPr>
        <p:spPr>
          <a:xfrm>
            <a:off x="280288" y="4361634"/>
            <a:ext cx="23823423" cy="723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1400"/>
              </a:spcBef>
              <a:defRPr b="1" sz="40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Uso da API DALLE 2 no Projeto</a:t>
            </a:r>
          </a:p>
          <a:p>
            <a:pPr defTabSz="457200">
              <a:spcBef>
                <a:spcPts val="1200"/>
              </a:spcBef>
              <a:defRPr sz="40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Objetivo:</a:t>
            </a:r>
            <a:r>
              <a:t> No nosso projeto, utilizamos a API DALLE 2 para gerar imagens de receitas culinárias. Quando o cliente insere o nome de uma receita, a API cria uma imagem correspondente, permitindo uma visualização atrativa e realista do prato.</a:t>
            </a:r>
          </a:p>
          <a:p>
            <a:pPr defTabSz="457200">
              <a:spcBef>
                <a:spcPts val="1200"/>
              </a:spcBef>
              <a:defRPr b="1" sz="40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Como Funciona no Projeto:</a:t>
            </a:r>
            <a:endParaRPr b="0"/>
          </a:p>
          <a:p>
            <a:pPr marL="457200" indent="-317500" defTabSz="457200">
              <a:buSzPct val="100000"/>
              <a:buFont typeface="Times Roman"/>
              <a:buAutoNum type="arabicPeriod" startAt="1"/>
              <a:defRPr sz="40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Entrada do Cliente:</a:t>
            </a:r>
            <a:r>
              <a:t> O cliente fornece o nome da receita desejada.</a:t>
            </a:r>
          </a:p>
          <a:p>
            <a:pPr marL="457200" indent="-317500" defTabSz="457200">
              <a:buSzPct val="100000"/>
              <a:buFont typeface="Times Roman"/>
              <a:buAutoNum type="arabicPeriod" startAt="1"/>
              <a:defRPr sz="40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Geração de Imagem:</a:t>
            </a:r>
            <a:r>
              <a:t> A API DALLE 2 processa o nome da receita e gera uma imagem detalhada do prato.</a:t>
            </a:r>
          </a:p>
          <a:p>
            <a:pPr marL="457200" indent="-317500" defTabSz="457200">
              <a:buSzPct val="100000"/>
              <a:buFont typeface="Times Roman"/>
              <a:buAutoNum type="arabicPeriod" startAt="1"/>
              <a:defRPr sz="40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Resultado:</a:t>
            </a:r>
            <a:r>
              <a:t> A imagem gerada é exibida para o cliente, proporcionando uma experiência visual enriquecida.</a:t>
            </a:r>
          </a:p>
          <a:p>
            <a:pPr defTabSz="457200">
              <a:spcBef>
                <a:spcPts val="1200"/>
              </a:spcBef>
              <a:defRPr sz="40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sp>
        <p:nvSpPr>
          <p:cNvPr id="163" name="Lâmpada"/>
          <p:cNvSpPr/>
          <p:nvPr/>
        </p:nvSpPr>
        <p:spPr>
          <a:xfrm>
            <a:off x="22967281" y="12001985"/>
            <a:ext cx="828601" cy="1436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âmpada"/>
          <p:cNvSpPr/>
          <p:nvPr/>
        </p:nvSpPr>
        <p:spPr>
          <a:xfrm>
            <a:off x="22967280" y="12001985"/>
            <a:ext cx="828601" cy="1436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6" name="Cliente: Digita &quot;Lasanha à Bolonhesa&quot; no campo de busca.…"/>
          <p:cNvSpPr txBox="1"/>
          <p:nvPr/>
        </p:nvSpPr>
        <p:spPr>
          <a:xfrm>
            <a:off x="1129632" y="4550191"/>
            <a:ext cx="22124736" cy="795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spcBef>
                <a:spcPts val="1200"/>
              </a:spcBef>
              <a:defRPr b="1" sz="4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endParaRPr b="0"/>
          </a:p>
          <a:p>
            <a:pPr marL="457200" indent="-317500" algn="l" defTabSz="457200">
              <a:buSzPct val="123000"/>
              <a:buFont typeface="Times Roman"/>
              <a:buChar char="•"/>
              <a:defRPr sz="4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Cliente:</a:t>
            </a:r>
            <a:r>
              <a:t> Digita "Lasanha à Bolonhesa" no campo de busca.</a:t>
            </a:r>
          </a:p>
          <a:p>
            <a:pPr marL="457200" indent="-317500" algn="l" defTabSz="457200">
              <a:buSzPct val="123000"/>
              <a:buFont typeface="Times Roman"/>
              <a:buChar char="•"/>
              <a:defRPr sz="4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Sistema:</a:t>
            </a:r>
            <a:r>
              <a:t> Envia o nome da receita para a API DALLE 2.</a:t>
            </a:r>
          </a:p>
          <a:p>
            <a:pPr marL="457200" indent="-317500" algn="l" defTabSz="457200">
              <a:buSzPct val="123000"/>
              <a:buFont typeface="Times Roman"/>
              <a:buChar char="•"/>
              <a:defRPr sz="4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API:</a:t>
            </a:r>
            <a:r>
              <a:t> Gera uma imagem realista da lasanha à bolonhesa.</a:t>
            </a:r>
          </a:p>
          <a:p>
            <a:pPr marL="457200" indent="-317500" algn="l" defTabSz="457200">
              <a:buSzPct val="123000"/>
              <a:buFont typeface="Times Roman"/>
              <a:buChar char="•"/>
              <a:defRPr sz="4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Resultado:</a:t>
            </a:r>
            <a:r>
              <a:t> A imagem é exibida na plataforma, permitindo ao cliente visualizar o prato.</a:t>
            </a:r>
          </a:p>
          <a:p>
            <a:pPr algn="l" defTabSz="457200">
              <a:defRPr sz="4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algn="l" defTabSz="457200">
              <a:defRPr sz="4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algn="l" defTabSz="457200">
              <a:spcBef>
                <a:spcPts val="1200"/>
              </a:spcBef>
              <a:defRPr sz="4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Conclusão:</a:t>
            </a:r>
            <a:r>
              <a:t> A integração da API DALLE 2 no nosso projeto oferece uma solução inovadora para gerar imagens de receitas, melhorando a experiência do usuário e aumentando a atratividade da nossa plataforma.</a:t>
            </a:r>
          </a:p>
        </p:txBody>
      </p:sp>
      <p:sp>
        <p:nvSpPr>
          <p:cNvPr id="167" name="Exemplo de Uso:"/>
          <p:cNvSpPr txBox="1"/>
          <p:nvPr/>
        </p:nvSpPr>
        <p:spPr>
          <a:xfrm>
            <a:off x="1646927" y="743618"/>
            <a:ext cx="11536020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D5D5D5"/>
                </a:solidFill>
              </a:defRPr>
            </a:lvl1pPr>
          </a:lstStyle>
          <a:p>
            <a:pPr/>
            <a:r>
              <a:t>Exemplo de Uso: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Vídeo"/>
          <p:cNvSpPr/>
          <p:nvPr/>
        </p:nvSpPr>
        <p:spPr>
          <a:xfrm>
            <a:off x="22314712" y="12383614"/>
            <a:ext cx="1508232" cy="844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86" y="0"/>
                </a:moveTo>
                <a:cubicBezTo>
                  <a:pt x="623" y="0"/>
                  <a:pt x="0" y="1113"/>
                  <a:pt x="0" y="2475"/>
                </a:cubicBezTo>
                <a:lnTo>
                  <a:pt x="0" y="19125"/>
                </a:lnTo>
                <a:cubicBezTo>
                  <a:pt x="0" y="20487"/>
                  <a:pt x="623" y="21600"/>
                  <a:pt x="1386" y="21600"/>
                </a:cubicBezTo>
                <a:lnTo>
                  <a:pt x="15853" y="21600"/>
                </a:lnTo>
                <a:cubicBezTo>
                  <a:pt x="16616" y="21600"/>
                  <a:pt x="17239" y="20487"/>
                  <a:pt x="17239" y="19125"/>
                </a:cubicBezTo>
                <a:lnTo>
                  <a:pt x="17239" y="15008"/>
                </a:lnTo>
                <a:cubicBezTo>
                  <a:pt x="17501" y="15278"/>
                  <a:pt x="17778" y="15564"/>
                  <a:pt x="17979" y="15771"/>
                </a:cubicBezTo>
                <a:lnTo>
                  <a:pt x="21000" y="18884"/>
                </a:lnTo>
                <a:cubicBezTo>
                  <a:pt x="21330" y="19224"/>
                  <a:pt x="21600" y="18948"/>
                  <a:pt x="21600" y="18268"/>
                </a:cubicBezTo>
                <a:lnTo>
                  <a:pt x="21600" y="12039"/>
                </a:lnTo>
                <a:cubicBezTo>
                  <a:pt x="21600" y="11358"/>
                  <a:pt x="21600" y="10242"/>
                  <a:pt x="21600" y="9561"/>
                </a:cubicBezTo>
                <a:lnTo>
                  <a:pt x="21600" y="3332"/>
                </a:lnTo>
                <a:cubicBezTo>
                  <a:pt x="21600" y="2652"/>
                  <a:pt x="21330" y="2376"/>
                  <a:pt x="21000" y="2716"/>
                </a:cubicBezTo>
                <a:lnTo>
                  <a:pt x="17979" y="5829"/>
                </a:lnTo>
                <a:cubicBezTo>
                  <a:pt x="17778" y="6036"/>
                  <a:pt x="17500" y="6322"/>
                  <a:pt x="17239" y="6592"/>
                </a:cubicBezTo>
                <a:lnTo>
                  <a:pt x="17239" y="2475"/>
                </a:lnTo>
                <a:cubicBezTo>
                  <a:pt x="17239" y="1113"/>
                  <a:pt x="16616" y="0"/>
                  <a:pt x="15853" y="0"/>
                </a:cubicBezTo>
                <a:lnTo>
                  <a:pt x="1386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