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005E00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5E00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38100" cap="flat">
              <a:solidFill>
                <a:srgbClr val="005E00"/>
              </a:solidFill>
              <a:prstDash val="solid"/>
              <a:round/>
            </a:ln>
          </a:top>
          <a:bottom>
            <a:ln w="127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ajor">
          <a:srgbClr val="005E00"/>
        </a:fontRef>
        <a:srgbClr val="005E00"/>
      </a:tcTxStyle>
      <a:tcStyle>
        <a:tcBdr>
          <a:left>
            <a:ln w="12700" cap="flat">
              <a:solidFill>
                <a:srgbClr val="005E00"/>
              </a:solidFill>
              <a:prstDash val="solid"/>
              <a:round/>
            </a:ln>
          </a:left>
          <a:right>
            <a:ln w="12700" cap="flat">
              <a:solidFill>
                <a:srgbClr val="005E00"/>
              </a:solidFill>
              <a:prstDash val="solid"/>
              <a:round/>
            </a:ln>
          </a:right>
          <a:top>
            <a:ln w="12700" cap="flat">
              <a:solidFill>
                <a:srgbClr val="005E00"/>
              </a:solidFill>
              <a:prstDash val="solid"/>
              <a:round/>
            </a:ln>
          </a:top>
          <a:bottom>
            <a:ln w="38100" cap="flat">
              <a:solidFill>
                <a:srgbClr val="005E00"/>
              </a:solidFill>
              <a:prstDash val="solid"/>
              <a:round/>
            </a:ln>
          </a:bottom>
          <a:insideH>
            <a:ln w="12700" cap="flat">
              <a:solidFill>
                <a:srgbClr val="005E00"/>
              </a:solidFill>
              <a:prstDash val="solid"/>
              <a:round/>
            </a:ln>
          </a:insideH>
          <a:insideV>
            <a:ln w="12700" cap="flat">
              <a:solidFill>
                <a:srgbClr val="005E00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Nível de Corpo Um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Autoria e Data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ítulo da Apresentação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3" name="Nível de Corpo Um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2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da Apresentação</a:t>
            </a:r>
          </a:p>
        </p:txBody>
      </p:sp>
      <p:sp>
        <p:nvSpPr>
          <p:cNvPr id="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de Corpo Um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Nível de Corpo Um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Informações do fato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Informações do fato</a:t>
            </a:r>
          </a:p>
        </p:txBody>
      </p:sp>
      <p:sp>
        <p:nvSpPr>
          <p:cNvPr id="10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Nível de Corpo Um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Atribuição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6" name="Nível de Corpo Um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 numCol="1" spcCol="38100"/>
          <a:lstStyle>
            <a:lvl1pPr marL="469900" indent="-300876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“Citação Notável”</a:t>
            </a:r>
          </a:p>
        </p:txBody>
      </p:sp>
      <p:sp>
        <p:nvSpPr>
          <p:cNvPr id="11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Vista externa de ângulo baixo de uma fachada de edifício moderno, coberta com discos de alumínio sob um céu azul e límpido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5" name="Vista de ângulo baixo de um edifício moderno e curvado sob um céu nublado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6" name="Vista de dentro de um edifício branco moderno com painéis de vidro, olhando para cima para um céu claro e parcialmente nublado"/>
          <p:cNvSpPr/>
          <p:nvPr>
            <p:ph type="pic" idx="23"/>
          </p:nvPr>
        </p:nvSpPr>
        <p:spPr>
          <a:xfrm>
            <a:off x="-124636" y="1270000"/>
            <a:ext cx="16840170" cy="1124371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2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Vista de ângulo baixo da Torre Azadi em Teerã, no Irã, sobre um céu claro e límpido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3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Vista de dentro de uma estrutura de pedra, olhando para fora em direção a escadas e um céu azul e límpido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Título da Apresentação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3" name="Nível de Corpo Um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Autoria e Data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Nível de Corpo Um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Subtítulo da Apresentação</a:t>
            </a:r>
          </a:p>
        </p:txBody>
      </p:sp>
      <p:sp>
        <p:nvSpPr>
          <p:cNvPr id="2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Um edifício branco moderno com painéis de vidro sobre um céu azul e límpido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Título do Slid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Título do Slide</a:t>
            </a:r>
          </a:p>
        </p:txBody>
      </p:sp>
      <p:sp>
        <p:nvSpPr>
          <p:cNvPr id="34" name="Nível de Corpo Um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Slid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43" name="Nível de Corpo Um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Nível de Corpo Um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Texto com marcadores do slide</a:t>
            </a:r>
          </a:p>
        </p:txBody>
      </p:sp>
      <p:sp>
        <p:nvSpPr>
          <p:cNvPr id="4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Nível de Corpo Um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Nível de Corpo Um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Texto com marcadores do slide</a:t>
            </a:r>
          </a:p>
        </p:txBody>
      </p:sp>
      <p:sp>
        <p:nvSpPr>
          <p:cNvPr id="62" name="Pequena seção de uma ponte moderna em Qingdao, Shandong, na China, com um céu parcialmente nublado acima"/>
          <p:cNvSpPr/>
          <p:nvPr>
            <p:ph type="pic" idx="22"/>
          </p:nvPr>
        </p:nvSpPr>
        <p:spPr>
          <a:xfrm>
            <a:off x="9271000" y="1263847"/>
            <a:ext cx="16773843" cy="11188206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Título do Slid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6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a Seção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Título da Seção</a:t>
            </a:r>
          </a:p>
        </p:txBody>
      </p:sp>
      <p:sp>
        <p:nvSpPr>
          <p:cNvPr id="72" name="Número do Slid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Slid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80" name="Nível de Corpo Um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89" name="Nível de Corpo Um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Subtítulo de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0" name="Nível de Corpo Um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Tópicos da Agenda</a:t>
            </a:r>
          </a:p>
        </p:txBody>
      </p:sp>
      <p:sp>
        <p:nvSpPr>
          <p:cNvPr id="9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ível de Corpo Um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exto do Título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do Título</a:t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2.png"/><Relationship Id="rId3" Type="http://schemas.openxmlformats.org/officeDocument/2006/relationships/video" Target="https://www.youtube.com/embed/u1wyEGycq5o?feature=oembed" TargetMode="External"/><Relationship Id="rId4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Integrantes:…"/>
          <p:cNvSpPr txBox="1"/>
          <p:nvPr>
            <p:ph type="body" sz="half" idx="1"/>
          </p:nvPr>
        </p:nvSpPr>
        <p:spPr>
          <a:xfrm>
            <a:off x="1206499" y="10161360"/>
            <a:ext cx="21971002" cy="3992356"/>
          </a:xfrm>
          <a:prstGeom prst="rect">
            <a:avLst/>
          </a:prstGeom>
        </p:spPr>
        <p:txBody>
          <a:bodyPr/>
          <a:lstStyle/>
          <a:p>
            <a:pPr defTabSz="610869">
              <a:defRPr sz="3100"/>
            </a:pPr>
            <a:r>
              <a:t>Integrantes:</a:t>
            </a:r>
          </a:p>
          <a:p>
            <a:pPr defTabSz="610869">
              <a:defRPr sz="3100"/>
            </a:pPr>
            <a:r>
              <a:t>. Edson Pimenta</a:t>
            </a:r>
          </a:p>
          <a:p>
            <a:pPr defTabSz="610869">
              <a:defRPr sz="3100"/>
            </a:pPr>
            <a:r>
              <a:t>. Eduardo Nunes</a:t>
            </a:r>
          </a:p>
          <a:p>
            <a:pPr defTabSz="610869">
              <a:defRPr sz="3100"/>
            </a:pPr>
            <a:r>
              <a:t>.Luis Toledo </a:t>
            </a:r>
          </a:p>
          <a:p>
            <a:pPr defTabSz="610869">
              <a:defRPr sz="3100"/>
            </a:pPr>
            <a:r>
              <a:t>.Samuel Alves</a:t>
            </a:r>
          </a:p>
          <a:p>
            <a:pPr defTabSz="610869">
              <a:defRPr sz="3100"/>
            </a:pPr>
            <a:r>
              <a:t>.Rafael Lima</a:t>
            </a:r>
          </a:p>
        </p:txBody>
      </p:sp>
      <p:sp>
        <p:nvSpPr>
          <p:cNvPr id="152" name="PlanejaPrato"/>
          <p:cNvSpPr txBox="1"/>
          <p:nvPr>
            <p:ph type="title"/>
          </p:nvPr>
        </p:nvSpPr>
        <p:spPr>
          <a:xfrm>
            <a:off x="1467162" y="-2652235"/>
            <a:ext cx="21971006" cy="5263024"/>
          </a:xfrm>
          <a:prstGeom prst="rect">
            <a:avLst/>
          </a:prstGeom>
        </p:spPr>
        <p:txBody>
          <a:bodyPr/>
          <a:lstStyle>
            <a:lvl1pPr>
              <a:defRPr spc="-300" sz="13000">
                <a:solidFill>
                  <a:srgbClr val="D5D5D5"/>
                </a:solidFill>
              </a:defRPr>
            </a:lvl1pPr>
          </a:lstStyle>
          <a:p>
            <a:pPr/>
            <a:r>
              <a:t>PlanejaPrato</a:t>
            </a:r>
          </a:p>
        </p:txBody>
      </p:sp>
      <p:sp>
        <p:nvSpPr>
          <p:cNvPr id="153" name="PlanejaPrato - Sua receita, a apenas um clique de distância"/>
          <p:cNvSpPr txBox="1"/>
          <p:nvPr/>
        </p:nvSpPr>
        <p:spPr>
          <a:xfrm>
            <a:off x="1467164" y="2578618"/>
            <a:ext cx="21971002" cy="1905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 algn="l" defTabSz="825500">
              <a:defRPr b="1" sz="5500">
                <a:solidFill>
                  <a:srgbClr val="D5D5D5"/>
                </a:solidFill>
              </a:defRPr>
            </a:lvl1pPr>
          </a:lstStyle>
          <a:p>
            <a:pPr/>
            <a:r>
              <a:t>PlanejaPrato - Sua receita, a apenas um clique de distância </a:t>
            </a:r>
          </a:p>
        </p:txBody>
      </p:sp>
      <p:sp>
        <p:nvSpPr>
          <p:cNvPr id="154" name="Número do Slide"/>
          <p:cNvSpPr txBox="1"/>
          <p:nvPr>
            <p:ph type="sldNum" sz="quarter" idx="4294967295"/>
          </p:nvPr>
        </p:nvSpPr>
        <p:spPr>
          <a:xfrm>
            <a:off x="12065050" y="13080998"/>
            <a:ext cx="241402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5" name="Bolo"/>
          <p:cNvSpPr/>
          <p:nvPr/>
        </p:nvSpPr>
        <p:spPr>
          <a:xfrm>
            <a:off x="21391401" y="11448898"/>
            <a:ext cx="1955472" cy="16611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4970" y="0"/>
                </a:moveTo>
                <a:cubicBezTo>
                  <a:pt x="5020" y="736"/>
                  <a:pt x="4541" y="751"/>
                  <a:pt x="4541" y="1338"/>
                </a:cubicBezTo>
                <a:cubicBezTo>
                  <a:pt x="4541" y="1586"/>
                  <a:pt x="4643" y="1818"/>
                  <a:pt x="4817" y="2011"/>
                </a:cubicBezTo>
                <a:cubicBezTo>
                  <a:pt x="4817" y="2004"/>
                  <a:pt x="4817" y="1997"/>
                  <a:pt x="4817" y="1989"/>
                </a:cubicBezTo>
                <a:cubicBezTo>
                  <a:pt x="4817" y="1729"/>
                  <a:pt x="4908" y="1494"/>
                  <a:pt x="5055" y="1326"/>
                </a:cubicBezTo>
                <a:cubicBezTo>
                  <a:pt x="5201" y="1494"/>
                  <a:pt x="5293" y="1729"/>
                  <a:pt x="5293" y="1989"/>
                </a:cubicBezTo>
                <a:cubicBezTo>
                  <a:pt x="5293" y="1997"/>
                  <a:pt x="5292" y="2004"/>
                  <a:pt x="5292" y="2011"/>
                </a:cubicBezTo>
                <a:cubicBezTo>
                  <a:pt x="5466" y="1818"/>
                  <a:pt x="5568" y="1586"/>
                  <a:pt x="5568" y="1338"/>
                </a:cubicBezTo>
                <a:cubicBezTo>
                  <a:pt x="5568" y="918"/>
                  <a:pt x="5430" y="365"/>
                  <a:pt x="4970" y="0"/>
                </a:cubicBezTo>
                <a:close/>
                <a:moveTo>
                  <a:pt x="7843" y="0"/>
                </a:moveTo>
                <a:cubicBezTo>
                  <a:pt x="7893" y="736"/>
                  <a:pt x="7415" y="751"/>
                  <a:pt x="7415" y="1338"/>
                </a:cubicBezTo>
                <a:cubicBezTo>
                  <a:pt x="7415" y="1586"/>
                  <a:pt x="7517" y="1818"/>
                  <a:pt x="7691" y="2011"/>
                </a:cubicBezTo>
                <a:cubicBezTo>
                  <a:pt x="7691" y="2004"/>
                  <a:pt x="7689" y="1997"/>
                  <a:pt x="7689" y="1989"/>
                </a:cubicBezTo>
                <a:cubicBezTo>
                  <a:pt x="7689" y="1729"/>
                  <a:pt x="7782" y="1494"/>
                  <a:pt x="7928" y="1326"/>
                </a:cubicBezTo>
                <a:cubicBezTo>
                  <a:pt x="8075" y="1494"/>
                  <a:pt x="8165" y="1729"/>
                  <a:pt x="8165" y="1989"/>
                </a:cubicBezTo>
                <a:cubicBezTo>
                  <a:pt x="8165" y="1997"/>
                  <a:pt x="8165" y="2004"/>
                  <a:pt x="8165" y="2011"/>
                </a:cubicBezTo>
                <a:cubicBezTo>
                  <a:pt x="8340" y="1818"/>
                  <a:pt x="8441" y="1586"/>
                  <a:pt x="8441" y="1338"/>
                </a:cubicBezTo>
                <a:cubicBezTo>
                  <a:pt x="8441" y="918"/>
                  <a:pt x="8304" y="365"/>
                  <a:pt x="7843" y="0"/>
                </a:cubicBezTo>
                <a:close/>
                <a:moveTo>
                  <a:pt x="10715" y="0"/>
                </a:moveTo>
                <a:cubicBezTo>
                  <a:pt x="10765" y="736"/>
                  <a:pt x="10287" y="751"/>
                  <a:pt x="10287" y="1338"/>
                </a:cubicBezTo>
                <a:cubicBezTo>
                  <a:pt x="10287" y="1586"/>
                  <a:pt x="10389" y="1818"/>
                  <a:pt x="10563" y="2011"/>
                </a:cubicBezTo>
                <a:cubicBezTo>
                  <a:pt x="10563" y="2004"/>
                  <a:pt x="10563" y="1997"/>
                  <a:pt x="10563" y="1989"/>
                </a:cubicBezTo>
                <a:cubicBezTo>
                  <a:pt x="10563" y="1729"/>
                  <a:pt x="10653" y="1494"/>
                  <a:pt x="10800" y="1326"/>
                </a:cubicBezTo>
                <a:cubicBezTo>
                  <a:pt x="10947" y="1494"/>
                  <a:pt x="11039" y="1729"/>
                  <a:pt x="11039" y="1989"/>
                </a:cubicBezTo>
                <a:cubicBezTo>
                  <a:pt x="11039" y="1997"/>
                  <a:pt x="11037" y="2004"/>
                  <a:pt x="11037" y="2011"/>
                </a:cubicBezTo>
                <a:cubicBezTo>
                  <a:pt x="11211" y="1818"/>
                  <a:pt x="11313" y="1586"/>
                  <a:pt x="11313" y="1338"/>
                </a:cubicBezTo>
                <a:cubicBezTo>
                  <a:pt x="11313" y="918"/>
                  <a:pt x="11175" y="365"/>
                  <a:pt x="10715" y="0"/>
                </a:cubicBezTo>
                <a:close/>
                <a:moveTo>
                  <a:pt x="13589" y="0"/>
                </a:moveTo>
                <a:cubicBezTo>
                  <a:pt x="13639" y="736"/>
                  <a:pt x="13160" y="751"/>
                  <a:pt x="13160" y="1338"/>
                </a:cubicBezTo>
                <a:cubicBezTo>
                  <a:pt x="13160" y="1586"/>
                  <a:pt x="13262" y="1818"/>
                  <a:pt x="13436" y="2011"/>
                </a:cubicBezTo>
                <a:cubicBezTo>
                  <a:pt x="13436" y="2004"/>
                  <a:pt x="13435" y="1997"/>
                  <a:pt x="13435" y="1989"/>
                </a:cubicBezTo>
                <a:cubicBezTo>
                  <a:pt x="13435" y="1729"/>
                  <a:pt x="13527" y="1494"/>
                  <a:pt x="13674" y="1326"/>
                </a:cubicBezTo>
                <a:cubicBezTo>
                  <a:pt x="13820" y="1494"/>
                  <a:pt x="13911" y="1729"/>
                  <a:pt x="13911" y="1989"/>
                </a:cubicBezTo>
                <a:cubicBezTo>
                  <a:pt x="13911" y="1997"/>
                  <a:pt x="13911" y="2004"/>
                  <a:pt x="13911" y="2011"/>
                </a:cubicBezTo>
                <a:cubicBezTo>
                  <a:pt x="14085" y="1818"/>
                  <a:pt x="14187" y="1586"/>
                  <a:pt x="14187" y="1338"/>
                </a:cubicBezTo>
                <a:cubicBezTo>
                  <a:pt x="14187" y="918"/>
                  <a:pt x="14049" y="365"/>
                  <a:pt x="13589" y="0"/>
                </a:cubicBezTo>
                <a:close/>
                <a:moveTo>
                  <a:pt x="16461" y="0"/>
                </a:moveTo>
                <a:cubicBezTo>
                  <a:pt x="16511" y="736"/>
                  <a:pt x="16032" y="751"/>
                  <a:pt x="16032" y="1338"/>
                </a:cubicBezTo>
                <a:cubicBezTo>
                  <a:pt x="16032" y="1586"/>
                  <a:pt x="16136" y="1818"/>
                  <a:pt x="16310" y="2011"/>
                </a:cubicBezTo>
                <a:cubicBezTo>
                  <a:pt x="16310" y="2004"/>
                  <a:pt x="16308" y="1997"/>
                  <a:pt x="16308" y="1989"/>
                </a:cubicBezTo>
                <a:cubicBezTo>
                  <a:pt x="16308" y="1729"/>
                  <a:pt x="16399" y="1494"/>
                  <a:pt x="16545" y="1326"/>
                </a:cubicBezTo>
                <a:cubicBezTo>
                  <a:pt x="16692" y="1494"/>
                  <a:pt x="16784" y="1729"/>
                  <a:pt x="16784" y="1989"/>
                </a:cubicBezTo>
                <a:cubicBezTo>
                  <a:pt x="16784" y="1997"/>
                  <a:pt x="16783" y="2004"/>
                  <a:pt x="16783" y="2011"/>
                </a:cubicBezTo>
                <a:cubicBezTo>
                  <a:pt x="16957" y="1818"/>
                  <a:pt x="17059" y="1586"/>
                  <a:pt x="17059" y="1338"/>
                </a:cubicBezTo>
                <a:cubicBezTo>
                  <a:pt x="17059" y="918"/>
                  <a:pt x="16921" y="365"/>
                  <a:pt x="16461" y="0"/>
                </a:cubicBezTo>
                <a:close/>
                <a:moveTo>
                  <a:pt x="4899" y="2288"/>
                </a:moveTo>
                <a:lnTo>
                  <a:pt x="4899" y="3104"/>
                </a:lnTo>
                <a:lnTo>
                  <a:pt x="4592" y="3104"/>
                </a:lnTo>
                <a:lnTo>
                  <a:pt x="4592" y="6640"/>
                </a:lnTo>
                <a:lnTo>
                  <a:pt x="1966" y="6640"/>
                </a:lnTo>
                <a:cubicBezTo>
                  <a:pt x="1534" y="6640"/>
                  <a:pt x="1184" y="7052"/>
                  <a:pt x="1184" y="7561"/>
                </a:cubicBezTo>
                <a:lnTo>
                  <a:pt x="1184" y="9744"/>
                </a:lnTo>
                <a:cubicBezTo>
                  <a:pt x="1457" y="9746"/>
                  <a:pt x="1729" y="9837"/>
                  <a:pt x="1978" y="10019"/>
                </a:cubicBezTo>
                <a:lnTo>
                  <a:pt x="2579" y="10457"/>
                </a:lnTo>
                <a:cubicBezTo>
                  <a:pt x="2909" y="10697"/>
                  <a:pt x="3286" y="10697"/>
                  <a:pt x="3615" y="10457"/>
                </a:cubicBezTo>
                <a:lnTo>
                  <a:pt x="4216" y="10019"/>
                </a:lnTo>
                <a:cubicBezTo>
                  <a:pt x="4722" y="9650"/>
                  <a:pt x="5325" y="9650"/>
                  <a:pt x="5830" y="10019"/>
                </a:cubicBezTo>
                <a:lnTo>
                  <a:pt x="6430" y="10457"/>
                </a:lnTo>
                <a:cubicBezTo>
                  <a:pt x="6759" y="10697"/>
                  <a:pt x="7138" y="10697"/>
                  <a:pt x="7468" y="10457"/>
                </a:cubicBezTo>
                <a:lnTo>
                  <a:pt x="8067" y="10019"/>
                </a:lnTo>
                <a:cubicBezTo>
                  <a:pt x="8572" y="9650"/>
                  <a:pt x="9177" y="9650"/>
                  <a:pt x="9682" y="10019"/>
                </a:cubicBezTo>
                <a:lnTo>
                  <a:pt x="10282" y="10457"/>
                </a:lnTo>
                <a:cubicBezTo>
                  <a:pt x="10611" y="10697"/>
                  <a:pt x="10990" y="10697"/>
                  <a:pt x="11320" y="10457"/>
                </a:cubicBezTo>
                <a:lnTo>
                  <a:pt x="11919" y="10019"/>
                </a:lnTo>
                <a:cubicBezTo>
                  <a:pt x="12425" y="9650"/>
                  <a:pt x="13028" y="9650"/>
                  <a:pt x="13533" y="10019"/>
                </a:cubicBezTo>
                <a:lnTo>
                  <a:pt x="14134" y="10457"/>
                </a:lnTo>
                <a:cubicBezTo>
                  <a:pt x="14464" y="10697"/>
                  <a:pt x="14841" y="10697"/>
                  <a:pt x="15170" y="10457"/>
                </a:cubicBezTo>
                <a:lnTo>
                  <a:pt x="15772" y="10019"/>
                </a:lnTo>
                <a:cubicBezTo>
                  <a:pt x="16277" y="9650"/>
                  <a:pt x="16880" y="9650"/>
                  <a:pt x="17385" y="10019"/>
                </a:cubicBezTo>
                <a:lnTo>
                  <a:pt x="17985" y="10457"/>
                </a:lnTo>
                <a:cubicBezTo>
                  <a:pt x="18314" y="10697"/>
                  <a:pt x="18693" y="10697"/>
                  <a:pt x="19023" y="10457"/>
                </a:cubicBezTo>
                <a:lnTo>
                  <a:pt x="19622" y="10019"/>
                </a:lnTo>
                <a:cubicBezTo>
                  <a:pt x="19871" y="9837"/>
                  <a:pt x="20143" y="9746"/>
                  <a:pt x="20416" y="9744"/>
                </a:cubicBezTo>
                <a:lnTo>
                  <a:pt x="20416" y="7561"/>
                </a:lnTo>
                <a:cubicBezTo>
                  <a:pt x="20416" y="7052"/>
                  <a:pt x="20066" y="6640"/>
                  <a:pt x="19634" y="6640"/>
                </a:cubicBezTo>
                <a:lnTo>
                  <a:pt x="17011" y="6640"/>
                </a:lnTo>
                <a:lnTo>
                  <a:pt x="17011" y="3104"/>
                </a:lnTo>
                <a:lnTo>
                  <a:pt x="16705" y="3104"/>
                </a:lnTo>
                <a:lnTo>
                  <a:pt x="16705" y="2288"/>
                </a:lnTo>
                <a:lnTo>
                  <a:pt x="16391" y="2288"/>
                </a:lnTo>
                <a:lnTo>
                  <a:pt x="16391" y="3104"/>
                </a:lnTo>
                <a:lnTo>
                  <a:pt x="16085" y="3104"/>
                </a:lnTo>
                <a:lnTo>
                  <a:pt x="16085" y="6640"/>
                </a:lnTo>
                <a:lnTo>
                  <a:pt x="14138" y="6640"/>
                </a:lnTo>
                <a:lnTo>
                  <a:pt x="14138" y="3104"/>
                </a:lnTo>
                <a:lnTo>
                  <a:pt x="13831" y="3104"/>
                </a:lnTo>
                <a:lnTo>
                  <a:pt x="13831" y="2288"/>
                </a:lnTo>
                <a:lnTo>
                  <a:pt x="13518" y="2288"/>
                </a:lnTo>
                <a:lnTo>
                  <a:pt x="13518" y="3104"/>
                </a:lnTo>
                <a:lnTo>
                  <a:pt x="13213" y="3104"/>
                </a:lnTo>
                <a:lnTo>
                  <a:pt x="13213" y="6640"/>
                </a:lnTo>
                <a:lnTo>
                  <a:pt x="11264" y="6640"/>
                </a:lnTo>
                <a:lnTo>
                  <a:pt x="11264" y="3104"/>
                </a:lnTo>
                <a:lnTo>
                  <a:pt x="10959" y="3104"/>
                </a:lnTo>
                <a:lnTo>
                  <a:pt x="10959" y="2288"/>
                </a:lnTo>
                <a:lnTo>
                  <a:pt x="10646" y="2288"/>
                </a:lnTo>
                <a:lnTo>
                  <a:pt x="10646" y="3104"/>
                </a:lnTo>
                <a:lnTo>
                  <a:pt x="10339" y="3104"/>
                </a:lnTo>
                <a:lnTo>
                  <a:pt x="10339" y="6640"/>
                </a:lnTo>
                <a:lnTo>
                  <a:pt x="8392" y="6640"/>
                </a:lnTo>
                <a:lnTo>
                  <a:pt x="8392" y="3104"/>
                </a:lnTo>
                <a:lnTo>
                  <a:pt x="8086" y="3104"/>
                </a:lnTo>
                <a:lnTo>
                  <a:pt x="8086" y="2288"/>
                </a:lnTo>
                <a:lnTo>
                  <a:pt x="7772" y="2288"/>
                </a:lnTo>
                <a:lnTo>
                  <a:pt x="7772" y="3104"/>
                </a:lnTo>
                <a:lnTo>
                  <a:pt x="7466" y="3104"/>
                </a:lnTo>
                <a:lnTo>
                  <a:pt x="7466" y="6640"/>
                </a:lnTo>
                <a:lnTo>
                  <a:pt x="5519" y="6640"/>
                </a:lnTo>
                <a:lnTo>
                  <a:pt x="5519" y="3104"/>
                </a:lnTo>
                <a:lnTo>
                  <a:pt x="5212" y="3104"/>
                </a:lnTo>
                <a:lnTo>
                  <a:pt x="5212" y="2288"/>
                </a:lnTo>
                <a:lnTo>
                  <a:pt x="4899" y="2288"/>
                </a:lnTo>
                <a:close/>
                <a:moveTo>
                  <a:pt x="1184" y="10387"/>
                </a:moveTo>
                <a:lnTo>
                  <a:pt x="1184" y="14759"/>
                </a:lnTo>
                <a:cubicBezTo>
                  <a:pt x="1457" y="14762"/>
                  <a:pt x="1729" y="14853"/>
                  <a:pt x="1978" y="15034"/>
                </a:cubicBezTo>
                <a:lnTo>
                  <a:pt x="2579" y="15470"/>
                </a:lnTo>
                <a:cubicBezTo>
                  <a:pt x="2909" y="15711"/>
                  <a:pt x="3286" y="15711"/>
                  <a:pt x="3615" y="15470"/>
                </a:cubicBezTo>
                <a:lnTo>
                  <a:pt x="4216" y="15034"/>
                </a:lnTo>
                <a:cubicBezTo>
                  <a:pt x="4722" y="14666"/>
                  <a:pt x="5325" y="14666"/>
                  <a:pt x="5830" y="15034"/>
                </a:cubicBezTo>
                <a:lnTo>
                  <a:pt x="6430" y="15470"/>
                </a:lnTo>
                <a:cubicBezTo>
                  <a:pt x="6759" y="15711"/>
                  <a:pt x="7138" y="15711"/>
                  <a:pt x="7468" y="15470"/>
                </a:cubicBezTo>
                <a:lnTo>
                  <a:pt x="8067" y="15034"/>
                </a:lnTo>
                <a:cubicBezTo>
                  <a:pt x="8572" y="14666"/>
                  <a:pt x="9177" y="14666"/>
                  <a:pt x="9682" y="15034"/>
                </a:cubicBezTo>
                <a:lnTo>
                  <a:pt x="10282" y="15470"/>
                </a:lnTo>
                <a:cubicBezTo>
                  <a:pt x="10612" y="15711"/>
                  <a:pt x="10990" y="15711"/>
                  <a:pt x="11320" y="15470"/>
                </a:cubicBezTo>
                <a:lnTo>
                  <a:pt x="11919" y="15034"/>
                </a:lnTo>
                <a:cubicBezTo>
                  <a:pt x="12425" y="14666"/>
                  <a:pt x="13028" y="14666"/>
                  <a:pt x="13533" y="15034"/>
                </a:cubicBezTo>
                <a:lnTo>
                  <a:pt x="14134" y="15470"/>
                </a:lnTo>
                <a:cubicBezTo>
                  <a:pt x="14464" y="15711"/>
                  <a:pt x="14841" y="15711"/>
                  <a:pt x="15170" y="15470"/>
                </a:cubicBezTo>
                <a:lnTo>
                  <a:pt x="15772" y="15034"/>
                </a:lnTo>
                <a:cubicBezTo>
                  <a:pt x="16277" y="14666"/>
                  <a:pt x="16880" y="14666"/>
                  <a:pt x="17385" y="15034"/>
                </a:cubicBezTo>
                <a:lnTo>
                  <a:pt x="17985" y="15470"/>
                </a:lnTo>
                <a:cubicBezTo>
                  <a:pt x="18314" y="15711"/>
                  <a:pt x="18693" y="15711"/>
                  <a:pt x="19023" y="15470"/>
                </a:cubicBezTo>
                <a:lnTo>
                  <a:pt x="19622" y="15034"/>
                </a:lnTo>
                <a:cubicBezTo>
                  <a:pt x="19871" y="14853"/>
                  <a:pt x="20143" y="14762"/>
                  <a:pt x="20416" y="14759"/>
                </a:cubicBezTo>
                <a:lnTo>
                  <a:pt x="20416" y="10387"/>
                </a:lnTo>
                <a:cubicBezTo>
                  <a:pt x="20244" y="10390"/>
                  <a:pt x="20073" y="10449"/>
                  <a:pt x="19912" y="10567"/>
                </a:cubicBezTo>
                <a:lnTo>
                  <a:pt x="19311" y="11005"/>
                </a:lnTo>
                <a:cubicBezTo>
                  <a:pt x="19058" y="11189"/>
                  <a:pt x="18782" y="11280"/>
                  <a:pt x="18505" y="11280"/>
                </a:cubicBezTo>
                <a:cubicBezTo>
                  <a:pt x="18227" y="11280"/>
                  <a:pt x="17950" y="11189"/>
                  <a:pt x="17697" y="11005"/>
                </a:cubicBezTo>
                <a:lnTo>
                  <a:pt x="17097" y="10567"/>
                </a:lnTo>
                <a:cubicBezTo>
                  <a:pt x="16768" y="10327"/>
                  <a:pt x="16389" y="10326"/>
                  <a:pt x="16059" y="10567"/>
                </a:cubicBezTo>
                <a:lnTo>
                  <a:pt x="15460" y="11005"/>
                </a:lnTo>
                <a:cubicBezTo>
                  <a:pt x="14955" y="11373"/>
                  <a:pt x="14350" y="11373"/>
                  <a:pt x="13845" y="11005"/>
                </a:cubicBezTo>
                <a:lnTo>
                  <a:pt x="13245" y="10567"/>
                </a:lnTo>
                <a:cubicBezTo>
                  <a:pt x="12916" y="10327"/>
                  <a:pt x="12537" y="10326"/>
                  <a:pt x="12207" y="10567"/>
                </a:cubicBezTo>
                <a:lnTo>
                  <a:pt x="11608" y="11005"/>
                </a:lnTo>
                <a:cubicBezTo>
                  <a:pt x="11102" y="11373"/>
                  <a:pt x="10499" y="11373"/>
                  <a:pt x="9994" y="11005"/>
                </a:cubicBezTo>
                <a:lnTo>
                  <a:pt x="9393" y="10567"/>
                </a:lnTo>
                <a:cubicBezTo>
                  <a:pt x="9063" y="10326"/>
                  <a:pt x="8686" y="10327"/>
                  <a:pt x="8357" y="10567"/>
                </a:cubicBezTo>
                <a:lnTo>
                  <a:pt x="7755" y="11005"/>
                </a:lnTo>
                <a:cubicBezTo>
                  <a:pt x="7250" y="11373"/>
                  <a:pt x="6647" y="11374"/>
                  <a:pt x="6142" y="11005"/>
                </a:cubicBezTo>
                <a:lnTo>
                  <a:pt x="5542" y="10567"/>
                </a:lnTo>
                <a:cubicBezTo>
                  <a:pt x="5213" y="10326"/>
                  <a:pt x="4834" y="10327"/>
                  <a:pt x="4504" y="10567"/>
                </a:cubicBezTo>
                <a:lnTo>
                  <a:pt x="3905" y="11005"/>
                </a:lnTo>
                <a:cubicBezTo>
                  <a:pt x="3399" y="11373"/>
                  <a:pt x="2795" y="11373"/>
                  <a:pt x="2289" y="11005"/>
                </a:cubicBezTo>
                <a:lnTo>
                  <a:pt x="1690" y="10567"/>
                </a:lnTo>
                <a:cubicBezTo>
                  <a:pt x="1529" y="10449"/>
                  <a:pt x="1356" y="10390"/>
                  <a:pt x="1184" y="10387"/>
                </a:cubicBezTo>
                <a:close/>
                <a:moveTo>
                  <a:pt x="1184" y="15403"/>
                </a:moveTo>
                <a:lnTo>
                  <a:pt x="1184" y="19276"/>
                </a:lnTo>
                <a:lnTo>
                  <a:pt x="20416" y="19276"/>
                </a:lnTo>
                <a:lnTo>
                  <a:pt x="20416" y="15403"/>
                </a:lnTo>
                <a:cubicBezTo>
                  <a:pt x="20244" y="15405"/>
                  <a:pt x="20073" y="15465"/>
                  <a:pt x="19912" y="15582"/>
                </a:cubicBezTo>
                <a:lnTo>
                  <a:pt x="19311" y="16019"/>
                </a:lnTo>
                <a:cubicBezTo>
                  <a:pt x="19058" y="16203"/>
                  <a:pt x="18782" y="16296"/>
                  <a:pt x="18505" y="16296"/>
                </a:cubicBezTo>
                <a:cubicBezTo>
                  <a:pt x="18227" y="16296"/>
                  <a:pt x="17950" y="16203"/>
                  <a:pt x="17697" y="16019"/>
                </a:cubicBezTo>
                <a:lnTo>
                  <a:pt x="17097" y="15582"/>
                </a:lnTo>
                <a:cubicBezTo>
                  <a:pt x="16768" y="15342"/>
                  <a:pt x="16389" y="15342"/>
                  <a:pt x="16059" y="15582"/>
                </a:cubicBezTo>
                <a:lnTo>
                  <a:pt x="15460" y="16019"/>
                </a:lnTo>
                <a:cubicBezTo>
                  <a:pt x="14955" y="16387"/>
                  <a:pt x="14350" y="16387"/>
                  <a:pt x="13845" y="16019"/>
                </a:cubicBezTo>
                <a:lnTo>
                  <a:pt x="13245" y="15582"/>
                </a:lnTo>
                <a:cubicBezTo>
                  <a:pt x="12915" y="15342"/>
                  <a:pt x="12537" y="15342"/>
                  <a:pt x="12207" y="15582"/>
                </a:cubicBezTo>
                <a:lnTo>
                  <a:pt x="11608" y="16019"/>
                </a:lnTo>
                <a:cubicBezTo>
                  <a:pt x="11102" y="16387"/>
                  <a:pt x="10499" y="16387"/>
                  <a:pt x="9994" y="16019"/>
                </a:cubicBezTo>
                <a:lnTo>
                  <a:pt x="9393" y="15582"/>
                </a:lnTo>
                <a:cubicBezTo>
                  <a:pt x="9063" y="15342"/>
                  <a:pt x="8686" y="15342"/>
                  <a:pt x="8357" y="15582"/>
                </a:cubicBezTo>
                <a:lnTo>
                  <a:pt x="7755" y="16019"/>
                </a:lnTo>
                <a:cubicBezTo>
                  <a:pt x="7250" y="16387"/>
                  <a:pt x="6647" y="16387"/>
                  <a:pt x="6142" y="16019"/>
                </a:cubicBezTo>
                <a:lnTo>
                  <a:pt x="5542" y="15582"/>
                </a:lnTo>
                <a:cubicBezTo>
                  <a:pt x="5213" y="15342"/>
                  <a:pt x="4834" y="15342"/>
                  <a:pt x="4504" y="15582"/>
                </a:cubicBezTo>
                <a:lnTo>
                  <a:pt x="3905" y="16019"/>
                </a:lnTo>
                <a:cubicBezTo>
                  <a:pt x="3399" y="16387"/>
                  <a:pt x="2795" y="16387"/>
                  <a:pt x="2289" y="16019"/>
                </a:cubicBezTo>
                <a:lnTo>
                  <a:pt x="1690" y="15582"/>
                </a:lnTo>
                <a:cubicBezTo>
                  <a:pt x="1529" y="15465"/>
                  <a:pt x="1356" y="15405"/>
                  <a:pt x="1184" y="15403"/>
                </a:cubicBezTo>
                <a:close/>
                <a:moveTo>
                  <a:pt x="0" y="19932"/>
                </a:moveTo>
                <a:lnTo>
                  <a:pt x="0" y="20679"/>
                </a:lnTo>
                <a:cubicBezTo>
                  <a:pt x="0" y="21188"/>
                  <a:pt x="350" y="21600"/>
                  <a:pt x="782" y="21600"/>
                </a:cubicBezTo>
                <a:lnTo>
                  <a:pt x="20818" y="21600"/>
                </a:lnTo>
                <a:cubicBezTo>
                  <a:pt x="21250" y="21600"/>
                  <a:pt x="21600" y="21188"/>
                  <a:pt x="21600" y="20679"/>
                </a:cubicBezTo>
                <a:lnTo>
                  <a:pt x="21600" y="19932"/>
                </a:lnTo>
                <a:lnTo>
                  <a:pt x="0" y="19932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Intelligent System Canvas"/>
          <p:cNvSpPr txBox="1"/>
          <p:nvPr>
            <p:ph type="title" idx="4294967295"/>
          </p:nvPr>
        </p:nvSpPr>
        <p:spPr>
          <a:xfrm>
            <a:off x="94786" y="1157717"/>
            <a:ext cx="24194428" cy="2458785"/>
          </a:xfrm>
          <a:prstGeom prst="rect">
            <a:avLst/>
          </a:prstGeom>
        </p:spPr>
        <p:txBody>
          <a:bodyPr/>
          <a:lstStyle>
            <a:lvl1pPr algn="ctr">
              <a:defRPr spc="-300" sz="11600">
                <a:solidFill>
                  <a:srgbClr val="D5D5D5"/>
                </a:solidFill>
              </a:defRPr>
            </a:lvl1pPr>
          </a:lstStyle>
          <a:p>
            <a:pPr/>
            <a:r>
              <a:t>Intelligent System Canvas</a:t>
            </a:r>
          </a:p>
        </p:txBody>
      </p:sp>
      <p:sp>
        <p:nvSpPr>
          <p:cNvPr id="158" name="Cérebro"/>
          <p:cNvSpPr/>
          <p:nvPr/>
        </p:nvSpPr>
        <p:spPr>
          <a:xfrm>
            <a:off x="22509644" y="12166493"/>
            <a:ext cx="1469897" cy="11276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5" h="21426" fill="norm" stroke="1" extrusionOk="0">
                <a:moveTo>
                  <a:pt x="7654" y="0"/>
                </a:moveTo>
                <a:cubicBezTo>
                  <a:pt x="6294" y="19"/>
                  <a:pt x="4753" y="902"/>
                  <a:pt x="4110" y="2531"/>
                </a:cubicBezTo>
                <a:cubicBezTo>
                  <a:pt x="4110" y="2531"/>
                  <a:pt x="4104" y="2531"/>
                  <a:pt x="4104" y="2531"/>
                </a:cubicBezTo>
                <a:cubicBezTo>
                  <a:pt x="3722" y="3623"/>
                  <a:pt x="3929" y="4444"/>
                  <a:pt x="3945" y="4494"/>
                </a:cubicBezTo>
                <a:cubicBezTo>
                  <a:pt x="3976" y="4601"/>
                  <a:pt x="3935" y="4723"/>
                  <a:pt x="3855" y="4766"/>
                </a:cubicBezTo>
                <a:cubicBezTo>
                  <a:pt x="3839" y="4773"/>
                  <a:pt x="3828" y="4780"/>
                  <a:pt x="3812" y="4780"/>
                </a:cubicBezTo>
                <a:cubicBezTo>
                  <a:pt x="3743" y="4787"/>
                  <a:pt x="3679" y="4729"/>
                  <a:pt x="3653" y="4643"/>
                </a:cubicBezTo>
                <a:cubicBezTo>
                  <a:pt x="3642" y="4594"/>
                  <a:pt x="3430" y="3789"/>
                  <a:pt x="3722" y="2690"/>
                </a:cubicBezTo>
                <a:cubicBezTo>
                  <a:pt x="3754" y="2561"/>
                  <a:pt x="3690" y="2424"/>
                  <a:pt x="3590" y="2424"/>
                </a:cubicBezTo>
                <a:cubicBezTo>
                  <a:pt x="1950" y="2424"/>
                  <a:pt x="273" y="5523"/>
                  <a:pt x="347" y="7371"/>
                </a:cubicBezTo>
                <a:cubicBezTo>
                  <a:pt x="353" y="7514"/>
                  <a:pt x="475" y="7578"/>
                  <a:pt x="555" y="7492"/>
                </a:cubicBezTo>
                <a:cubicBezTo>
                  <a:pt x="778" y="7235"/>
                  <a:pt x="1021" y="7028"/>
                  <a:pt x="1281" y="6885"/>
                </a:cubicBezTo>
                <a:cubicBezTo>
                  <a:pt x="1350" y="6849"/>
                  <a:pt x="1429" y="6878"/>
                  <a:pt x="1472" y="6963"/>
                </a:cubicBezTo>
                <a:cubicBezTo>
                  <a:pt x="1530" y="7077"/>
                  <a:pt x="1487" y="7235"/>
                  <a:pt x="1397" y="7278"/>
                </a:cubicBezTo>
                <a:cubicBezTo>
                  <a:pt x="1036" y="7470"/>
                  <a:pt x="750" y="7771"/>
                  <a:pt x="516" y="8128"/>
                </a:cubicBezTo>
                <a:cubicBezTo>
                  <a:pt x="-529" y="10033"/>
                  <a:pt x="140" y="12852"/>
                  <a:pt x="1392" y="14422"/>
                </a:cubicBezTo>
                <a:cubicBezTo>
                  <a:pt x="1610" y="14679"/>
                  <a:pt x="1833" y="14901"/>
                  <a:pt x="2056" y="15087"/>
                </a:cubicBezTo>
                <a:cubicBezTo>
                  <a:pt x="2156" y="15165"/>
                  <a:pt x="2358" y="15309"/>
                  <a:pt x="2352" y="15323"/>
                </a:cubicBezTo>
                <a:cubicBezTo>
                  <a:pt x="3759" y="16380"/>
                  <a:pt x="5347" y="16294"/>
                  <a:pt x="5973" y="16215"/>
                </a:cubicBezTo>
                <a:cubicBezTo>
                  <a:pt x="6105" y="16201"/>
                  <a:pt x="6238" y="16243"/>
                  <a:pt x="6344" y="16343"/>
                </a:cubicBezTo>
                <a:cubicBezTo>
                  <a:pt x="6567" y="16542"/>
                  <a:pt x="8073" y="17949"/>
                  <a:pt x="10605" y="17871"/>
                </a:cubicBezTo>
                <a:cubicBezTo>
                  <a:pt x="11231" y="17849"/>
                  <a:pt x="12001" y="17750"/>
                  <a:pt x="12824" y="17400"/>
                </a:cubicBezTo>
                <a:cubicBezTo>
                  <a:pt x="13912" y="16936"/>
                  <a:pt x="14755" y="15759"/>
                  <a:pt x="14686" y="14324"/>
                </a:cubicBezTo>
                <a:cubicBezTo>
                  <a:pt x="14506" y="12368"/>
                  <a:pt x="13817" y="11204"/>
                  <a:pt x="12469" y="10376"/>
                </a:cubicBezTo>
                <a:cubicBezTo>
                  <a:pt x="11806" y="9969"/>
                  <a:pt x="11046" y="9897"/>
                  <a:pt x="10467" y="9925"/>
                </a:cubicBezTo>
                <a:cubicBezTo>
                  <a:pt x="10122" y="9947"/>
                  <a:pt x="9815" y="9998"/>
                  <a:pt x="9550" y="10055"/>
                </a:cubicBezTo>
                <a:lnTo>
                  <a:pt x="9512" y="10068"/>
                </a:lnTo>
                <a:cubicBezTo>
                  <a:pt x="8599" y="10282"/>
                  <a:pt x="8137" y="10661"/>
                  <a:pt x="8132" y="10668"/>
                </a:cubicBezTo>
                <a:cubicBezTo>
                  <a:pt x="8111" y="10690"/>
                  <a:pt x="8085" y="10697"/>
                  <a:pt x="8064" y="10697"/>
                </a:cubicBezTo>
                <a:cubicBezTo>
                  <a:pt x="8006" y="10704"/>
                  <a:pt x="7952" y="10668"/>
                  <a:pt x="7920" y="10597"/>
                </a:cubicBezTo>
                <a:cubicBezTo>
                  <a:pt x="7872" y="10497"/>
                  <a:pt x="7899" y="10369"/>
                  <a:pt x="7968" y="10305"/>
                </a:cubicBezTo>
                <a:cubicBezTo>
                  <a:pt x="7989" y="10290"/>
                  <a:pt x="8266" y="10061"/>
                  <a:pt x="8807" y="9847"/>
                </a:cubicBezTo>
                <a:cubicBezTo>
                  <a:pt x="8903" y="9812"/>
                  <a:pt x="8918" y="9640"/>
                  <a:pt x="8839" y="9569"/>
                </a:cubicBezTo>
                <a:cubicBezTo>
                  <a:pt x="8313" y="9097"/>
                  <a:pt x="7617" y="8269"/>
                  <a:pt x="7416" y="7070"/>
                </a:cubicBezTo>
                <a:cubicBezTo>
                  <a:pt x="7394" y="6956"/>
                  <a:pt x="7448" y="6842"/>
                  <a:pt x="7533" y="6820"/>
                </a:cubicBezTo>
                <a:cubicBezTo>
                  <a:pt x="7618" y="6792"/>
                  <a:pt x="7698" y="6864"/>
                  <a:pt x="7719" y="6986"/>
                </a:cubicBezTo>
                <a:cubicBezTo>
                  <a:pt x="7942" y="8320"/>
                  <a:pt x="8912" y="9178"/>
                  <a:pt x="9358" y="9506"/>
                </a:cubicBezTo>
                <a:cubicBezTo>
                  <a:pt x="9469" y="9585"/>
                  <a:pt x="9597" y="9619"/>
                  <a:pt x="9719" y="9591"/>
                </a:cubicBezTo>
                <a:cubicBezTo>
                  <a:pt x="10234" y="9491"/>
                  <a:pt x="11518" y="9333"/>
                  <a:pt x="12595" y="9997"/>
                </a:cubicBezTo>
                <a:cubicBezTo>
                  <a:pt x="12998" y="10239"/>
                  <a:pt x="13345" y="10520"/>
                  <a:pt x="13636" y="10827"/>
                </a:cubicBezTo>
                <a:cubicBezTo>
                  <a:pt x="13743" y="10941"/>
                  <a:pt x="13897" y="10947"/>
                  <a:pt x="14008" y="10840"/>
                </a:cubicBezTo>
                <a:cubicBezTo>
                  <a:pt x="14640" y="10240"/>
                  <a:pt x="15270" y="10012"/>
                  <a:pt x="15902" y="10155"/>
                </a:cubicBezTo>
                <a:cubicBezTo>
                  <a:pt x="16756" y="10355"/>
                  <a:pt x="17361" y="11204"/>
                  <a:pt x="17584" y="11690"/>
                </a:cubicBezTo>
                <a:cubicBezTo>
                  <a:pt x="17626" y="11783"/>
                  <a:pt x="17616" y="11911"/>
                  <a:pt x="17552" y="11982"/>
                </a:cubicBezTo>
                <a:cubicBezTo>
                  <a:pt x="17526" y="12010"/>
                  <a:pt x="17499" y="12024"/>
                  <a:pt x="17468" y="12024"/>
                </a:cubicBezTo>
                <a:cubicBezTo>
                  <a:pt x="17414" y="12031"/>
                  <a:pt x="17357" y="11995"/>
                  <a:pt x="17325" y="11924"/>
                </a:cubicBezTo>
                <a:cubicBezTo>
                  <a:pt x="17144" y="11531"/>
                  <a:pt x="16602" y="10748"/>
                  <a:pt x="15849" y="10577"/>
                </a:cubicBezTo>
                <a:cubicBezTo>
                  <a:pt x="15313" y="10455"/>
                  <a:pt x="14766" y="10647"/>
                  <a:pt x="14214" y="11168"/>
                </a:cubicBezTo>
                <a:cubicBezTo>
                  <a:pt x="14123" y="11253"/>
                  <a:pt x="14108" y="11417"/>
                  <a:pt x="14177" y="11531"/>
                </a:cubicBezTo>
                <a:cubicBezTo>
                  <a:pt x="14389" y="11874"/>
                  <a:pt x="14565" y="12261"/>
                  <a:pt x="14698" y="12682"/>
                </a:cubicBezTo>
                <a:cubicBezTo>
                  <a:pt x="14847" y="13168"/>
                  <a:pt x="14952" y="13694"/>
                  <a:pt x="15005" y="14315"/>
                </a:cubicBezTo>
                <a:cubicBezTo>
                  <a:pt x="16369" y="14965"/>
                  <a:pt x="19967" y="14601"/>
                  <a:pt x="20652" y="11447"/>
                </a:cubicBezTo>
                <a:cubicBezTo>
                  <a:pt x="21071" y="9519"/>
                  <a:pt x="20280" y="7207"/>
                  <a:pt x="19086" y="6629"/>
                </a:cubicBezTo>
                <a:cubicBezTo>
                  <a:pt x="18943" y="6557"/>
                  <a:pt x="18795" y="6679"/>
                  <a:pt x="18758" y="6878"/>
                </a:cubicBezTo>
                <a:cubicBezTo>
                  <a:pt x="18652" y="7471"/>
                  <a:pt x="18444" y="7943"/>
                  <a:pt x="18242" y="8257"/>
                </a:cubicBezTo>
                <a:cubicBezTo>
                  <a:pt x="18189" y="8335"/>
                  <a:pt x="18189" y="8457"/>
                  <a:pt x="18242" y="8542"/>
                </a:cubicBezTo>
                <a:cubicBezTo>
                  <a:pt x="18338" y="8692"/>
                  <a:pt x="18481" y="8970"/>
                  <a:pt x="18635" y="9441"/>
                </a:cubicBezTo>
                <a:cubicBezTo>
                  <a:pt x="18667" y="9541"/>
                  <a:pt x="18640" y="9677"/>
                  <a:pt x="18565" y="9727"/>
                </a:cubicBezTo>
                <a:cubicBezTo>
                  <a:pt x="18544" y="9741"/>
                  <a:pt x="18529" y="9747"/>
                  <a:pt x="18507" y="9747"/>
                </a:cubicBezTo>
                <a:cubicBezTo>
                  <a:pt x="18438" y="9754"/>
                  <a:pt x="18375" y="9699"/>
                  <a:pt x="18348" y="9613"/>
                </a:cubicBezTo>
                <a:cubicBezTo>
                  <a:pt x="18348" y="9606"/>
                  <a:pt x="18226" y="9178"/>
                  <a:pt x="17977" y="8792"/>
                </a:cubicBezTo>
                <a:cubicBezTo>
                  <a:pt x="17653" y="8300"/>
                  <a:pt x="17271" y="8107"/>
                  <a:pt x="16836" y="8221"/>
                </a:cubicBezTo>
                <a:cubicBezTo>
                  <a:pt x="16740" y="8243"/>
                  <a:pt x="16650" y="8149"/>
                  <a:pt x="16650" y="8014"/>
                </a:cubicBezTo>
                <a:cubicBezTo>
                  <a:pt x="16650" y="7907"/>
                  <a:pt x="16708" y="7821"/>
                  <a:pt x="16783" y="7806"/>
                </a:cubicBezTo>
                <a:cubicBezTo>
                  <a:pt x="17244" y="7685"/>
                  <a:pt x="17610" y="7885"/>
                  <a:pt x="17791" y="8021"/>
                </a:cubicBezTo>
                <a:cubicBezTo>
                  <a:pt x="17871" y="8078"/>
                  <a:pt x="17971" y="8056"/>
                  <a:pt x="18030" y="7956"/>
                </a:cubicBezTo>
                <a:cubicBezTo>
                  <a:pt x="18444" y="7299"/>
                  <a:pt x="18980" y="5844"/>
                  <a:pt x="18215" y="4331"/>
                </a:cubicBezTo>
                <a:cubicBezTo>
                  <a:pt x="17738" y="3389"/>
                  <a:pt x="16750" y="2823"/>
                  <a:pt x="15965" y="2788"/>
                </a:cubicBezTo>
                <a:cubicBezTo>
                  <a:pt x="15901" y="2788"/>
                  <a:pt x="15843" y="2789"/>
                  <a:pt x="15779" y="2797"/>
                </a:cubicBezTo>
                <a:cubicBezTo>
                  <a:pt x="15647" y="2811"/>
                  <a:pt x="15403" y="2823"/>
                  <a:pt x="15074" y="2930"/>
                </a:cubicBezTo>
                <a:cubicBezTo>
                  <a:pt x="14560" y="3095"/>
                  <a:pt x="14279" y="3381"/>
                  <a:pt x="14273" y="3381"/>
                </a:cubicBezTo>
                <a:cubicBezTo>
                  <a:pt x="14204" y="3452"/>
                  <a:pt x="14107" y="3432"/>
                  <a:pt x="14054" y="3332"/>
                </a:cubicBezTo>
                <a:cubicBezTo>
                  <a:pt x="14007" y="3239"/>
                  <a:pt x="14019" y="3102"/>
                  <a:pt x="14088" y="3038"/>
                </a:cubicBezTo>
                <a:cubicBezTo>
                  <a:pt x="14114" y="3009"/>
                  <a:pt x="14470" y="2668"/>
                  <a:pt x="15096" y="2482"/>
                </a:cubicBezTo>
                <a:cubicBezTo>
                  <a:pt x="15186" y="2454"/>
                  <a:pt x="15227" y="2303"/>
                  <a:pt x="15169" y="2203"/>
                </a:cubicBezTo>
                <a:cubicBezTo>
                  <a:pt x="14341" y="647"/>
                  <a:pt x="11471" y="-174"/>
                  <a:pt x="10170" y="640"/>
                </a:cubicBezTo>
                <a:cubicBezTo>
                  <a:pt x="10048" y="718"/>
                  <a:pt x="9996" y="918"/>
                  <a:pt x="10059" y="1075"/>
                </a:cubicBezTo>
                <a:cubicBezTo>
                  <a:pt x="10203" y="1460"/>
                  <a:pt x="10265" y="1903"/>
                  <a:pt x="10233" y="2324"/>
                </a:cubicBezTo>
                <a:cubicBezTo>
                  <a:pt x="10228" y="2431"/>
                  <a:pt x="10165" y="2511"/>
                  <a:pt x="10091" y="2518"/>
                </a:cubicBezTo>
                <a:cubicBezTo>
                  <a:pt x="10080" y="2518"/>
                  <a:pt x="10075" y="2518"/>
                  <a:pt x="10064" y="2518"/>
                </a:cubicBezTo>
                <a:cubicBezTo>
                  <a:pt x="9979" y="2504"/>
                  <a:pt x="9916" y="2403"/>
                  <a:pt x="9927" y="2281"/>
                </a:cubicBezTo>
                <a:cubicBezTo>
                  <a:pt x="9937" y="2139"/>
                  <a:pt x="10011" y="1105"/>
                  <a:pt x="9295" y="519"/>
                </a:cubicBezTo>
                <a:cubicBezTo>
                  <a:pt x="8854" y="160"/>
                  <a:pt x="8273" y="-9"/>
                  <a:pt x="7654" y="0"/>
                </a:cubicBezTo>
                <a:close/>
                <a:moveTo>
                  <a:pt x="6930" y="3138"/>
                </a:moveTo>
                <a:cubicBezTo>
                  <a:pt x="7435" y="3143"/>
                  <a:pt x="7913" y="3350"/>
                  <a:pt x="8361" y="3760"/>
                </a:cubicBezTo>
                <a:cubicBezTo>
                  <a:pt x="8886" y="4238"/>
                  <a:pt x="9242" y="4894"/>
                  <a:pt x="9449" y="5351"/>
                </a:cubicBezTo>
                <a:cubicBezTo>
                  <a:pt x="9491" y="5443"/>
                  <a:pt x="9582" y="5479"/>
                  <a:pt x="9656" y="5429"/>
                </a:cubicBezTo>
                <a:cubicBezTo>
                  <a:pt x="10925" y="4508"/>
                  <a:pt x="12288" y="4694"/>
                  <a:pt x="13403" y="5951"/>
                </a:cubicBezTo>
                <a:cubicBezTo>
                  <a:pt x="13456" y="6008"/>
                  <a:pt x="13535" y="6014"/>
                  <a:pt x="13593" y="5957"/>
                </a:cubicBezTo>
                <a:cubicBezTo>
                  <a:pt x="13795" y="5757"/>
                  <a:pt x="14331" y="5352"/>
                  <a:pt x="15154" y="5616"/>
                </a:cubicBezTo>
                <a:cubicBezTo>
                  <a:pt x="15239" y="5630"/>
                  <a:pt x="15291" y="5744"/>
                  <a:pt x="15270" y="5866"/>
                </a:cubicBezTo>
                <a:cubicBezTo>
                  <a:pt x="15249" y="5980"/>
                  <a:pt x="15164" y="6044"/>
                  <a:pt x="15079" y="6015"/>
                </a:cubicBezTo>
                <a:cubicBezTo>
                  <a:pt x="14527" y="5865"/>
                  <a:pt x="14076" y="5966"/>
                  <a:pt x="13736" y="6330"/>
                </a:cubicBezTo>
                <a:cubicBezTo>
                  <a:pt x="13418" y="6672"/>
                  <a:pt x="13217" y="7242"/>
                  <a:pt x="13195" y="7855"/>
                </a:cubicBezTo>
                <a:cubicBezTo>
                  <a:pt x="13190" y="7963"/>
                  <a:pt x="13132" y="8049"/>
                  <a:pt x="13053" y="8056"/>
                </a:cubicBezTo>
                <a:cubicBezTo>
                  <a:pt x="13026" y="8056"/>
                  <a:pt x="13000" y="8056"/>
                  <a:pt x="12973" y="8027"/>
                </a:cubicBezTo>
                <a:cubicBezTo>
                  <a:pt x="12915" y="7984"/>
                  <a:pt x="12882" y="7899"/>
                  <a:pt x="12887" y="7813"/>
                </a:cubicBezTo>
                <a:cubicBezTo>
                  <a:pt x="12903" y="7335"/>
                  <a:pt x="13015" y="6879"/>
                  <a:pt x="13195" y="6508"/>
                </a:cubicBezTo>
                <a:cubicBezTo>
                  <a:pt x="13243" y="6415"/>
                  <a:pt x="13228" y="6294"/>
                  <a:pt x="13164" y="6223"/>
                </a:cubicBezTo>
                <a:cubicBezTo>
                  <a:pt x="11630" y="4531"/>
                  <a:pt x="10133" y="5486"/>
                  <a:pt x="9543" y="5993"/>
                </a:cubicBezTo>
                <a:cubicBezTo>
                  <a:pt x="9464" y="6057"/>
                  <a:pt x="9364" y="6022"/>
                  <a:pt x="9321" y="5908"/>
                </a:cubicBezTo>
                <a:cubicBezTo>
                  <a:pt x="9194" y="5558"/>
                  <a:pt x="8827" y="4687"/>
                  <a:pt x="8185" y="4101"/>
                </a:cubicBezTo>
                <a:cubicBezTo>
                  <a:pt x="7548" y="3523"/>
                  <a:pt x="6843" y="3402"/>
                  <a:pt x="6084" y="3745"/>
                </a:cubicBezTo>
                <a:cubicBezTo>
                  <a:pt x="5999" y="3780"/>
                  <a:pt x="5909" y="3716"/>
                  <a:pt x="5888" y="3602"/>
                </a:cubicBezTo>
                <a:cubicBezTo>
                  <a:pt x="5867" y="3495"/>
                  <a:pt x="5915" y="3374"/>
                  <a:pt x="5994" y="3345"/>
                </a:cubicBezTo>
                <a:cubicBezTo>
                  <a:pt x="6315" y="3203"/>
                  <a:pt x="6627" y="3135"/>
                  <a:pt x="6930" y="3138"/>
                </a:cubicBezTo>
                <a:close/>
                <a:moveTo>
                  <a:pt x="4412" y="7119"/>
                </a:moveTo>
                <a:cubicBezTo>
                  <a:pt x="4454" y="7117"/>
                  <a:pt x="4496" y="7135"/>
                  <a:pt x="4528" y="7177"/>
                </a:cubicBezTo>
                <a:cubicBezTo>
                  <a:pt x="5112" y="7963"/>
                  <a:pt x="5357" y="9490"/>
                  <a:pt x="4678" y="11168"/>
                </a:cubicBezTo>
                <a:cubicBezTo>
                  <a:pt x="4630" y="11289"/>
                  <a:pt x="4688" y="11439"/>
                  <a:pt x="4789" y="11447"/>
                </a:cubicBezTo>
                <a:cubicBezTo>
                  <a:pt x="5622" y="11511"/>
                  <a:pt x="7236" y="11875"/>
                  <a:pt x="8250" y="13724"/>
                </a:cubicBezTo>
                <a:cubicBezTo>
                  <a:pt x="8287" y="13788"/>
                  <a:pt x="8351" y="13815"/>
                  <a:pt x="8409" y="13780"/>
                </a:cubicBezTo>
                <a:cubicBezTo>
                  <a:pt x="9009" y="13473"/>
                  <a:pt x="9645" y="13353"/>
                  <a:pt x="10245" y="13438"/>
                </a:cubicBezTo>
                <a:cubicBezTo>
                  <a:pt x="10314" y="13446"/>
                  <a:pt x="10373" y="13373"/>
                  <a:pt x="10373" y="13280"/>
                </a:cubicBezTo>
                <a:cubicBezTo>
                  <a:pt x="10373" y="12830"/>
                  <a:pt x="10547" y="12182"/>
                  <a:pt x="11237" y="11832"/>
                </a:cubicBezTo>
                <a:cubicBezTo>
                  <a:pt x="11322" y="11790"/>
                  <a:pt x="11413" y="11854"/>
                  <a:pt x="11439" y="11969"/>
                </a:cubicBezTo>
                <a:cubicBezTo>
                  <a:pt x="11466" y="12076"/>
                  <a:pt x="11417" y="12189"/>
                  <a:pt x="11338" y="12232"/>
                </a:cubicBezTo>
                <a:cubicBezTo>
                  <a:pt x="10547" y="12639"/>
                  <a:pt x="10691" y="13417"/>
                  <a:pt x="10696" y="13445"/>
                </a:cubicBezTo>
                <a:cubicBezTo>
                  <a:pt x="10707" y="13509"/>
                  <a:pt x="10743" y="13551"/>
                  <a:pt x="10786" y="13566"/>
                </a:cubicBezTo>
                <a:cubicBezTo>
                  <a:pt x="11391" y="13787"/>
                  <a:pt x="11889" y="14215"/>
                  <a:pt x="12170" y="14779"/>
                </a:cubicBezTo>
                <a:cubicBezTo>
                  <a:pt x="12218" y="14872"/>
                  <a:pt x="12208" y="15009"/>
                  <a:pt x="12144" y="15073"/>
                </a:cubicBezTo>
                <a:cubicBezTo>
                  <a:pt x="12117" y="15102"/>
                  <a:pt x="12091" y="15116"/>
                  <a:pt x="12059" y="15116"/>
                </a:cubicBezTo>
                <a:cubicBezTo>
                  <a:pt x="12006" y="15123"/>
                  <a:pt x="11954" y="15086"/>
                  <a:pt x="11917" y="15022"/>
                </a:cubicBezTo>
                <a:cubicBezTo>
                  <a:pt x="11386" y="13944"/>
                  <a:pt x="9852" y="13360"/>
                  <a:pt x="8308" y="14288"/>
                </a:cubicBezTo>
                <a:cubicBezTo>
                  <a:pt x="8239" y="14331"/>
                  <a:pt x="8160" y="14294"/>
                  <a:pt x="8117" y="14208"/>
                </a:cubicBezTo>
                <a:cubicBezTo>
                  <a:pt x="6870" y="11624"/>
                  <a:pt x="4296" y="11861"/>
                  <a:pt x="4270" y="11861"/>
                </a:cubicBezTo>
                <a:lnTo>
                  <a:pt x="3961" y="11846"/>
                </a:lnTo>
                <a:cubicBezTo>
                  <a:pt x="3924" y="11817"/>
                  <a:pt x="3892" y="11767"/>
                  <a:pt x="3881" y="11710"/>
                </a:cubicBezTo>
                <a:cubicBezTo>
                  <a:pt x="3759" y="11010"/>
                  <a:pt x="3176" y="10054"/>
                  <a:pt x="2332" y="9640"/>
                </a:cubicBezTo>
                <a:cubicBezTo>
                  <a:pt x="2264" y="9604"/>
                  <a:pt x="2209" y="9513"/>
                  <a:pt x="2220" y="9406"/>
                </a:cubicBezTo>
                <a:cubicBezTo>
                  <a:pt x="2236" y="9270"/>
                  <a:pt x="2337" y="9191"/>
                  <a:pt x="2427" y="9234"/>
                </a:cubicBezTo>
                <a:cubicBezTo>
                  <a:pt x="2788" y="9405"/>
                  <a:pt x="3170" y="9734"/>
                  <a:pt x="3483" y="10119"/>
                </a:cubicBezTo>
                <a:cubicBezTo>
                  <a:pt x="3680" y="10362"/>
                  <a:pt x="3913" y="10719"/>
                  <a:pt x="4067" y="11161"/>
                </a:cubicBezTo>
                <a:cubicBezTo>
                  <a:pt x="4115" y="11290"/>
                  <a:pt x="4248" y="11305"/>
                  <a:pt x="4306" y="11183"/>
                </a:cubicBezTo>
                <a:cubicBezTo>
                  <a:pt x="5022" y="9613"/>
                  <a:pt x="4831" y="8185"/>
                  <a:pt x="4311" y="7485"/>
                </a:cubicBezTo>
                <a:cubicBezTo>
                  <a:pt x="4253" y="7407"/>
                  <a:pt x="4243" y="7272"/>
                  <a:pt x="4301" y="7193"/>
                </a:cubicBezTo>
                <a:cubicBezTo>
                  <a:pt x="4330" y="7147"/>
                  <a:pt x="4370" y="7122"/>
                  <a:pt x="4412" y="7119"/>
                </a:cubicBezTo>
                <a:close/>
                <a:moveTo>
                  <a:pt x="2258" y="15716"/>
                </a:moveTo>
                <a:cubicBezTo>
                  <a:pt x="1971" y="17679"/>
                  <a:pt x="4031" y="19434"/>
                  <a:pt x="5702" y="18763"/>
                </a:cubicBezTo>
                <a:cubicBezTo>
                  <a:pt x="5612" y="19698"/>
                  <a:pt x="5001" y="21082"/>
                  <a:pt x="5001" y="21082"/>
                </a:cubicBezTo>
                <a:lnTo>
                  <a:pt x="6238" y="21426"/>
                </a:lnTo>
                <a:lnTo>
                  <a:pt x="8727" y="18062"/>
                </a:lnTo>
                <a:cubicBezTo>
                  <a:pt x="7390" y="17741"/>
                  <a:pt x="6699" y="17171"/>
                  <a:pt x="6333" y="16842"/>
                </a:cubicBezTo>
                <a:cubicBezTo>
                  <a:pt x="6163" y="16685"/>
                  <a:pt x="5962" y="16613"/>
                  <a:pt x="5761" y="16635"/>
                </a:cubicBezTo>
                <a:cubicBezTo>
                  <a:pt x="5442" y="16671"/>
                  <a:pt x="4954" y="16692"/>
                  <a:pt x="4381" y="16592"/>
                </a:cubicBezTo>
                <a:cubicBezTo>
                  <a:pt x="3786" y="16493"/>
                  <a:pt x="3027" y="16258"/>
                  <a:pt x="2258" y="15716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159" name="Untitled.jpg" descr="Untitled.jp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611330" y="3256395"/>
            <a:ext cx="19161339" cy="94461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Recursos do sistema inteligente :"/>
          <p:cNvSpPr txBox="1"/>
          <p:nvPr>
            <p:ph type="title" idx="4294967295"/>
          </p:nvPr>
        </p:nvSpPr>
        <p:spPr>
          <a:xfrm>
            <a:off x="819482" y="1245376"/>
            <a:ext cx="22745036" cy="1986609"/>
          </a:xfrm>
          <a:prstGeom prst="rect">
            <a:avLst/>
          </a:prstGeom>
        </p:spPr>
        <p:txBody>
          <a:bodyPr/>
          <a:lstStyle>
            <a:lvl1pPr>
              <a:defRPr spc="-300" sz="11600">
                <a:solidFill>
                  <a:srgbClr val="D5D5D5"/>
                </a:solidFill>
              </a:defRPr>
            </a:lvl1pPr>
          </a:lstStyle>
          <a:p>
            <a:pPr/>
            <a:r>
              <a:t>Recursos do sistema inteligente :</a:t>
            </a:r>
          </a:p>
        </p:txBody>
      </p:sp>
      <p:sp>
        <p:nvSpPr>
          <p:cNvPr id="162" name="Uso da API DALLE 2 no Projeto…"/>
          <p:cNvSpPr txBox="1"/>
          <p:nvPr/>
        </p:nvSpPr>
        <p:spPr>
          <a:xfrm>
            <a:off x="280287" y="4958026"/>
            <a:ext cx="23823426" cy="60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400"/>
              </a:spcBef>
              <a:defRPr b="1"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Uso da API DALLE 2 no Projeto</a:t>
            </a:r>
          </a:p>
          <a:p>
            <a:pPr defTabSz="457200">
              <a:spcBef>
                <a:spcPts val="1200"/>
              </a:spcBef>
              <a:defRPr b="1"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Objetivo:</a:t>
            </a:r>
            <a:r>
              <a:rPr b="0"/>
              <a:t> No nosso projeto, utilizamos a API DALLE 2 para gerar imagens de receitas culinárias. Quando o cliente insere o nome de uma receita, a API cria uma imagem correspondente, permitindo uma visualização atrativa e realista do prato.</a:t>
            </a:r>
          </a:p>
          <a:p>
            <a:pPr defTabSz="457200">
              <a:spcBef>
                <a:spcPts val="1200"/>
              </a:spcBef>
              <a:defRPr b="1"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Como Funciona no Projeto:</a:t>
            </a:r>
          </a:p>
          <a:p>
            <a:pPr marL="457200" indent="-317500" defTabSz="457200">
              <a:buSzPct val="100000"/>
              <a:buAutoNum type="arabicPeriod" startAt="1"/>
              <a:defRPr b="1"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Entrada do Cliente:</a:t>
            </a:r>
            <a:r>
              <a:rPr b="0"/>
              <a:t> O cliente fornece o nome da receita desejada.</a:t>
            </a:r>
          </a:p>
          <a:p>
            <a:pPr marL="457200" indent="-317500" defTabSz="457200">
              <a:buSzPct val="100000"/>
              <a:buAutoNum type="arabicPeriod" startAt="1"/>
              <a:defRPr b="1"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Geração de Imagem:</a:t>
            </a:r>
            <a:r>
              <a:rPr b="0"/>
              <a:t> A API DALLE 2 processa o nome da receita e gera uma imagem detalhada do prato.</a:t>
            </a:r>
          </a:p>
          <a:p>
            <a:pPr marL="457200" indent="-317500" defTabSz="457200">
              <a:buSzPct val="100000"/>
              <a:buAutoNum type="arabicPeriod" startAt="1"/>
              <a:defRPr b="1" sz="40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Resultado:</a:t>
            </a:r>
            <a:r>
              <a:rPr b="0"/>
              <a:t> A imagem gerada é exibida para o cliente, proporcionando uma experiência visual enriquecida.</a:t>
            </a:r>
          </a:p>
        </p:txBody>
      </p:sp>
      <p:sp>
        <p:nvSpPr>
          <p:cNvPr id="163" name="Lâmpada"/>
          <p:cNvSpPr/>
          <p:nvPr/>
        </p:nvSpPr>
        <p:spPr>
          <a:xfrm>
            <a:off x="22967280" y="12001985"/>
            <a:ext cx="828602" cy="1436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Lâmpada"/>
          <p:cNvSpPr/>
          <p:nvPr/>
        </p:nvSpPr>
        <p:spPr>
          <a:xfrm>
            <a:off x="22967280" y="12001985"/>
            <a:ext cx="828602" cy="14367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cubicBezTo>
                  <a:pt x="4835" y="0"/>
                  <a:pt x="0" y="2843"/>
                  <a:pt x="0" y="6352"/>
                </a:cubicBezTo>
                <a:cubicBezTo>
                  <a:pt x="0" y="7004"/>
                  <a:pt x="167" y="7633"/>
                  <a:pt x="477" y="8225"/>
                </a:cubicBezTo>
                <a:cubicBezTo>
                  <a:pt x="477" y="8225"/>
                  <a:pt x="477" y="8226"/>
                  <a:pt x="477" y="8227"/>
                </a:cubicBezTo>
                <a:cubicBezTo>
                  <a:pt x="491" y="8261"/>
                  <a:pt x="527" y="8322"/>
                  <a:pt x="579" y="8405"/>
                </a:cubicBezTo>
                <a:cubicBezTo>
                  <a:pt x="693" y="8601"/>
                  <a:pt x="822" y="8793"/>
                  <a:pt x="966" y="8979"/>
                </a:cubicBezTo>
                <a:cubicBezTo>
                  <a:pt x="2223" y="10787"/>
                  <a:pt x="5439" y="15160"/>
                  <a:pt x="5440" y="16141"/>
                </a:cubicBezTo>
                <a:lnTo>
                  <a:pt x="5656" y="16902"/>
                </a:lnTo>
                <a:cubicBezTo>
                  <a:pt x="5656" y="16902"/>
                  <a:pt x="5696" y="16981"/>
                  <a:pt x="5817" y="17079"/>
                </a:cubicBezTo>
                <a:lnTo>
                  <a:pt x="15815" y="17079"/>
                </a:lnTo>
                <a:cubicBezTo>
                  <a:pt x="15936" y="16981"/>
                  <a:pt x="15976" y="16902"/>
                  <a:pt x="15976" y="16902"/>
                </a:cubicBezTo>
                <a:lnTo>
                  <a:pt x="16193" y="16141"/>
                </a:lnTo>
                <a:cubicBezTo>
                  <a:pt x="16193" y="14948"/>
                  <a:pt x="20944" y="8742"/>
                  <a:pt x="21152" y="8227"/>
                </a:cubicBezTo>
                <a:cubicBezTo>
                  <a:pt x="21159" y="8211"/>
                  <a:pt x="21155" y="8198"/>
                  <a:pt x="21141" y="8188"/>
                </a:cubicBezTo>
                <a:cubicBezTo>
                  <a:pt x="21438" y="7607"/>
                  <a:pt x="21600" y="6990"/>
                  <a:pt x="21600" y="6352"/>
                </a:cubicBezTo>
                <a:cubicBezTo>
                  <a:pt x="21600" y="2843"/>
                  <a:pt x="16765" y="0"/>
                  <a:pt x="10800" y="0"/>
                </a:cubicBezTo>
                <a:close/>
                <a:moveTo>
                  <a:pt x="5943" y="17697"/>
                </a:moveTo>
                <a:cubicBezTo>
                  <a:pt x="5930" y="17727"/>
                  <a:pt x="5919" y="17758"/>
                  <a:pt x="5919" y="17791"/>
                </a:cubicBezTo>
                <a:lnTo>
                  <a:pt x="5919" y="18399"/>
                </a:lnTo>
                <a:cubicBezTo>
                  <a:pt x="5919" y="18599"/>
                  <a:pt x="6178" y="18765"/>
                  <a:pt x="6510" y="18795"/>
                </a:cubicBezTo>
                <a:cubicBezTo>
                  <a:pt x="6431" y="18855"/>
                  <a:pt x="6382" y="18929"/>
                  <a:pt x="6382" y="19010"/>
                </a:cubicBezTo>
                <a:lnTo>
                  <a:pt x="6382" y="19541"/>
                </a:lnTo>
                <a:cubicBezTo>
                  <a:pt x="6382" y="19736"/>
                  <a:pt x="6656" y="19894"/>
                  <a:pt x="6993" y="19894"/>
                </a:cubicBezTo>
                <a:lnTo>
                  <a:pt x="7186" y="19894"/>
                </a:lnTo>
                <a:lnTo>
                  <a:pt x="7186" y="20380"/>
                </a:lnTo>
                <a:cubicBezTo>
                  <a:pt x="7186" y="20568"/>
                  <a:pt x="7454" y="20721"/>
                  <a:pt x="7780" y="20721"/>
                </a:cubicBezTo>
                <a:lnTo>
                  <a:pt x="8816" y="20721"/>
                </a:lnTo>
                <a:cubicBezTo>
                  <a:pt x="8925" y="21215"/>
                  <a:pt x="9771" y="21600"/>
                  <a:pt x="10800" y="21600"/>
                </a:cubicBezTo>
                <a:cubicBezTo>
                  <a:pt x="11829" y="21600"/>
                  <a:pt x="12675" y="21215"/>
                  <a:pt x="12784" y="20721"/>
                </a:cubicBezTo>
                <a:lnTo>
                  <a:pt x="13820" y="20721"/>
                </a:lnTo>
                <a:cubicBezTo>
                  <a:pt x="14146" y="20721"/>
                  <a:pt x="14414" y="20568"/>
                  <a:pt x="14414" y="20380"/>
                </a:cubicBezTo>
                <a:lnTo>
                  <a:pt x="14414" y="19894"/>
                </a:lnTo>
                <a:lnTo>
                  <a:pt x="14607" y="19894"/>
                </a:lnTo>
                <a:cubicBezTo>
                  <a:pt x="14944" y="19894"/>
                  <a:pt x="15218" y="19736"/>
                  <a:pt x="15218" y="19541"/>
                </a:cubicBezTo>
                <a:lnTo>
                  <a:pt x="15218" y="19010"/>
                </a:lnTo>
                <a:cubicBezTo>
                  <a:pt x="15218" y="18929"/>
                  <a:pt x="15169" y="18855"/>
                  <a:pt x="15090" y="18795"/>
                </a:cubicBezTo>
                <a:cubicBezTo>
                  <a:pt x="15422" y="18765"/>
                  <a:pt x="15681" y="18599"/>
                  <a:pt x="15681" y="18399"/>
                </a:cubicBezTo>
                <a:lnTo>
                  <a:pt x="15681" y="17791"/>
                </a:lnTo>
                <a:cubicBezTo>
                  <a:pt x="15681" y="17758"/>
                  <a:pt x="15670" y="17727"/>
                  <a:pt x="15657" y="17697"/>
                </a:cubicBezTo>
                <a:lnTo>
                  <a:pt x="5943" y="17697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66" name="Cliente: Digita &quot;Lasanha à Bolonhesa&quot; no campo de busca.…"/>
          <p:cNvSpPr txBox="1"/>
          <p:nvPr/>
        </p:nvSpPr>
        <p:spPr>
          <a:xfrm>
            <a:off x="1129631" y="4969291"/>
            <a:ext cx="22124738" cy="711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 defTabSz="457200">
              <a:spcBef>
                <a:spcPts val="1200"/>
              </a:spcBef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marL="457200" indent="-317500" algn="l" defTabSz="457200">
              <a:buSzPct val="123000"/>
              <a:buFont typeface="Times Roman"/>
              <a:buChar char="•"/>
              <a:defRPr b="1"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Cliente:</a:t>
            </a:r>
            <a:r>
              <a:rPr b="0"/>
              <a:t> Digita "Lasanha à Bolonhesa" no campo de busca.</a:t>
            </a:r>
          </a:p>
          <a:p>
            <a:pPr marL="457200" indent="-317500" algn="l" defTabSz="457200">
              <a:buSzPct val="123000"/>
              <a:buFont typeface="Times Roman"/>
              <a:buChar char="•"/>
              <a:defRPr b="1"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Sistema:</a:t>
            </a:r>
            <a:r>
              <a:rPr b="0"/>
              <a:t> Envia o nome da receita para a API DALLE 2.</a:t>
            </a:r>
          </a:p>
          <a:p>
            <a:pPr marL="457200" indent="-317500" algn="l" defTabSz="457200">
              <a:buSzPct val="123000"/>
              <a:buFont typeface="Times Roman"/>
              <a:buChar char="•"/>
              <a:defRPr b="1"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API:</a:t>
            </a:r>
            <a:r>
              <a:rPr b="0"/>
              <a:t> Gera uma imagem realista da lasanha à bolonhesa.</a:t>
            </a:r>
          </a:p>
          <a:p>
            <a:pPr marL="457200" indent="-317500" algn="l" defTabSz="457200">
              <a:buSzPct val="123000"/>
              <a:buFont typeface="Times Roman"/>
              <a:buChar char="•"/>
              <a:defRPr b="1"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Resultado:</a:t>
            </a:r>
            <a:r>
              <a:rPr b="0"/>
              <a:t> A imagem é exibida na plataforma, permitindo ao cliente visualizar o prato.</a:t>
            </a:r>
          </a:p>
          <a:p>
            <a:pPr algn="l" defTabSz="457200"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defRPr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l" defTabSz="457200">
              <a:spcBef>
                <a:spcPts val="1200"/>
              </a:spcBef>
              <a:defRPr b="1" sz="4500">
                <a:solidFill>
                  <a:srgbClr val="000000"/>
                </a:solidFill>
                <a:latin typeface="Times Roman"/>
                <a:ea typeface="Times Roman"/>
                <a:cs typeface="Times Roman"/>
                <a:sym typeface="Times Roman"/>
              </a:defRPr>
            </a:pPr>
            <a:r>
              <a:t>Conclusão:</a:t>
            </a:r>
            <a:r>
              <a:rPr b="0"/>
              <a:t> A integração da API DALLE 2 no nosso projeto oferece uma solução inovadora para gerar imagens de receitas, melhorando a experiência do usuário e aumentando a atratividade da nossa plataforma.</a:t>
            </a:r>
          </a:p>
        </p:txBody>
      </p:sp>
      <p:sp>
        <p:nvSpPr>
          <p:cNvPr id="167" name="Exemplo de Uso:"/>
          <p:cNvSpPr txBox="1"/>
          <p:nvPr/>
        </p:nvSpPr>
        <p:spPr>
          <a:xfrm>
            <a:off x="1646926" y="743617"/>
            <a:ext cx="11536021" cy="1849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lnSpc>
                <a:spcPct val="80000"/>
              </a:lnSpc>
              <a:defRPr b="1" spc="-232" sz="11600">
                <a:solidFill>
                  <a:srgbClr val="D5D5D5"/>
                </a:solidFill>
              </a:defRPr>
            </a:lvl1pPr>
          </a:lstStyle>
          <a:p>
            <a:pPr/>
            <a:r>
              <a:t>Exemplo de Uso: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Vídeo"/>
          <p:cNvSpPr/>
          <p:nvPr/>
        </p:nvSpPr>
        <p:spPr>
          <a:xfrm>
            <a:off x="22314712" y="12383613"/>
            <a:ext cx="1508233" cy="84456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386" y="0"/>
                </a:moveTo>
                <a:cubicBezTo>
                  <a:pt x="623" y="0"/>
                  <a:pt x="0" y="1113"/>
                  <a:pt x="0" y="2475"/>
                </a:cubicBezTo>
                <a:lnTo>
                  <a:pt x="0" y="19125"/>
                </a:lnTo>
                <a:cubicBezTo>
                  <a:pt x="0" y="20487"/>
                  <a:pt x="623" y="21600"/>
                  <a:pt x="1386" y="21600"/>
                </a:cubicBezTo>
                <a:lnTo>
                  <a:pt x="15853" y="21600"/>
                </a:lnTo>
                <a:cubicBezTo>
                  <a:pt x="16616" y="21600"/>
                  <a:pt x="17239" y="20487"/>
                  <a:pt x="17239" y="19125"/>
                </a:cubicBezTo>
                <a:lnTo>
                  <a:pt x="17239" y="15008"/>
                </a:lnTo>
                <a:cubicBezTo>
                  <a:pt x="17501" y="15278"/>
                  <a:pt x="17778" y="15564"/>
                  <a:pt x="17979" y="15771"/>
                </a:cubicBezTo>
                <a:lnTo>
                  <a:pt x="21000" y="18884"/>
                </a:lnTo>
                <a:cubicBezTo>
                  <a:pt x="21330" y="19224"/>
                  <a:pt x="21600" y="18948"/>
                  <a:pt x="21600" y="18268"/>
                </a:cubicBezTo>
                <a:lnTo>
                  <a:pt x="21600" y="12039"/>
                </a:lnTo>
                <a:cubicBezTo>
                  <a:pt x="21600" y="11358"/>
                  <a:pt x="21600" y="10242"/>
                  <a:pt x="21600" y="9561"/>
                </a:cubicBezTo>
                <a:lnTo>
                  <a:pt x="21600" y="3332"/>
                </a:lnTo>
                <a:cubicBezTo>
                  <a:pt x="21600" y="2652"/>
                  <a:pt x="21330" y="2376"/>
                  <a:pt x="21000" y="2716"/>
                </a:cubicBezTo>
                <a:lnTo>
                  <a:pt x="17979" y="5829"/>
                </a:lnTo>
                <a:cubicBezTo>
                  <a:pt x="17778" y="6036"/>
                  <a:pt x="17500" y="6322"/>
                  <a:pt x="17239" y="6592"/>
                </a:cubicBezTo>
                <a:lnTo>
                  <a:pt x="17239" y="2475"/>
                </a:lnTo>
                <a:cubicBezTo>
                  <a:pt x="17239" y="1113"/>
                  <a:pt x="16616" y="0"/>
                  <a:pt x="15853" y="0"/>
                </a:cubicBezTo>
                <a:lnTo>
                  <a:pt x="1386" y="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sp>
        <p:nvSpPr>
          <p:cNvPr id="170" name="Texto"/>
          <p:cNvSpPr txBox="1"/>
          <p:nvPr/>
        </p:nvSpPr>
        <p:spPr>
          <a:xfrm>
            <a:off x="11768023" y="6627317"/>
            <a:ext cx="847954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171" name="Texto"/>
          <p:cNvSpPr txBox="1"/>
          <p:nvPr/>
        </p:nvSpPr>
        <p:spPr>
          <a:xfrm>
            <a:off x="11895023" y="6754317"/>
            <a:ext cx="847954" cy="46136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pic>
        <p:nvPicPr>
          <p:cNvPr id="172" name="TI2-Grupo20" descr="TI2-Grupo20"/>
          <p:cNvPicPr>
            <a:picLocks noChangeAspect="0"/>
          </p:cNvPicPr>
          <p:nvPr>
            <a:videoFile xmlns:mc="http://schemas.openxmlformats.org/markup-compatibility/2006" xmlns:aiw="http://developer.apple.com/namespaces/iwork" r:link="rId3" mc:Ignorable="aiw" aiw:title="TI2-Grupo20" aiw:author="Samue Alves"/>
          </p:nvPr>
        </p:nvPicPr>
        <p:blipFill>
          <a:blip r:embed="rId4">
            <a:extLst/>
          </a:blip>
          <a:stretch>
            <a:fillRect/>
          </a:stretch>
        </p:blipFill>
        <p:spPr>
          <a:xfrm>
            <a:off x="4364864" y="2510798"/>
            <a:ext cx="15908272" cy="8948404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mediacall" nodeType="clickEffect" presetSubtype="0" presetID="1" grpId="1" fill="hold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  <p:video fullScrn="0">
              <p:cMediaNode mute="0" showWhenStopped="1" numSld="1" vol="80000">
                <p:cTn id="7" fill="hold" display="0">
                  <p:stCondLst>
                    <p:cond delay="indefinite"/>
                  </p:stCondLst>
                </p:cTn>
                <p:tgtEl>
                  <p:spTgt spid="172"/>
                </p:tgtEl>
              </p:cMediaNode>
            </p:video>
            <p:seq concurrent="1" prevAc="none" nextAc="seek">
              <p:cTn id="8" evtFilter="cancelBubble" nodeType="interactiveSeq" restart="whenNotActive" fill="hold">
                <p:stCondLst>
                  <p:cond delay="0" evt="onClick">
                    <p:tgtEl>
                      <p:spTgt spid="172"/>
                    </p:tgtEl>
                  </p:cond>
                </p:stCondLst>
                <p:endSync delay="0" evt="end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mediacall" nodeType="clickEffect" presetSubtype="0" presetID="2" fill="hold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7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delay="0" evt="onClick">
                  <p:tgtEl>
                    <p:spTgt spid="17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E00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