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0B79F-E46C-745D-F4B6-949D80FD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4E523-B256-78A0-55B6-213F215A7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06AC7-5220-A182-1D82-61A6A99A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2AE8B-FE03-72E1-55D4-F2223D59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EFAE1-26FA-FD2E-172F-A916C898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61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244FE-449A-BB09-C171-0789B32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002E80-D2C6-898C-7F26-99C1A965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FADB2-11C1-E4C0-B271-F492B4FE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D603D-3CAA-1D73-126F-86F80D94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6970E-17CE-E2A8-554F-C4F021B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01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712D3-533E-DBBF-D149-86DBB289D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6FD6E7-70B0-68CA-6A70-60063A40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6890F-0352-D995-D2A3-58FF7EFF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084B4-0084-C6B0-B8BE-C1D0B962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EB9E5-9EBC-70B7-25D8-2D1E870D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F0C-A6E1-8BC0-8BD9-06BB7B9B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4FB23-0630-81FA-9638-D8A882E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8E6F2-4E16-298E-8812-04342963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F73BE-919C-ABC8-4A78-4E8CF43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A866B-B0E8-8642-378C-6CD86F52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3E0D-3A8E-39E5-0F14-9AC57756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13C623-4596-DA88-63A7-87BDAAF8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9BC36-D33A-09CE-6996-8F6E849E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BE6B4-8541-5772-5BBB-3E9F4730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EC979-99E4-30A2-5F5D-09A8473F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C7D4-4BA8-4686-EF68-5EB59F64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1BA7E-6F4F-B3C2-9D11-8E1FAD348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B0417C-7750-9BFA-CAAD-ECB129C2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F81CD-8901-A32B-BD0B-1CDEFE15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FE752-209E-A5D9-86BD-08E99638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A2D8BB-3D40-597E-F2C6-859DF23A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5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5EAF8-0BE7-870B-9755-34856C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D97DF0-3799-33EE-BC10-98BCDAAC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B5E274-4309-C163-3058-560A58EAB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104686-45D1-16C7-9CC6-2BD65B4A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C214BF-F525-5B04-EB44-818FDD505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280A7B-AE18-BEA9-7229-EA54E573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4835C4-49E7-3B39-E672-E581D5DA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28A754-BC30-D529-3E67-69BD3C90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5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0E0A-7BE3-B4CE-7EB0-9801CB8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5DEAB6-66B4-B211-397D-AD6E634D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418C04-0419-2E48-879E-139B453A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932B8-9815-95A1-5331-20574F2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F6C236-A5B8-2FBF-9740-049163F7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2AC592-BA6D-49AD-7301-03E958FD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7BAB44-6273-31D1-252F-8BC6DEE8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F90BD-EA74-C2A6-2F5E-1576AEC9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B3EB2-0766-CFA6-D1C9-534838DF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FBFF3-D5D6-728E-B314-53D15B42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1299A0-7940-9134-AA0F-A54163C5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76747-AB03-3E8C-7B7F-678C125E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88AEF7-077D-26DF-9CDB-1AF249F1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C8778-CE73-F089-6081-FEC44515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A2EB49-BF5A-788A-C115-76C483EF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43E099-692D-6C65-8D71-DD5E53C0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E41567-69CE-461C-500E-B1E500F9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D4D324-54B3-B174-C676-BCC95AAA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4F0D0-8B12-AA77-CFB3-389DAC53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6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E659D4-7BAE-2B88-A7D8-0BF743D1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27546-BF8D-F33B-A168-8B1A5A8A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76601-58E6-DB02-4892-E127532A3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779E-BA6D-4C52-B755-DE0C5D29FB1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138A7-A753-35C0-6769-DC43059A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B4E2D-5A71-047D-8377-4F53009A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C2E0-682A-4D42-8386-0F3C25E20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BDA3EF1-0725-A7D3-EC1F-16E380E2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16244E-DAFF-1460-2561-18AC5E139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DD332C-FAEC-8E46-9CAC-4A554E0F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3FA229-BBA4-09C6-C570-0DE98133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F388AF-9290-4C96-B5A8-6969DD22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73F23E-7945-8134-6830-A6ABC803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727"/>
            <a:ext cx="12192000" cy="53031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4316A82-C6A4-399B-4031-43B5F5BA7A7C}"/>
              </a:ext>
            </a:extLst>
          </p:cNvPr>
          <p:cNvSpPr/>
          <p:nvPr/>
        </p:nvSpPr>
        <p:spPr>
          <a:xfrm>
            <a:off x="84905" y="1409350"/>
            <a:ext cx="1233182" cy="914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81E6AC0-79DA-8F6C-F4FA-C51A6930BD3E}"/>
              </a:ext>
            </a:extLst>
          </p:cNvPr>
          <p:cNvSpPr/>
          <p:nvPr/>
        </p:nvSpPr>
        <p:spPr>
          <a:xfrm>
            <a:off x="83890" y="3193477"/>
            <a:ext cx="1233182" cy="914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DF43C8-64AE-113B-DB7D-E143AED995C6}"/>
              </a:ext>
            </a:extLst>
          </p:cNvPr>
          <p:cNvSpPr/>
          <p:nvPr/>
        </p:nvSpPr>
        <p:spPr>
          <a:xfrm>
            <a:off x="83890" y="4937125"/>
            <a:ext cx="1233182" cy="914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13FE9C9-86AC-B2FF-5426-86E3B7AE28EB}"/>
              </a:ext>
            </a:extLst>
          </p:cNvPr>
          <p:cNvSpPr/>
          <p:nvPr/>
        </p:nvSpPr>
        <p:spPr>
          <a:xfrm>
            <a:off x="10529582" y="960538"/>
            <a:ext cx="1596851" cy="130031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9E3AAE-9A02-DF7C-ACC5-577130EAA248}"/>
              </a:ext>
            </a:extLst>
          </p:cNvPr>
          <p:cNvSpPr/>
          <p:nvPr/>
        </p:nvSpPr>
        <p:spPr>
          <a:xfrm>
            <a:off x="10539057" y="1253417"/>
            <a:ext cx="1587375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44ED14-F926-D6D0-2BC5-F9175D0812E5}"/>
              </a:ext>
            </a:extLst>
          </p:cNvPr>
          <p:cNvSpPr/>
          <p:nvPr/>
        </p:nvSpPr>
        <p:spPr>
          <a:xfrm>
            <a:off x="10648817" y="1546296"/>
            <a:ext cx="1371289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70EA942-8400-7612-BA01-80A281A46B5F}"/>
              </a:ext>
            </a:extLst>
          </p:cNvPr>
          <p:cNvSpPr/>
          <p:nvPr/>
        </p:nvSpPr>
        <p:spPr>
          <a:xfrm>
            <a:off x="10715146" y="1830265"/>
            <a:ext cx="1304959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F81817A-BE7A-4215-8FD6-A98886CDEEA3}"/>
              </a:ext>
            </a:extLst>
          </p:cNvPr>
          <p:cNvSpPr/>
          <p:nvPr/>
        </p:nvSpPr>
        <p:spPr>
          <a:xfrm>
            <a:off x="10820169" y="2123144"/>
            <a:ext cx="1034075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3D52EE9-2F63-4106-5324-3704E3A19657}"/>
              </a:ext>
            </a:extLst>
          </p:cNvPr>
          <p:cNvSpPr/>
          <p:nvPr/>
        </p:nvSpPr>
        <p:spPr>
          <a:xfrm>
            <a:off x="10529582" y="2424167"/>
            <a:ext cx="1587375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D0ECA80-4C20-90A7-B8D3-2BB3AD6F1D9F}"/>
              </a:ext>
            </a:extLst>
          </p:cNvPr>
          <p:cNvSpPr/>
          <p:nvPr/>
        </p:nvSpPr>
        <p:spPr>
          <a:xfrm>
            <a:off x="10539058" y="2724420"/>
            <a:ext cx="1587374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C5B580-8E22-A495-A3B8-762DD5092793}"/>
              </a:ext>
            </a:extLst>
          </p:cNvPr>
          <p:cNvSpPr/>
          <p:nvPr/>
        </p:nvSpPr>
        <p:spPr>
          <a:xfrm>
            <a:off x="10648817" y="3008389"/>
            <a:ext cx="1361813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7A06C30-17FB-2E19-BA35-6A4512A47ACF}"/>
              </a:ext>
            </a:extLst>
          </p:cNvPr>
          <p:cNvSpPr/>
          <p:nvPr/>
        </p:nvSpPr>
        <p:spPr>
          <a:xfrm>
            <a:off x="10561579" y="3298405"/>
            <a:ext cx="1555378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19B2E0-E08C-DCB3-26CA-4FB4B7A94A87}"/>
              </a:ext>
            </a:extLst>
          </p:cNvPr>
          <p:cNvSpPr/>
          <p:nvPr/>
        </p:nvSpPr>
        <p:spPr>
          <a:xfrm>
            <a:off x="10561578" y="3591284"/>
            <a:ext cx="1449051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7D3C53C-2017-2C79-EFB1-A2C40E86F75D}"/>
              </a:ext>
            </a:extLst>
          </p:cNvPr>
          <p:cNvSpPr/>
          <p:nvPr/>
        </p:nvSpPr>
        <p:spPr>
          <a:xfrm>
            <a:off x="10561579" y="3894365"/>
            <a:ext cx="1546531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10FD4C7-92E1-7C01-F521-4EBC85AE9238}"/>
              </a:ext>
            </a:extLst>
          </p:cNvPr>
          <p:cNvSpPr/>
          <p:nvPr/>
        </p:nvSpPr>
        <p:spPr>
          <a:xfrm>
            <a:off x="10561579" y="4192560"/>
            <a:ext cx="1546532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2F6A21C-9B99-22E2-7D45-2A3F7580EB6B}"/>
              </a:ext>
            </a:extLst>
          </p:cNvPr>
          <p:cNvSpPr/>
          <p:nvPr/>
        </p:nvSpPr>
        <p:spPr>
          <a:xfrm>
            <a:off x="10561579" y="4476529"/>
            <a:ext cx="1587374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4DCB912-63EE-3D50-D039-0A65DA3123A1}"/>
              </a:ext>
            </a:extLst>
          </p:cNvPr>
          <p:cNvSpPr/>
          <p:nvPr/>
        </p:nvSpPr>
        <p:spPr>
          <a:xfrm>
            <a:off x="10568860" y="4769408"/>
            <a:ext cx="1499094" cy="1559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0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F388AF-9290-4C96-B5A8-6969DD22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533AE4-1645-D37C-2C17-4332E45C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8992"/>
            <a:ext cx="12192000" cy="51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F388AF-9290-4C96-B5A8-6969DD22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B16A0A-B672-4F6C-7999-CE02CDD9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764"/>
            <a:ext cx="12192000" cy="52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F388AF-9290-4C96-B5A8-6969DD22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A522EB7-A81E-F5A3-9607-B9C14B5E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1999"/>
            <a:ext cx="12192000" cy="54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F388AF-9290-4C96-B5A8-6969DD22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EFEA18-9673-8F32-96A8-4F1137A5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8684"/>
            <a:ext cx="12192000" cy="54806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FEA3014-F2A6-A74D-67B7-0508CC64781F}"/>
              </a:ext>
            </a:extLst>
          </p:cNvPr>
          <p:cNvSpPr/>
          <p:nvPr/>
        </p:nvSpPr>
        <p:spPr>
          <a:xfrm>
            <a:off x="6460691" y="792883"/>
            <a:ext cx="1304959" cy="22856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FAEE3F-782D-A6C5-9FF8-D6E842EEEEFA}"/>
              </a:ext>
            </a:extLst>
          </p:cNvPr>
          <p:cNvSpPr/>
          <p:nvPr/>
        </p:nvSpPr>
        <p:spPr>
          <a:xfrm>
            <a:off x="747551" y="1770814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7A45D0-E30A-ED82-978A-3A80D9961E8E}"/>
              </a:ext>
            </a:extLst>
          </p:cNvPr>
          <p:cNvSpPr/>
          <p:nvPr/>
        </p:nvSpPr>
        <p:spPr>
          <a:xfrm>
            <a:off x="2086441" y="1770814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D2A0A7-1C0F-E0F2-6C8B-EFD9839FED04}"/>
              </a:ext>
            </a:extLst>
          </p:cNvPr>
          <p:cNvSpPr/>
          <p:nvPr/>
        </p:nvSpPr>
        <p:spPr>
          <a:xfrm>
            <a:off x="3455811" y="1770814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223671-8EC3-CA05-0641-2EF067E7AB36}"/>
              </a:ext>
            </a:extLst>
          </p:cNvPr>
          <p:cNvSpPr/>
          <p:nvPr/>
        </p:nvSpPr>
        <p:spPr>
          <a:xfrm>
            <a:off x="4794701" y="1770814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EA8E77-EE86-384F-36BF-7F502EDA5FB6}"/>
              </a:ext>
            </a:extLst>
          </p:cNvPr>
          <p:cNvSpPr/>
          <p:nvPr/>
        </p:nvSpPr>
        <p:spPr>
          <a:xfrm>
            <a:off x="6828679" y="1710136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8DBA516-7193-AA96-0F8C-B501E1F4F93B}"/>
              </a:ext>
            </a:extLst>
          </p:cNvPr>
          <p:cNvSpPr/>
          <p:nvPr/>
        </p:nvSpPr>
        <p:spPr>
          <a:xfrm>
            <a:off x="8167569" y="1710136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1872BE-9C8B-00A1-9287-DA14399C39F0}"/>
              </a:ext>
            </a:extLst>
          </p:cNvPr>
          <p:cNvSpPr/>
          <p:nvPr/>
        </p:nvSpPr>
        <p:spPr>
          <a:xfrm>
            <a:off x="9536939" y="1710136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3A171F-F9CE-A489-D7A3-F29EAFD5F624}"/>
              </a:ext>
            </a:extLst>
          </p:cNvPr>
          <p:cNvSpPr/>
          <p:nvPr/>
        </p:nvSpPr>
        <p:spPr>
          <a:xfrm>
            <a:off x="10875829" y="1710136"/>
            <a:ext cx="1255208" cy="60290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EA1C7F2-4883-49DE-B9B9-C258D3F96885}"/>
              </a:ext>
            </a:extLst>
          </p:cNvPr>
          <p:cNvSpPr/>
          <p:nvPr/>
        </p:nvSpPr>
        <p:spPr>
          <a:xfrm>
            <a:off x="341191" y="5474043"/>
            <a:ext cx="536139" cy="1985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A4F97B-452D-C39A-972A-8BB4976B3909}"/>
              </a:ext>
            </a:extLst>
          </p:cNvPr>
          <p:cNvSpPr/>
          <p:nvPr/>
        </p:nvSpPr>
        <p:spPr>
          <a:xfrm>
            <a:off x="1202045" y="4472774"/>
            <a:ext cx="536139" cy="1985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FBF4C65-0C1B-FE54-BE9E-8E2BFEFC4888}"/>
              </a:ext>
            </a:extLst>
          </p:cNvPr>
          <p:cNvSpPr/>
          <p:nvPr/>
        </p:nvSpPr>
        <p:spPr>
          <a:xfrm>
            <a:off x="2375937" y="5424616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7B9650-6A6F-640F-1634-46B01A8D2874}"/>
              </a:ext>
            </a:extLst>
          </p:cNvPr>
          <p:cNvSpPr/>
          <p:nvPr/>
        </p:nvSpPr>
        <p:spPr>
          <a:xfrm>
            <a:off x="3187741" y="4258962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FD1F09-5B7B-D7A0-2718-277F0F5DE4A2}"/>
              </a:ext>
            </a:extLst>
          </p:cNvPr>
          <p:cNvSpPr/>
          <p:nvPr/>
        </p:nvSpPr>
        <p:spPr>
          <a:xfrm>
            <a:off x="4324186" y="5226908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B92E0EC-ED94-8539-A63C-DEEB9F607769}"/>
              </a:ext>
            </a:extLst>
          </p:cNvPr>
          <p:cNvSpPr/>
          <p:nvPr/>
        </p:nvSpPr>
        <p:spPr>
          <a:xfrm>
            <a:off x="5173060" y="3455853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701D50-04E6-532B-2FFD-536B8AB80884}"/>
              </a:ext>
            </a:extLst>
          </p:cNvPr>
          <p:cNvSpPr/>
          <p:nvPr/>
        </p:nvSpPr>
        <p:spPr>
          <a:xfrm>
            <a:off x="6292540" y="5424615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ADE69A1-D4D7-0316-801E-43CFD3FF960D}"/>
              </a:ext>
            </a:extLst>
          </p:cNvPr>
          <p:cNvSpPr/>
          <p:nvPr/>
        </p:nvSpPr>
        <p:spPr>
          <a:xfrm>
            <a:off x="7046302" y="4398420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5E0C387-8B4E-40AA-3F05-AA530EA3CF68}"/>
              </a:ext>
            </a:extLst>
          </p:cNvPr>
          <p:cNvSpPr/>
          <p:nvPr/>
        </p:nvSpPr>
        <p:spPr>
          <a:xfrm>
            <a:off x="7765650" y="5152554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EBE1BF-2EC7-0F57-62CA-A1454FB2F8DC}"/>
              </a:ext>
            </a:extLst>
          </p:cNvPr>
          <p:cNvSpPr/>
          <p:nvPr/>
        </p:nvSpPr>
        <p:spPr>
          <a:xfrm>
            <a:off x="8473556" y="3542563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05398C7-0AE3-3987-FD8E-80EDEAF33775}"/>
              </a:ext>
            </a:extLst>
          </p:cNvPr>
          <p:cNvSpPr/>
          <p:nvPr/>
        </p:nvSpPr>
        <p:spPr>
          <a:xfrm>
            <a:off x="9927534" y="3937979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0B46BCA-A683-6DF6-24C7-BC52007F57B4}"/>
              </a:ext>
            </a:extLst>
          </p:cNvPr>
          <p:cNvSpPr/>
          <p:nvPr/>
        </p:nvSpPr>
        <p:spPr>
          <a:xfrm>
            <a:off x="10570085" y="5573322"/>
            <a:ext cx="536139" cy="273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B91F773-54AB-D034-1CB2-DB7EB25BAB6F}"/>
              </a:ext>
            </a:extLst>
          </p:cNvPr>
          <p:cNvSpPr/>
          <p:nvPr/>
        </p:nvSpPr>
        <p:spPr>
          <a:xfrm>
            <a:off x="9242270" y="5424615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3FAF7B0-D0C8-4BB9-44EB-92A3362DC227}"/>
              </a:ext>
            </a:extLst>
          </p:cNvPr>
          <p:cNvSpPr/>
          <p:nvPr/>
        </p:nvSpPr>
        <p:spPr>
          <a:xfrm>
            <a:off x="10753913" y="5698171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1B725B-AC5F-A5F1-1F8B-9225D07517A0}"/>
              </a:ext>
            </a:extLst>
          </p:cNvPr>
          <p:cNvSpPr/>
          <p:nvPr/>
        </p:nvSpPr>
        <p:spPr>
          <a:xfrm>
            <a:off x="11472956" y="5551383"/>
            <a:ext cx="536139" cy="148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280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Backup Safety</dc:creator>
  <cp:lastModifiedBy>Backup Safety</cp:lastModifiedBy>
  <cp:revision>3</cp:revision>
  <dcterms:created xsi:type="dcterms:W3CDTF">2023-11-30T02:22:51Z</dcterms:created>
  <dcterms:modified xsi:type="dcterms:W3CDTF">2023-12-03T16:35:36Z</dcterms:modified>
</cp:coreProperties>
</file>