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565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41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6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91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27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496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984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553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639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3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149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E790-1C6A-4F67-BD5F-18E95E7DB2B2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26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nadezhda-vasso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muil-Petrov" TargetMode="External"/><Relationship Id="rId5" Type="http://schemas.openxmlformats.org/officeDocument/2006/relationships/hyperlink" Target="https://github.com/GMachkanov" TargetMode="External"/><Relationship Id="rId4" Type="http://schemas.openxmlformats.org/officeDocument/2006/relationships/hyperlink" Target="https://github.com/GBurlako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atla.softuni-friend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github.com/Samuil-Petrov/TeamKat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2262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9800" i="1" dirty="0" smtClean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Team </a:t>
            </a:r>
            <a:r>
              <a:rPr lang="en-US" sz="9800" i="1" dirty="0" err="1" smtClean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Katla</a:t>
            </a:r>
            <a:endParaRPr lang="bg-BG" sz="9800" i="1" dirty="0">
              <a:solidFill>
                <a:schemeClr val="tx2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16832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Цели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08909"/>
            <a:ext cx="8496944" cy="4893647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Целта на проекта </a:t>
            </a:r>
            <a:r>
              <a:rPr lang="en-US" sz="2400" dirty="0" err="1" smtClean="0">
                <a:latin typeface="Georgia" panose="02040502050405020303" pitchFamily="18" charset="0"/>
              </a:rPr>
              <a:t>Katla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latin typeface="Georgia" panose="02040502050405020303" pitchFamily="18" charset="0"/>
              </a:rPr>
              <a:t>бе да се създаде уеб сайт с развлекателна насоченост. </a:t>
            </a:r>
          </a:p>
          <a:p>
            <a:pPr algn="just"/>
            <a:endParaRPr lang="bg-BG" sz="2400" dirty="0">
              <a:latin typeface="Georgia" panose="02040502050405020303" pitchFamily="18" charset="0"/>
            </a:endParaRPr>
          </a:p>
          <a:p>
            <a:pPr algn="just"/>
            <a:r>
              <a:rPr lang="bg-BG" sz="2400" dirty="0" smtClean="0">
                <a:latin typeface="Georgia" panose="02040502050405020303" pitchFamily="18" charset="0"/>
              </a:rPr>
              <a:t>Основните насоки за нас бяха:</a:t>
            </a:r>
          </a:p>
          <a:p>
            <a:pPr algn="just"/>
            <a:endParaRPr lang="bg-BG" sz="2400" dirty="0" smtClean="0">
              <a:latin typeface="Georgia" panose="02040502050405020303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bg-BG" sz="2400" dirty="0" smtClean="0">
                <a:latin typeface="Georgia" panose="02040502050405020303" pitchFamily="18" charset="0"/>
              </a:rPr>
              <a:t>създаване на оригинално съдържание, използвайки материали от изминалите курсове в </a:t>
            </a:r>
            <a:r>
              <a:rPr lang="bg-BG" sz="2400" dirty="0" err="1" smtClean="0">
                <a:latin typeface="Georgia" panose="02040502050405020303" pitchFamily="18" charset="0"/>
              </a:rPr>
              <a:t>СофтУни</a:t>
            </a:r>
            <a:r>
              <a:rPr lang="bg-BG" sz="2400" dirty="0" smtClean="0">
                <a:latin typeface="Georgia" panose="02040502050405020303" pitchFamily="18" charset="0"/>
              </a:rPr>
              <a:t>;</a:t>
            </a:r>
          </a:p>
          <a:p>
            <a:pPr marL="285750" indent="-285750" algn="just">
              <a:buFontTx/>
              <a:buChar char="-"/>
            </a:pPr>
            <a:r>
              <a:rPr lang="bg-BG" sz="2400" dirty="0">
                <a:latin typeface="Georgia" panose="02040502050405020303" pitchFamily="18" charset="0"/>
              </a:rPr>
              <a:t>с</a:t>
            </a:r>
            <a:r>
              <a:rPr lang="bg-BG" sz="2400" dirty="0" smtClean="0">
                <a:latin typeface="Georgia" panose="02040502050405020303" pitchFamily="18" charset="0"/>
              </a:rPr>
              <a:t>ъздаване на оригинален и запомнящ се дизайн, който да бъде максимално интуитивен и пригоден за различни мобилни устройства;</a:t>
            </a:r>
          </a:p>
          <a:p>
            <a:pPr marL="285750" indent="-285750" algn="just">
              <a:buFontTx/>
              <a:buChar char="-"/>
            </a:pPr>
            <a:r>
              <a:rPr lang="bg-BG" sz="2400" dirty="0">
                <a:latin typeface="Georgia" panose="02040502050405020303" pitchFamily="18" charset="0"/>
              </a:rPr>
              <a:t>н</a:t>
            </a:r>
            <a:r>
              <a:rPr lang="bg-BG" sz="2400" dirty="0" smtClean="0">
                <a:latin typeface="Georgia" panose="02040502050405020303" pitchFamily="18" charset="0"/>
              </a:rPr>
              <a:t>атрупване на опит по отношение както на работата в екип, така и в използването на различни техники за уеб разработка.</a:t>
            </a:r>
            <a:endParaRPr lang="bg-BG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Участници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08909"/>
            <a:ext cx="8496944" cy="3416320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Участниците в отбор </a:t>
            </a:r>
            <a:r>
              <a:rPr lang="en-US" sz="2400" dirty="0" err="1" smtClean="0">
                <a:latin typeface="Georgia" panose="02040502050405020303" pitchFamily="18" charset="0"/>
              </a:rPr>
              <a:t>Katla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latin typeface="Georgia" panose="02040502050405020303" pitchFamily="18" charset="0"/>
              </a:rPr>
              <a:t>са:</a:t>
            </a: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  <a:p>
            <a:r>
              <a:rPr lang="bg-BG" sz="2400" dirty="0" smtClean="0">
                <a:latin typeface="Georgia" panose="02040502050405020303" pitchFamily="18" charset="0"/>
              </a:rPr>
              <a:t>Надежда </a:t>
            </a:r>
            <a:r>
              <a:rPr lang="bg-BG" sz="2400" dirty="0" err="1" smtClean="0">
                <a:latin typeface="Georgia" panose="02040502050405020303" pitchFamily="18" charset="0"/>
              </a:rPr>
              <a:t>Васова</a:t>
            </a:r>
            <a:r>
              <a:rPr lang="bg-BG" sz="2400" dirty="0" smtClean="0">
                <a:latin typeface="Georgia" panose="02040502050405020303" pitchFamily="18" charset="0"/>
              </a:rPr>
              <a:t> </a:t>
            </a:r>
          </a:p>
          <a:p>
            <a:r>
              <a:rPr lang="bg-BG" sz="2400" dirty="0">
                <a:latin typeface="Georgia" panose="02040502050405020303" pitchFamily="18" charset="0"/>
              </a:rPr>
              <a:t>	</a:t>
            </a:r>
            <a:endParaRPr lang="bg-BG" sz="2400" dirty="0" smtClean="0">
              <a:latin typeface="Georgia" panose="02040502050405020303" pitchFamily="18" charset="0"/>
            </a:endParaRPr>
          </a:p>
          <a:p>
            <a:r>
              <a:rPr lang="bg-BG" sz="2400" dirty="0">
                <a:latin typeface="Georgia" panose="02040502050405020303" pitchFamily="18" charset="0"/>
              </a:rPr>
              <a:t>	</a:t>
            </a:r>
            <a:r>
              <a:rPr lang="bg-BG" sz="2400" dirty="0" smtClean="0">
                <a:latin typeface="Georgia" panose="02040502050405020303" pitchFamily="18" charset="0"/>
              </a:rPr>
              <a:t>Габриела </a:t>
            </a:r>
            <a:r>
              <a:rPr lang="bg-BG" sz="2400" dirty="0" err="1" smtClean="0">
                <a:latin typeface="Georgia" panose="02040502050405020303" pitchFamily="18" charset="0"/>
              </a:rPr>
              <a:t>Бурлакова</a:t>
            </a:r>
            <a:endParaRPr lang="bg-BG" sz="2400" dirty="0">
              <a:latin typeface="Georgia" panose="02040502050405020303" pitchFamily="18" charset="0"/>
            </a:endParaRPr>
          </a:p>
          <a:p>
            <a:r>
              <a:rPr lang="bg-BG" sz="2400" dirty="0" smtClean="0">
                <a:latin typeface="Georgia" panose="02040502050405020303" pitchFamily="18" charset="0"/>
              </a:rPr>
              <a:t>		</a:t>
            </a:r>
          </a:p>
          <a:p>
            <a:r>
              <a:rPr lang="bg-BG" sz="2400" dirty="0">
                <a:latin typeface="Georgia" panose="02040502050405020303" pitchFamily="18" charset="0"/>
              </a:rPr>
              <a:t>	</a:t>
            </a:r>
            <a:r>
              <a:rPr lang="bg-BG" sz="2400" dirty="0" smtClean="0">
                <a:latin typeface="Georgia" panose="02040502050405020303" pitchFamily="18" charset="0"/>
              </a:rPr>
              <a:t>	Георги </a:t>
            </a:r>
            <a:r>
              <a:rPr lang="bg-BG" sz="2400" dirty="0" err="1" smtClean="0">
                <a:latin typeface="Georgia" panose="02040502050405020303" pitchFamily="18" charset="0"/>
              </a:rPr>
              <a:t>Мачканов</a:t>
            </a:r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Самуил Петрол</a:t>
            </a:r>
            <a:endParaRPr lang="bg-BG" sz="24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48880"/>
            <a:ext cx="504056" cy="50405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07" y="3065041"/>
            <a:ext cx="504056" cy="504056"/>
          </a:xfrm>
          <a:prstGeom prst="rect">
            <a:avLst/>
          </a:prstGeom>
        </p:spPr>
      </p:pic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63" y="3789040"/>
            <a:ext cx="504056" cy="504056"/>
          </a:xfrm>
          <a:prstGeom prst="rect">
            <a:avLst/>
          </a:prstGeom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94" y="4506218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 smtClean="0">
                <a:solidFill>
                  <a:schemeClr val="tx2">
                    <a:lumMod val="50000"/>
                  </a:schemeClr>
                </a:solidFill>
              </a:rPr>
              <a:t>Team work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797" y="1844824"/>
            <a:ext cx="8496944" cy="1200329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bg-BG" sz="2400" dirty="0" smtClean="0">
                <a:latin typeface="Georgia" panose="02040502050405020303" pitchFamily="18" charset="0"/>
              </a:rPr>
              <a:t>В хода на работата използвахме </a:t>
            </a:r>
            <a:r>
              <a:rPr lang="en-US" sz="2400" dirty="0" err="1" smtClean="0">
                <a:latin typeface="Georgia" panose="02040502050405020303" pitchFamily="18" charset="0"/>
              </a:rPr>
              <a:t>GitHub</a:t>
            </a:r>
            <a:r>
              <a:rPr lang="bg-BG" sz="2400" dirty="0" smtClean="0">
                <a:latin typeface="Georgia" panose="02040502050405020303" pitchFamily="18" charset="0"/>
              </a:rPr>
              <a:t> за съхраняване на отборния ни проект, а за извършване на корекции работихме с </a:t>
            </a:r>
            <a:r>
              <a:rPr lang="en-US" sz="2400" dirty="0" err="1" smtClean="0">
                <a:latin typeface="Georgia" panose="02040502050405020303" pitchFamily="18" charset="0"/>
              </a:rPr>
              <a:t>TortoiseSVN</a:t>
            </a:r>
            <a:endParaRPr lang="bg-BG" sz="24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086">
            <a:off x="5026951" y="4005064"/>
            <a:ext cx="3239435" cy="2109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0610">
            <a:off x="1043608" y="3933056"/>
            <a:ext cx="2903544" cy="21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Какво използвахме?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8496944" cy="3046988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За реализиране на поставените цели </a:t>
            </a:r>
            <a:r>
              <a:rPr lang="bg-BG" sz="2400" dirty="0" err="1" smtClean="0">
                <a:latin typeface="Georgia" panose="02040502050405020303" pitchFamily="18" charset="0"/>
              </a:rPr>
              <a:t>изполвахме</a:t>
            </a:r>
            <a:r>
              <a:rPr lang="bg-BG" sz="2400" dirty="0" smtClean="0">
                <a:latin typeface="Georgia" panose="02040502050405020303" pitchFamily="18" charset="0"/>
              </a:rPr>
              <a:t>:</a:t>
            </a: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HTML 5 </a:t>
            </a:r>
            <a:r>
              <a:rPr lang="bg-BG" sz="2400" dirty="0" smtClean="0">
                <a:latin typeface="Georgia" panose="02040502050405020303" pitchFamily="18" charset="0"/>
              </a:rPr>
              <a:t>за съдържателната част на сайта;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CSS 3 </a:t>
            </a:r>
            <a:r>
              <a:rPr lang="bg-BG" sz="2400" dirty="0" smtClean="0">
                <a:latin typeface="Georgia" panose="02040502050405020303" pitchFamily="18" charset="0"/>
              </a:rPr>
              <a:t>за стилизиране;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Bootstrap </a:t>
            </a:r>
            <a:r>
              <a:rPr lang="bg-BG" sz="2400" dirty="0" smtClean="0">
                <a:latin typeface="Georgia" panose="02040502050405020303" pitchFamily="18" charset="0"/>
              </a:rPr>
              <a:t>за изграждане на </a:t>
            </a:r>
            <a:r>
              <a:rPr lang="en-US" sz="2400" dirty="0" smtClean="0">
                <a:latin typeface="Georgia" panose="02040502050405020303" pitchFamily="18" charset="0"/>
              </a:rPr>
              <a:t>responsive </a:t>
            </a:r>
            <a:r>
              <a:rPr lang="bg-BG" sz="2400" dirty="0" smtClean="0">
                <a:latin typeface="Georgia" panose="02040502050405020303" pitchFamily="18" charset="0"/>
              </a:rPr>
              <a:t>дизайн;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jQuery UI</a:t>
            </a:r>
            <a:r>
              <a:rPr lang="bg-BG" sz="2400" dirty="0" smtClean="0">
                <a:latin typeface="Georgia" panose="02040502050405020303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jQuery </a:t>
            </a:r>
            <a:r>
              <a:rPr lang="bg-BG" sz="2400" dirty="0" smtClean="0">
                <a:latin typeface="Georgia" panose="02040502050405020303" pitchFamily="18" charset="0"/>
              </a:rPr>
              <a:t>за </a:t>
            </a:r>
            <a:r>
              <a:rPr lang="bg-BG" sz="2400" dirty="0" err="1" smtClean="0">
                <a:latin typeface="Georgia" panose="02040502050405020303" pitchFamily="18" charset="0"/>
              </a:rPr>
              <a:t>преизползване</a:t>
            </a:r>
            <a:r>
              <a:rPr lang="bg-BG" sz="2400" dirty="0" smtClean="0">
                <a:latin typeface="Georgia" panose="02040502050405020303" pitchFamily="18" charset="0"/>
              </a:rPr>
              <a:t> на кода;</a:t>
            </a:r>
          </a:p>
          <a:p>
            <a:r>
              <a:rPr lang="bg-BG" sz="2400" dirty="0" smtClean="0">
                <a:latin typeface="Georgia" panose="02040502050405020303" pitchFamily="18" charset="0"/>
              </a:rPr>
              <a:t>-  </a:t>
            </a:r>
            <a:r>
              <a:rPr lang="en-US" sz="2400" dirty="0" smtClean="0">
                <a:latin typeface="Georgia" panose="02040502050405020303" pitchFamily="18" charset="0"/>
              </a:rPr>
              <a:t>PHP </a:t>
            </a:r>
            <a:r>
              <a:rPr lang="bg-BG" sz="2400" dirty="0" smtClean="0">
                <a:latin typeface="Georgia" panose="02040502050405020303" pitchFamily="18" charset="0"/>
              </a:rPr>
              <a:t>за разработване на калкулатор</a:t>
            </a:r>
            <a:r>
              <a:rPr lang="bg-BG" sz="2400" dirty="0" smtClean="0">
                <a:latin typeface="Georgia" panose="02040502050405020303" pitchFamily="18" charset="0"/>
              </a:rPr>
              <a:t>.</a:t>
            </a:r>
            <a:endParaRPr lang="bg-BG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72" y="116632"/>
            <a:ext cx="8229600" cy="1143000"/>
          </a:xfrm>
        </p:spPr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Кой какво направи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568" y="1340768"/>
            <a:ext cx="8496944" cy="5324535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000" dirty="0" smtClean="0">
                <a:latin typeface="Georgia" panose="02040502050405020303" pitchFamily="18" charset="0"/>
              </a:rPr>
              <a:t>Всеки от отбора допринесе за крайния резултат:</a:t>
            </a:r>
          </a:p>
          <a:p>
            <a:pPr algn="ctr"/>
            <a:endParaRPr lang="bg-BG" sz="20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Надежда </a:t>
            </a:r>
            <a:r>
              <a:rPr lang="bg-BG" sz="2000" dirty="0" err="1" smtClean="0">
                <a:latin typeface="Georgia" panose="02040502050405020303" pitchFamily="18" charset="0"/>
              </a:rPr>
              <a:t>Васова</a:t>
            </a:r>
            <a:r>
              <a:rPr lang="bg-BG" sz="20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bg-BG" sz="2000" dirty="0" smtClean="0">
                <a:latin typeface="Georgia" panose="02040502050405020303" pitchFamily="18" charset="0"/>
              </a:rPr>
              <a:t>	За киноманите</a:t>
            </a:r>
          </a:p>
          <a:p>
            <a:r>
              <a:rPr lang="bg-BG" sz="2000" dirty="0" smtClean="0">
                <a:latin typeface="Georgia" panose="02040502050405020303" pitchFamily="18" charset="0"/>
              </a:rPr>
              <a:t>	За ценители</a:t>
            </a:r>
          </a:p>
          <a:p>
            <a:r>
              <a:rPr lang="bg-BG" sz="2000" dirty="0" smtClean="0">
                <a:latin typeface="Georgia" panose="02040502050405020303" pitchFamily="18" charset="0"/>
              </a:rPr>
              <a:t>	10 прости правила</a:t>
            </a: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Габриела </a:t>
            </a:r>
            <a:r>
              <a:rPr lang="bg-BG" sz="2000" dirty="0" err="1" smtClean="0">
                <a:latin typeface="Georgia" panose="02040502050405020303" pitchFamily="18" charset="0"/>
              </a:rPr>
              <a:t>Бурлакова</a:t>
            </a:r>
            <a:r>
              <a:rPr lang="bg-BG" sz="20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en-US" sz="2000" dirty="0" smtClean="0">
                <a:latin typeface="Georgia" panose="02040502050405020303" pitchFamily="18" charset="0"/>
              </a:rPr>
              <a:t>Home</a:t>
            </a:r>
            <a:endParaRPr lang="bg-BG" sz="2000" dirty="0" smtClean="0">
              <a:latin typeface="Georgia" panose="02040502050405020303" pitchFamily="18" charset="0"/>
            </a:endParaRP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en-US" sz="2000" dirty="0" smtClean="0">
                <a:latin typeface="Georgia" panose="02040502050405020303" pitchFamily="18" charset="0"/>
              </a:rPr>
              <a:t>I </a:t>
            </a:r>
            <a:r>
              <a:rPr lang="bg-BG" sz="2000" dirty="0" err="1" smtClean="0">
                <a:latin typeface="Georgia" panose="02040502050405020303" pitchFamily="18" charset="0"/>
              </a:rPr>
              <a:t>лайк</a:t>
            </a:r>
            <a:r>
              <a:rPr lang="bg-BG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you</a:t>
            </a:r>
          </a:p>
          <a:p>
            <a:r>
              <a:rPr lang="en-US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За любознателните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Животът в </a:t>
            </a:r>
            <a:r>
              <a:rPr lang="bg-BG" sz="2000" dirty="0" err="1" smtClean="0">
                <a:latin typeface="Georgia" panose="02040502050405020303" pitchFamily="18" charset="0"/>
              </a:rPr>
              <a:t>СофтУни</a:t>
            </a:r>
            <a:endParaRPr lang="bg-BG" sz="2000" dirty="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Георги </a:t>
            </a:r>
            <a:r>
              <a:rPr lang="bg-BG" sz="2000" dirty="0" err="1" smtClean="0">
                <a:latin typeface="Georgia" panose="02040502050405020303" pitchFamily="18" charset="0"/>
              </a:rPr>
              <a:t>Мачканов</a:t>
            </a:r>
            <a:r>
              <a:rPr lang="bg-BG" sz="20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Калкулатор с </a:t>
            </a:r>
            <a:r>
              <a:rPr lang="en-US" sz="2000" dirty="0" smtClean="0">
                <a:latin typeface="Georgia" panose="02040502050405020303" pitchFamily="18" charset="0"/>
              </a:rPr>
              <a:t>PHP</a:t>
            </a:r>
          </a:p>
          <a:p>
            <a:r>
              <a:rPr lang="en-US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Минутки за реклама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err="1" smtClean="0">
                <a:latin typeface="Georgia" panose="02040502050405020303" pitchFamily="18" charset="0"/>
              </a:rPr>
              <a:t>Валидация</a:t>
            </a:r>
            <a:endParaRPr lang="bg-BG" sz="2000" dirty="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Самуил Петров: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Създаване на </a:t>
            </a:r>
            <a:r>
              <a:rPr lang="en-US" sz="2000" dirty="0" err="1" smtClean="0">
                <a:latin typeface="Georgia" panose="02040502050405020303" pitchFamily="18" charset="0"/>
              </a:rPr>
              <a:t>GitHub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bg-BG" sz="2000" dirty="0" smtClean="0">
                <a:latin typeface="Georgia" panose="02040502050405020303" pitchFamily="18" charset="0"/>
              </a:rPr>
              <a:t>хранилище</a:t>
            </a:r>
            <a:endParaRPr lang="bg-BG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Крайният резултат?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8496944" cy="3416320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Крайният резултат от работата на отбор </a:t>
            </a:r>
            <a:r>
              <a:rPr lang="en-US" sz="2400" dirty="0" err="1" smtClean="0">
                <a:latin typeface="Georgia" panose="02040502050405020303" pitchFamily="18" charset="0"/>
              </a:rPr>
              <a:t>Katla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latin typeface="Georgia" panose="02040502050405020303" pitchFamily="18" charset="0"/>
              </a:rPr>
              <a:t>е достъпен публично</a:t>
            </a: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29" y="3310626"/>
            <a:ext cx="1857634" cy="1829055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504058"/>
            <a:ext cx="1442193" cy="14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181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  Team Katla</vt:lpstr>
      <vt:lpstr>Цели</vt:lpstr>
      <vt:lpstr>Участници</vt:lpstr>
      <vt:lpstr>Team work</vt:lpstr>
      <vt:lpstr>Какво използвахме?</vt:lpstr>
      <vt:lpstr>Кой какво направи</vt:lpstr>
      <vt:lpstr>Крайният резултат?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Katla</dc:title>
  <dc:creator>Gaby</dc:creator>
  <cp:lastModifiedBy>Gaby</cp:lastModifiedBy>
  <cp:revision>8</cp:revision>
  <dcterms:created xsi:type="dcterms:W3CDTF">2014-06-30T21:32:31Z</dcterms:created>
  <dcterms:modified xsi:type="dcterms:W3CDTF">2014-07-03T00:14:30Z</dcterms:modified>
</cp:coreProperties>
</file>