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  <p:sldMasterId id="2147483799" r:id="rId2"/>
  </p:sld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ACEC113-9E00-42EF-AA34-750B392BC4E3}">
          <p14:sldIdLst>
            <p14:sldId id="256"/>
            <p14:sldId id="257"/>
            <p14:sldId id="258"/>
            <p14:sldId id="259"/>
            <p14:sldId id="265"/>
            <p14:sldId id="266"/>
            <p14:sldId id="267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E153C-7870-4618-BBC0-087687E6713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33BF8A5-793E-4ADD-8C0D-37D200E9EF6B}">
      <dgm:prSet phldrT="[Testo]"/>
      <dgm:spPr/>
      <dgm:t>
        <a:bodyPr/>
        <a:lstStyle/>
        <a:p>
          <a:r>
            <a:rPr lang="it-IT" dirty="0"/>
            <a:t>Ripetere la sequenza con i bottoni</a:t>
          </a:r>
        </a:p>
      </dgm:t>
    </dgm:pt>
    <dgm:pt modelId="{F488AB47-F306-4FDA-84CE-1E29651DC7B6}" type="sibTrans" cxnId="{AA776758-5B47-45AC-934E-BFEC8B1AB017}">
      <dgm:prSet/>
      <dgm:spPr/>
      <dgm:t>
        <a:bodyPr/>
        <a:lstStyle/>
        <a:p>
          <a:endParaRPr lang="it-IT"/>
        </a:p>
      </dgm:t>
    </dgm:pt>
    <dgm:pt modelId="{B80AE7E5-D1CA-468B-834A-7AF0F92BC7E2}" type="parTrans" cxnId="{AA776758-5B47-45AC-934E-BFEC8B1AB017}">
      <dgm:prSet/>
      <dgm:spPr/>
      <dgm:t>
        <a:bodyPr/>
        <a:lstStyle/>
        <a:p>
          <a:endParaRPr lang="it-IT"/>
        </a:p>
      </dgm:t>
    </dgm:pt>
    <dgm:pt modelId="{8BB506BC-4CD0-4A7E-BF56-C3C6BFCB073A}">
      <dgm:prSet phldrT="[Testo]"/>
      <dgm:spPr/>
      <dgm:t>
        <a:bodyPr/>
        <a:lstStyle/>
        <a:p>
          <a:r>
            <a:rPr lang="it-IT" dirty="0"/>
            <a:t>Sequenza led</a:t>
          </a:r>
        </a:p>
      </dgm:t>
    </dgm:pt>
    <dgm:pt modelId="{F8F9E153-6E6E-42BA-9669-53B4BD132266}" type="sibTrans" cxnId="{D33320AF-1610-4723-A79C-63D79B4295CC}">
      <dgm:prSet/>
      <dgm:spPr/>
      <dgm:t>
        <a:bodyPr/>
        <a:lstStyle/>
        <a:p>
          <a:endParaRPr lang="it-IT"/>
        </a:p>
      </dgm:t>
    </dgm:pt>
    <dgm:pt modelId="{0B9B62C0-84D1-442A-B27A-7CF74033E760}" type="parTrans" cxnId="{D33320AF-1610-4723-A79C-63D79B4295CC}">
      <dgm:prSet/>
      <dgm:spPr/>
      <dgm:t>
        <a:bodyPr/>
        <a:lstStyle/>
        <a:p>
          <a:endParaRPr lang="it-IT"/>
        </a:p>
      </dgm:t>
    </dgm:pt>
    <dgm:pt modelId="{7EC24B76-EF47-4E3B-BAE2-3B6F96A551C8}">
      <dgm:prSet phldrT="[Testo]" custT="1"/>
      <dgm:spPr/>
      <dgm:t>
        <a:bodyPr/>
        <a:lstStyle/>
        <a:p>
          <a:r>
            <a:rPr lang="it-IT" sz="2000" dirty="0"/>
            <a:t>Corretto:</a:t>
          </a:r>
          <a:r>
            <a:rPr lang="it-IT" sz="1700" dirty="0"/>
            <a:t> </a:t>
          </a:r>
        </a:p>
        <a:p>
          <a:r>
            <a:rPr lang="it-IT" sz="1700" dirty="0"/>
            <a:t>Procedere al prossimo round</a:t>
          </a:r>
        </a:p>
      </dgm:t>
    </dgm:pt>
    <dgm:pt modelId="{07C9F37B-E0BA-4165-A090-5CBED7047F06}" type="sibTrans" cxnId="{FB288201-B885-4D6D-8115-735F2C37B0CC}">
      <dgm:prSet/>
      <dgm:spPr/>
      <dgm:t>
        <a:bodyPr/>
        <a:lstStyle/>
        <a:p>
          <a:endParaRPr lang="it-IT"/>
        </a:p>
      </dgm:t>
    </dgm:pt>
    <dgm:pt modelId="{CF9A2C9D-BE04-4801-BD9B-CFFF1344F25D}" type="parTrans" cxnId="{FB288201-B885-4D6D-8115-735F2C37B0CC}">
      <dgm:prSet/>
      <dgm:spPr/>
      <dgm:t>
        <a:bodyPr/>
        <a:lstStyle/>
        <a:p>
          <a:endParaRPr lang="it-IT"/>
        </a:p>
      </dgm:t>
    </dgm:pt>
    <dgm:pt modelId="{4C25D21F-B2D6-41E6-B641-FF63C46B9B13}">
      <dgm:prSet phldrT="[Testo]" custT="1"/>
      <dgm:spPr/>
      <dgm:t>
        <a:bodyPr/>
        <a:lstStyle/>
        <a:p>
          <a:r>
            <a:rPr lang="it-IT" sz="2000" dirty="0"/>
            <a:t>Sbagliato:</a:t>
          </a:r>
        </a:p>
        <a:p>
          <a:r>
            <a:rPr lang="it-IT" sz="1600" dirty="0"/>
            <a:t>Game over, nuova partita</a:t>
          </a:r>
        </a:p>
      </dgm:t>
    </dgm:pt>
    <dgm:pt modelId="{E1034458-10A3-4318-956A-45B49703500C}" type="sibTrans" cxnId="{2CB781C9-4453-4524-8789-EC6F8FFE9C9D}">
      <dgm:prSet/>
      <dgm:spPr/>
      <dgm:t>
        <a:bodyPr/>
        <a:lstStyle/>
        <a:p>
          <a:endParaRPr lang="it-IT"/>
        </a:p>
      </dgm:t>
    </dgm:pt>
    <dgm:pt modelId="{BB4891E2-05F6-4609-8DE0-28D04F4C22C3}" type="parTrans" cxnId="{2CB781C9-4453-4524-8789-EC6F8FFE9C9D}">
      <dgm:prSet/>
      <dgm:spPr/>
      <dgm:t>
        <a:bodyPr/>
        <a:lstStyle/>
        <a:p>
          <a:endParaRPr lang="it-IT"/>
        </a:p>
      </dgm:t>
    </dgm:pt>
    <dgm:pt modelId="{E984878E-B59B-4F6E-AE77-B1BAE143128B}">
      <dgm:prSet phldrT="[Testo]" custScaleX="295190" custScaleY="60433" custRadScaleRad="99601" custRadScaleInc="-2018"/>
      <dgm:spPr/>
      <dgm:t>
        <a:bodyPr/>
        <a:lstStyle/>
        <a:p>
          <a:endParaRPr lang="it-IT"/>
        </a:p>
      </dgm:t>
    </dgm:pt>
    <dgm:pt modelId="{066B9C78-68D4-4C04-8C22-4679F5E3D28A}" type="sibTrans" cxnId="{2D807B05-B95A-4809-8411-0AA00EBFF2BE}">
      <dgm:prSet/>
      <dgm:spPr/>
      <dgm:t>
        <a:bodyPr/>
        <a:lstStyle/>
        <a:p>
          <a:endParaRPr lang="it-IT"/>
        </a:p>
      </dgm:t>
    </dgm:pt>
    <dgm:pt modelId="{5F5869CE-3249-4B3E-A3AE-2281D45B59CD}" type="parTrans" cxnId="{2D807B05-B95A-4809-8411-0AA00EBFF2BE}">
      <dgm:prSet/>
      <dgm:spPr/>
      <dgm:t>
        <a:bodyPr/>
        <a:lstStyle/>
        <a:p>
          <a:endParaRPr lang="it-IT"/>
        </a:p>
      </dgm:t>
    </dgm:pt>
    <dgm:pt modelId="{EE6FBA50-4064-4FDC-B43D-AAAD83650537}">
      <dgm:prSet phldrT="[Testo]" custScaleX="295190" custScaleY="60433" custRadScaleRad="99601" custRadScaleInc="-2018"/>
      <dgm:spPr/>
      <dgm:t>
        <a:bodyPr/>
        <a:lstStyle/>
        <a:p>
          <a:endParaRPr lang="it-IT"/>
        </a:p>
      </dgm:t>
    </dgm:pt>
    <dgm:pt modelId="{8E91960D-A7C7-4BAE-8B60-5C0C559ACD9F}" type="parTrans" cxnId="{7C2A7DE6-0977-445B-A28C-B172FFB4779E}">
      <dgm:prSet/>
      <dgm:spPr/>
      <dgm:t>
        <a:bodyPr/>
        <a:lstStyle/>
        <a:p>
          <a:endParaRPr lang="it-IT"/>
        </a:p>
      </dgm:t>
    </dgm:pt>
    <dgm:pt modelId="{BA4E2430-E230-4C0B-B9F9-0551DFFB8FFC}" type="sibTrans" cxnId="{7C2A7DE6-0977-445B-A28C-B172FFB4779E}">
      <dgm:prSet/>
      <dgm:spPr/>
      <dgm:t>
        <a:bodyPr/>
        <a:lstStyle/>
        <a:p>
          <a:endParaRPr lang="it-IT"/>
        </a:p>
      </dgm:t>
    </dgm:pt>
    <dgm:pt modelId="{CF595AF7-6525-4BB7-A424-08912E08D15C}">
      <dgm:prSet phldrT="[Testo]" custScaleX="295190" custScaleY="60433" custRadScaleRad="99601" custRadScaleInc="-2018"/>
      <dgm:spPr/>
      <dgm:t>
        <a:bodyPr/>
        <a:lstStyle/>
        <a:p>
          <a:endParaRPr lang="it-IT"/>
        </a:p>
      </dgm:t>
    </dgm:pt>
    <dgm:pt modelId="{27013EEA-3D23-4F24-9B0C-CE169578B6B4}" type="parTrans" cxnId="{60A1EB02-EE97-4ECD-80D7-F02EF4A1251E}">
      <dgm:prSet/>
      <dgm:spPr/>
      <dgm:t>
        <a:bodyPr/>
        <a:lstStyle/>
        <a:p>
          <a:endParaRPr lang="it-IT"/>
        </a:p>
      </dgm:t>
    </dgm:pt>
    <dgm:pt modelId="{8CE22A3F-ED8E-43F3-A20E-750542081B61}" type="sibTrans" cxnId="{60A1EB02-EE97-4ECD-80D7-F02EF4A1251E}">
      <dgm:prSet/>
      <dgm:spPr/>
      <dgm:t>
        <a:bodyPr/>
        <a:lstStyle/>
        <a:p>
          <a:endParaRPr lang="it-IT"/>
        </a:p>
      </dgm:t>
    </dgm:pt>
    <dgm:pt modelId="{8851C2DE-14D4-4409-B9E2-79D04C3ACE96}">
      <dgm:prSet custScaleX="295190" custScaleY="60433" custRadScaleRad="99601" custRadScaleInc="-2018"/>
      <dgm:spPr/>
      <dgm:t>
        <a:bodyPr/>
        <a:lstStyle/>
        <a:p>
          <a:endParaRPr lang="it-IT"/>
        </a:p>
      </dgm:t>
    </dgm:pt>
    <dgm:pt modelId="{CDC20223-226E-4FC2-BDA6-24F8C59991D7}" type="parTrans" cxnId="{F16641B4-6E08-4C42-AE3F-3B83FCDDB5E8}">
      <dgm:prSet/>
      <dgm:spPr/>
      <dgm:t>
        <a:bodyPr/>
        <a:lstStyle/>
        <a:p>
          <a:endParaRPr lang="it-IT"/>
        </a:p>
      </dgm:t>
    </dgm:pt>
    <dgm:pt modelId="{73969EA7-7627-4C0B-8B6F-1D2057704E5A}" type="sibTrans" cxnId="{F16641B4-6E08-4C42-AE3F-3B83FCDDB5E8}">
      <dgm:prSet/>
      <dgm:spPr/>
      <dgm:t>
        <a:bodyPr/>
        <a:lstStyle/>
        <a:p>
          <a:endParaRPr lang="it-IT"/>
        </a:p>
      </dgm:t>
    </dgm:pt>
    <dgm:pt modelId="{6B0E35D9-F41A-4003-A7C6-4A0842EC8C60}">
      <dgm:prSet custScaleX="295190" custScaleY="60433" custRadScaleRad="99601" custRadScaleInc="-2018"/>
      <dgm:spPr/>
      <dgm:t>
        <a:bodyPr/>
        <a:lstStyle/>
        <a:p>
          <a:endParaRPr lang="it-IT"/>
        </a:p>
      </dgm:t>
    </dgm:pt>
    <dgm:pt modelId="{41B1E6C6-5F47-496F-952F-67B70057E7AE}" type="parTrans" cxnId="{015AF56E-8E5D-4666-8621-746644760BCE}">
      <dgm:prSet/>
      <dgm:spPr/>
      <dgm:t>
        <a:bodyPr/>
        <a:lstStyle/>
        <a:p>
          <a:endParaRPr lang="it-IT"/>
        </a:p>
      </dgm:t>
    </dgm:pt>
    <dgm:pt modelId="{6F6D4ED6-2C14-4F9D-935E-0E00CFE39D36}" type="sibTrans" cxnId="{015AF56E-8E5D-4666-8621-746644760BCE}">
      <dgm:prSet/>
      <dgm:spPr/>
      <dgm:t>
        <a:bodyPr/>
        <a:lstStyle/>
        <a:p>
          <a:endParaRPr lang="it-IT"/>
        </a:p>
      </dgm:t>
    </dgm:pt>
    <dgm:pt modelId="{E8705FBB-50BC-4CE8-9DD3-6979C5263F58}" type="pres">
      <dgm:prSet presAssocID="{AADE153C-7870-4618-BBC0-087687E6713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A516FB6-3794-4C57-9B1E-120AA1E88EAB}" type="pres">
      <dgm:prSet presAssocID="{633BF8A5-793E-4ADD-8C0D-37D200E9EF6B}" presName="singleCycle" presStyleCnt="0"/>
      <dgm:spPr/>
    </dgm:pt>
    <dgm:pt modelId="{B642B287-626F-4FCF-8DAE-E1ED35AF8E53}" type="pres">
      <dgm:prSet presAssocID="{633BF8A5-793E-4ADD-8C0D-37D200E9EF6B}" presName="singleCenter" presStyleLbl="node1" presStyleIdx="0" presStyleCnt="4" custScaleX="210664" custScaleY="77188" custLinFactNeighborX="-1123" custLinFactNeighborY="-15380">
        <dgm:presLayoutVars>
          <dgm:chMax val="7"/>
          <dgm:chPref val="7"/>
        </dgm:presLayoutVars>
      </dgm:prSet>
      <dgm:spPr/>
    </dgm:pt>
    <dgm:pt modelId="{CA637CBF-044A-413D-BB48-178A8CAF99A5}" type="pres">
      <dgm:prSet presAssocID="{0B9B62C0-84D1-442A-B27A-7CF74033E760}" presName="Name56" presStyleLbl="parChTrans1D2" presStyleIdx="0" presStyleCnt="3"/>
      <dgm:spPr/>
    </dgm:pt>
    <dgm:pt modelId="{3DCFB11E-4D17-4D83-A833-C3087EE204D7}" type="pres">
      <dgm:prSet presAssocID="{8BB506BC-4CD0-4A7E-BF56-C3C6BFCB073A}" presName="text0" presStyleLbl="node1" presStyleIdx="1" presStyleCnt="4" custScaleX="295190" custScaleY="60433" custRadScaleRad="99601" custRadScaleInc="-2018">
        <dgm:presLayoutVars>
          <dgm:bulletEnabled val="1"/>
        </dgm:presLayoutVars>
      </dgm:prSet>
      <dgm:spPr/>
    </dgm:pt>
    <dgm:pt modelId="{92C0D7A4-2F45-44A1-BFF3-742B585BCF12}" type="pres">
      <dgm:prSet presAssocID="{CF9A2C9D-BE04-4801-BD9B-CFFF1344F25D}" presName="Name56" presStyleLbl="parChTrans1D2" presStyleIdx="1" presStyleCnt="3"/>
      <dgm:spPr/>
    </dgm:pt>
    <dgm:pt modelId="{09F207D0-A3C5-4C93-A1AF-5FDE23227A84}" type="pres">
      <dgm:prSet presAssocID="{7EC24B76-EF47-4E3B-BAE2-3B6F96A551C8}" presName="text0" presStyleLbl="node1" presStyleIdx="2" presStyleCnt="4" custScaleX="330670">
        <dgm:presLayoutVars>
          <dgm:bulletEnabled val="1"/>
        </dgm:presLayoutVars>
      </dgm:prSet>
      <dgm:spPr/>
    </dgm:pt>
    <dgm:pt modelId="{CFDC711C-49A0-4F86-9442-C2FB23508DD7}" type="pres">
      <dgm:prSet presAssocID="{BB4891E2-05F6-4609-8DE0-28D04F4C22C3}" presName="Name56" presStyleLbl="parChTrans1D2" presStyleIdx="2" presStyleCnt="3"/>
      <dgm:spPr/>
    </dgm:pt>
    <dgm:pt modelId="{BDC8513B-5722-4E0F-9A51-36C64B915274}" type="pres">
      <dgm:prSet presAssocID="{4C25D21F-B2D6-41E6-B641-FF63C46B9B13}" presName="text0" presStyleLbl="node1" presStyleIdx="3" presStyleCnt="4" custScaleX="330500">
        <dgm:presLayoutVars>
          <dgm:bulletEnabled val="1"/>
        </dgm:presLayoutVars>
      </dgm:prSet>
      <dgm:spPr/>
    </dgm:pt>
  </dgm:ptLst>
  <dgm:cxnLst>
    <dgm:cxn modelId="{FB288201-B885-4D6D-8115-735F2C37B0CC}" srcId="{633BF8A5-793E-4ADD-8C0D-37D200E9EF6B}" destId="{7EC24B76-EF47-4E3B-BAE2-3B6F96A551C8}" srcOrd="1" destOrd="0" parTransId="{CF9A2C9D-BE04-4801-BD9B-CFFF1344F25D}" sibTransId="{07C9F37B-E0BA-4165-A090-5CBED7047F06}"/>
    <dgm:cxn modelId="{60A1EB02-EE97-4ECD-80D7-F02EF4A1251E}" srcId="{AADE153C-7870-4618-BBC0-087687E6713C}" destId="{CF595AF7-6525-4BB7-A424-08912E08D15C}" srcOrd="3" destOrd="0" parTransId="{27013EEA-3D23-4F24-9B0C-CE169578B6B4}" sibTransId="{8CE22A3F-ED8E-43F3-A20E-750542081B61}"/>
    <dgm:cxn modelId="{2D807B05-B95A-4809-8411-0AA00EBFF2BE}" srcId="{AADE153C-7870-4618-BBC0-087687E6713C}" destId="{E984878E-B59B-4F6E-AE77-B1BAE143128B}" srcOrd="1" destOrd="0" parTransId="{5F5869CE-3249-4B3E-A3AE-2281D45B59CD}" sibTransId="{066B9C78-68D4-4C04-8C22-4679F5E3D28A}"/>
    <dgm:cxn modelId="{8B950417-5B81-4E27-A99E-B2437515E4BD}" type="presOf" srcId="{7EC24B76-EF47-4E3B-BAE2-3B6F96A551C8}" destId="{09F207D0-A3C5-4C93-A1AF-5FDE23227A84}" srcOrd="0" destOrd="0" presId="urn:microsoft.com/office/officeart/2008/layout/RadialCluster"/>
    <dgm:cxn modelId="{5865DC29-6DA5-4693-B3C3-990874F9C13B}" type="presOf" srcId="{633BF8A5-793E-4ADD-8C0D-37D200E9EF6B}" destId="{B642B287-626F-4FCF-8DAE-E1ED35AF8E53}" srcOrd="0" destOrd="0" presId="urn:microsoft.com/office/officeart/2008/layout/RadialCluster"/>
    <dgm:cxn modelId="{81CE072A-C466-40F1-ACEA-7BD80476A677}" type="presOf" srcId="{4C25D21F-B2D6-41E6-B641-FF63C46B9B13}" destId="{BDC8513B-5722-4E0F-9A51-36C64B915274}" srcOrd="0" destOrd="0" presId="urn:microsoft.com/office/officeart/2008/layout/RadialCluster"/>
    <dgm:cxn modelId="{36C09430-7406-4A63-94FE-593A04FE463C}" type="presOf" srcId="{CF9A2C9D-BE04-4801-BD9B-CFFF1344F25D}" destId="{92C0D7A4-2F45-44A1-BFF3-742B585BCF12}" srcOrd="0" destOrd="0" presId="urn:microsoft.com/office/officeart/2008/layout/RadialCluster"/>
    <dgm:cxn modelId="{156BC567-E5BA-4067-BE5F-4D7DB15D1B02}" type="presOf" srcId="{8BB506BC-4CD0-4A7E-BF56-C3C6BFCB073A}" destId="{3DCFB11E-4D17-4D83-A833-C3087EE204D7}" srcOrd="0" destOrd="0" presId="urn:microsoft.com/office/officeart/2008/layout/RadialCluster"/>
    <dgm:cxn modelId="{015AF56E-8E5D-4666-8621-746644760BCE}" srcId="{AADE153C-7870-4618-BBC0-087687E6713C}" destId="{6B0E35D9-F41A-4003-A7C6-4A0842EC8C60}" srcOrd="5" destOrd="0" parTransId="{41B1E6C6-5F47-496F-952F-67B70057E7AE}" sibTransId="{6F6D4ED6-2C14-4F9D-935E-0E00CFE39D36}"/>
    <dgm:cxn modelId="{AA776758-5B47-45AC-934E-BFEC8B1AB017}" srcId="{AADE153C-7870-4618-BBC0-087687E6713C}" destId="{633BF8A5-793E-4ADD-8C0D-37D200E9EF6B}" srcOrd="0" destOrd="0" parTransId="{B80AE7E5-D1CA-468B-834A-7AF0F92BC7E2}" sibTransId="{F488AB47-F306-4FDA-84CE-1E29651DC7B6}"/>
    <dgm:cxn modelId="{D33320AF-1610-4723-A79C-63D79B4295CC}" srcId="{633BF8A5-793E-4ADD-8C0D-37D200E9EF6B}" destId="{8BB506BC-4CD0-4A7E-BF56-C3C6BFCB073A}" srcOrd="0" destOrd="0" parTransId="{0B9B62C0-84D1-442A-B27A-7CF74033E760}" sibTransId="{F8F9E153-6E6E-42BA-9669-53B4BD132266}"/>
    <dgm:cxn modelId="{F16641B4-6E08-4C42-AE3F-3B83FCDDB5E8}" srcId="{AADE153C-7870-4618-BBC0-087687E6713C}" destId="{8851C2DE-14D4-4409-B9E2-79D04C3ACE96}" srcOrd="4" destOrd="0" parTransId="{CDC20223-226E-4FC2-BDA6-24F8C59991D7}" sibTransId="{73969EA7-7627-4C0B-8B6F-1D2057704E5A}"/>
    <dgm:cxn modelId="{A02E5BB9-9270-4FE2-B908-89D3EFA2A6E6}" type="presOf" srcId="{BB4891E2-05F6-4609-8DE0-28D04F4C22C3}" destId="{CFDC711C-49A0-4F86-9442-C2FB23508DD7}" srcOrd="0" destOrd="0" presId="urn:microsoft.com/office/officeart/2008/layout/RadialCluster"/>
    <dgm:cxn modelId="{2CB781C9-4453-4524-8789-EC6F8FFE9C9D}" srcId="{633BF8A5-793E-4ADD-8C0D-37D200E9EF6B}" destId="{4C25D21F-B2D6-41E6-B641-FF63C46B9B13}" srcOrd="2" destOrd="0" parTransId="{BB4891E2-05F6-4609-8DE0-28D04F4C22C3}" sibTransId="{E1034458-10A3-4318-956A-45B49703500C}"/>
    <dgm:cxn modelId="{00DEF3D1-9F85-40F6-B91E-98FCBEC15FAC}" type="presOf" srcId="{0B9B62C0-84D1-442A-B27A-7CF74033E760}" destId="{CA637CBF-044A-413D-BB48-178A8CAF99A5}" srcOrd="0" destOrd="0" presId="urn:microsoft.com/office/officeart/2008/layout/RadialCluster"/>
    <dgm:cxn modelId="{7C2A7DE6-0977-445B-A28C-B172FFB4779E}" srcId="{AADE153C-7870-4618-BBC0-087687E6713C}" destId="{EE6FBA50-4064-4FDC-B43D-AAAD83650537}" srcOrd="2" destOrd="0" parTransId="{8E91960D-A7C7-4BAE-8B60-5C0C559ACD9F}" sibTransId="{BA4E2430-E230-4C0B-B9F9-0551DFFB8FFC}"/>
    <dgm:cxn modelId="{8985BDFB-2C3B-4062-B175-E2EE70AC4498}" type="presOf" srcId="{AADE153C-7870-4618-BBC0-087687E6713C}" destId="{E8705FBB-50BC-4CE8-9DD3-6979C5263F58}" srcOrd="0" destOrd="0" presId="urn:microsoft.com/office/officeart/2008/layout/RadialCluster"/>
    <dgm:cxn modelId="{9C5C3ED3-E8DD-4FFC-B518-EA9F4972A59A}" type="presParOf" srcId="{E8705FBB-50BC-4CE8-9DD3-6979C5263F58}" destId="{5A516FB6-3794-4C57-9B1E-120AA1E88EAB}" srcOrd="0" destOrd="0" presId="urn:microsoft.com/office/officeart/2008/layout/RadialCluster"/>
    <dgm:cxn modelId="{F60C55E9-227F-49EE-8E1D-35D0CE726BCB}" type="presParOf" srcId="{5A516FB6-3794-4C57-9B1E-120AA1E88EAB}" destId="{B642B287-626F-4FCF-8DAE-E1ED35AF8E53}" srcOrd="0" destOrd="0" presId="urn:microsoft.com/office/officeart/2008/layout/RadialCluster"/>
    <dgm:cxn modelId="{350A7D55-9BEC-4543-AD89-BA4F128CE36C}" type="presParOf" srcId="{5A516FB6-3794-4C57-9B1E-120AA1E88EAB}" destId="{CA637CBF-044A-413D-BB48-178A8CAF99A5}" srcOrd="1" destOrd="0" presId="urn:microsoft.com/office/officeart/2008/layout/RadialCluster"/>
    <dgm:cxn modelId="{A9F9936F-1B2A-48FE-9DDB-8FA290DFB5C7}" type="presParOf" srcId="{5A516FB6-3794-4C57-9B1E-120AA1E88EAB}" destId="{3DCFB11E-4D17-4D83-A833-C3087EE204D7}" srcOrd="2" destOrd="0" presId="urn:microsoft.com/office/officeart/2008/layout/RadialCluster"/>
    <dgm:cxn modelId="{828CDE34-9F58-4AF3-A11D-D16F3A5A6D19}" type="presParOf" srcId="{5A516FB6-3794-4C57-9B1E-120AA1E88EAB}" destId="{92C0D7A4-2F45-44A1-BFF3-742B585BCF12}" srcOrd="3" destOrd="0" presId="urn:microsoft.com/office/officeart/2008/layout/RadialCluster"/>
    <dgm:cxn modelId="{1CD89A30-3711-44C9-9FE9-BC4F7AB3A52B}" type="presParOf" srcId="{5A516FB6-3794-4C57-9B1E-120AA1E88EAB}" destId="{09F207D0-A3C5-4C93-A1AF-5FDE23227A84}" srcOrd="4" destOrd="0" presId="urn:microsoft.com/office/officeart/2008/layout/RadialCluster"/>
    <dgm:cxn modelId="{81AAA56F-0E9A-4F56-B968-9AEB2714BD24}" type="presParOf" srcId="{5A516FB6-3794-4C57-9B1E-120AA1E88EAB}" destId="{CFDC711C-49A0-4F86-9442-C2FB23508DD7}" srcOrd="5" destOrd="0" presId="urn:microsoft.com/office/officeart/2008/layout/RadialCluster"/>
    <dgm:cxn modelId="{59846F1E-9D4A-41DA-BB1C-0C26022FB5BE}" type="presParOf" srcId="{5A516FB6-3794-4C57-9B1E-120AA1E88EAB}" destId="{BDC8513B-5722-4E0F-9A51-36C64B91527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53187-1E81-44CE-87FD-A01564298444}" type="doc">
      <dgm:prSet loTypeId="urn:microsoft.com/office/officeart/2005/8/layout/vList3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673A11C-7EC7-44E1-84CA-38BCFF3DDA80}">
      <dgm:prSet phldrT="[Testo]"/>
      <dgm:spPr>
        <a:noFill/>
        <a:ln>
          <a:noFill/>
        </a:ln>
      </dgm:spPr>
      <dgm:t>
        <a:bodyPr/>
        <a:lstStyle/>
        <a:p>
          <a:r>
            <a:rPr lang="it-IT" dirty="0"/>
            <a:t>Controllo sequenza</a:t>
          </a:r>
        </a:p>
      </dgm:t>
    </dgm:pt>
    <dgm:pt modelId="{0C1E4A49-3EE8-4E6E-9DF4-E51BEC650949}" type="sibTrans" cxnId="{B8365768-2F7D-4AFA-B372-F937C08247B2}">
      <dgm:prSet/>
      <dgm:spPr/>
      <dgm:t>
        <a:bodyPr/>
        <a:lstStyle/>
        <a:p>
          <a:endParaRPr lang="it-IT"/>
        </a:p>
      </dgm:t>
    </dgm:pt>
    <dgm:pt modelId="{8902CC03-59BA-4444-BB9C-3F6ECEEFB79D}" type="parTrans" cxnId="{B8365768-2F7D-4AFA-B372-F937C08247B2}">
      <dgm:prSet/>
      <dgm:spPr/>
      <dgm:t>
        <a:bodyPr/>
        <a:lstStyle/>
        <a:p>
          <a:endParaRPr lang="it-IT"/>
        </a:p>
      </dgm:t>
    </dgm:pt>
    <dgm:pt modelId="{877759C6-9F8A-4E44-934F-77C7E56C64A5}">
      <dgm:prSet phldrT="[Testo]"/>
      <dgm:spPr>
        <a:noFill/>
        <a:ln>
          <a:noFill/>
        </a:ln>
      </dgm:spPr>
      <dgm:t>
        <a:bodyPr/>
        <a:lstStyle/>
        <a:p>
          <a:r>
            <a:rPr lang="it-IT" dirty="0"/>
            <a:t>Codice buzzer</a:t>
          </a:r>
        </a:p>
      </dgm:t>
    </dgm:pt>
    <dgm:pt modelId="{C6E45C0D-B55E-43CC-BC46-866BCEF76A98}" type="sibTrans" cxnId="{1C69ADCE-9B25-47D6-8136-964A22497CDC}">
      <dgm:prSet/>
      <dgm:spPr/>
      <dgm:t>
        <a:bodyPr/>
        <a:lstStyle/>
        <a:p>
          <a:endParaRPr lang="it-IT"/>
        </a:p>
      </dgm:t>
    </dgm:pt>
    <dgm:pt modelId="{C4DB4731-5EBD-469E-86CA-6C84C8A4D390}" type="parTrans" cxnId="{1C69ADCE-9B25-47D6-8136-964A22497CDC}">
      <dgm:prSet/>
      <dgm:spPr/>
      <dgm:t>
        <a:bodyPr/>
        <a:lstStyle/>
        <a:p>
          <a:endParaRPr lang="it-IT"/>
        </a:p>
      </dgm:t>
    </dgm:pt>
    <dgm:pt modelId="{86B9B00E-F0E0-45DF-B1D5-4D5520031B1A}">
      <dgm:prSet phldrT="[Testo]"/>
      <dgm:spPr>
        <a:noFill/>
        <a:ln>
          <a:noFill/>
        </a:ln>
      </dgm:spPr>
      <dgm:t>
        <a:bodyPr/>
        <a:lstStyle/>
        <a:p>
          <a:r>
            <a:rPr lang="it-IT" dirty="0">
              <a:solidFill>
                <a:schemeClr val="bg1">
                  <a:lumMod val="85000"/>
                  <a:lumOff val="15000"/>
                </a:schemeClr>
              </a:solidFill>
            </a:rPr>
            <a:t>l</a:t>
          </a:r>
        </a:p>
      </dgm:t>
    </dgm:pt>
    <dgm:pt modelId="{A39552D9-1F9B-44C0-8311-EA990D6EF31E}" type="sibTrans" cxnId="{85943D71-D5A0-426B-AD03-49F191829C39}">
      <dgm:prSet/>
      <dgm:spPr/>
      <dgm:t>
        <a:bodyPr/>
        <a:lstStyle/>
        <a:p>
          <a:endParaRPr lang="it-IT"/>
        </a:p>
      </dgm:t>
    </dgm:pt>
    <dgm:pt modelId="{12B48E2D-BD84-431D-A163-48629BC540E4}" type="parTrans" cxnId="{85943D71-D5A0-426B-AD03-49F191829C39}">
      <dgm:prSet/>
      <dgm:spPr/>
      <dgm:t>
        <a:bodyPr/>
        <a:lstStyle/>
        <a:p>
          <a:endParaRPr lang="it-IT"/>
        </a:p>
      </dgm:t>
    </dgm:pt>
    <dgm:pt modelId="{CB5658A0-4F0D-4E7A-B6F8-6F75CB8DA80D}" type="pres">
      <dgm:prSet presAssocID="{00E53187-1E81-44CE-87FD-A01564298444}" presName="linearFlow" presStyleCnt="0">
        <dgm:presLayoutVars>
          <dgm:dir/>
          <dgm:resizeHandles val="exact"/>
        </dgm:presLayoutVars>
      </dgm:prSet>
      <dgm:spPr/>
    </dgm:pt>
    <dgm:pt modelId="{026E2687-C0F0-4D1A-A503-B43EB314AF9D}" type="pres">
      <dgm:prSet presAssocID="{9673A11C-7EC7-44E1-84CA-38BCFF3DDA80}" presName="composite" presStyleCnt="0"/>
      <dgm:spPr/>
    </dgm:pt>
    <dgm:pt modelId="{E44EDFE3-FED6-4A5F-9938-6648CB657AC5}" type="pres">
      <dgm:prSet presAssocID="{9673A11C-7EC7-44E1-84CA-38BCFF3DDA80}" presName="imgShp" presStyleLbl="fgImgPlace1" presStyleIdx="0" presStyleCnt="3" custLinFactNeighborX="-9464" custLinFactNeighborY="46875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478E0AE9-BFC3-4DB7-9D47-463BECB812D4}" type="pres">
      <dgm:prSet presAssocID="{9673A11C-7EC7-44E1-84CA-38BCFF3DDA80}" presName="txShp" presStyleLbl="node1" presStyleIdx="0" presStyleCnt="3" custScaleX="90357" custLinFactNeighborX="-5818" custLinFactNeighborY="48724">
        <dgm:presLayoutVars>
          <dgm:bulletEnabled val="1"/>
        </dgm:presLayoutVars>
      </dgm:prSet>
      <dgm:spPr>
        <a:prstGeom prst="rect">
          <a:avLst/>
        </a:prstGeom>
      </dgm:spPr>
    </dgm:pt>
    <dgm:pt modelId="{7EE1A117-BBE7-480E-A7B2-0734AFD3BBC6}" type="pres">
      <dgm:prSet presAssocID="{0C1E4A49-3EE8-4E6E-9DF4-E51BEC650949}" presName="spacing" presStyleCnt="0"/>
      <dgm:spPr/>
    </dgm:pt>
    <dgm:pt modelId="{40CCFF60-65C7-4C22-BF54-54106A10FFE4}" type="pres">
      <dgm:prSet presAssocID="{877759C6-9F8A-4E44-934F-77C7E56C64A5}" presName="composite" presStyleCnt="0"/>
      <dgm:spPr/>
    </dgm:pt>
    <dgm:pt modelId="{A0E6B53A-F43D-426E-A074-0E9251D03F96}" type="pres">
      <dgm:prSet presAssocID="{877759C6-9F8A-4E44-934F-77C7E56C64A5}" presName="imgShp" presStyleLbl="fgImgPlace1" presStyleIdx="1" presStyleCnt="3" custLinFactNeighborX="-9464" custLinFactNeighborY="50000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4BC78B85-2638-453F-ABBB-979894019C3F}" type="pres">
      <dgm:prSet presAssocID="{877759C6-9F8A-4E44-934F-77C7E56C64A5}" presName="txShp" presStyleLbl="node1" presStyleIdx="1" presStyleCnt="3" custScaleX="90357" custLinFactNeighborX="-6063" custLinFactNeighborY="50000">
        <dgm:presLayoutVars>
          <dgm:bulletEnabled val="1"/>
        </dgm:presLayoutVars>
      </dgm:prSet>
      <dgm:spPr>
        <a:prstGeom prst="rect">
          <a:avLst/>
        </a:prstGeom>
      </dgm:spPr>
    </dgm:pt>
    <dgm:pt modelId="{1723F7FE-7989-4E94-8F8B-D83A42924CD1}" type="pres">
      <dgm:prSet presAssocID="{C6E45C0D-B55E-43CC-BC46-866BCEF76A98}" presName="spacing" presStyleCnt="0"/>
      <dgm:spPr/>
    </dgm:pt>
    <dgm:pt modelId="{4A4534BB-CF85-4957-818C-E27C3A141B42}" type="pres">
      <dgm:prSet presAssocID="{86B9B00E-F0E0-45DF-B1D5-4D5520031B1A}" presName="composite" presStyleCnt="0"/>
      <dgm:spPr/>
    </dgm:pt>
    <dgm:pt modelId="{E396EAAC-DCA1-4490-9B2D-586058149A2F}" type="pres">
      <dgm:prSet presAssocID="{86B9B00E-F0E0-45DF-B1D5-4D5520031B1A}" presName="imgShp" presStyleLbl="fgImgPlace1" presStyleIdx="2" presStyleCnt="3" custLinFactX="100000" custLinFactNeighborX="158251" custLinFactNeighborY="31618"/>
      <dgm:spPr>
        <a:prstGeom prst="ellipse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</dgm:spPr>
    </dgm:pt>
    <dgm:pt modelId="{B306428F-A933-4EC0-A1EB-741B6371B50E}" type="pres">
      <dgm:prSet presAssocID="{86B9B00E-F0E0-45DF-B1D5-4D5520031B1A}" presName="txShp" presStyleLbl="node1" presStyleIdx="2" presStyleCnt="3" custScaleX="9035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8365768-2F7D-4AFA-B372-F937C08247B2}" srcId="{00E53187-1E81-44CE-87FD-A01564298444}" destId="{9673A11C-7EC7-44E1-84CA-38BCFF3DDA80}" srcOrd="0" destOrd="0" parTransId="{8902CC03-59BA-4444-BB9C-3F6ECEEFB79D}" sibTransId="{0C1E4A49-3EE8-4E6E-9DF4-E51BEC650949}"/>
    <dgm:cxn modelId="{85943D71-D5A0-426B-AD03-49F191829C39}" srcId="{00E53187-1E81-44CE-87FD-A01564298444}" destId="{86B9B00E-F0E0-45DF-B1D5-4D5520031B1A}" srcOrd="2" destOrd="0" parTransId="{12B48E2D-BD84-431D-A163-48629BC540E4}" sibTransId="{A39552D9-1F9B-44C0-8311-EA990D6EF31E}"/>
    <dgm:cxn modelId="{39613387-6624-401C-870B-D9093D693C0D}" type="presOf" srcId="{00E53187-1E81-44CE-87FD-A01564298444}" destId="{CB5658A0-4F0D-4E7A-B6F8-6F75CB8DA80D}" srcOrd="0" destOrd="0" presId="urn:microsoft.com/office/officeart/2005/8/layout/vList3"/>
    <dgm:cxn modelId="{203C3297-B83C-47F7-8800-336365F44E4A}" type="presOf" srcId="{9673A11C-7EC7-44E1-84CA-38BCFF3DDA80}" destId="{478E0AE9-BFC3-4DB7-9D47-463BECB812D4}" srcOrd="0" destOrd="0" presId="urn:microsoft.com/office/officeart/2005/8/layout/vList3"/>
    <dgm:cxn modelId="{5B8621AE-0FDB-4E95-AA93-B9F728B2717A}" type="presOf" srcId="{86B9B00E-F0E0-45DF-B1D5-4D5520031B1A}" destId="{B306428F-A933-4EC0-A1EB-741B6371B50E}" srcOrd="0" destOrd="0" presId="urn:microsoft.com/office/officeart/2005/8/layout/vList3"/>
    <dgm:cxn modelId="{1C69ADCE-9B25-47D6-8136-964A22497CDC}" srcId="{00E53187-1E81-44CE-87FD-A01564298444}" destId="{877759C6-9F8A-4E44-934F-77C7E56C64A5}" srcOrd="1" destOrd="0" parTransId="{C4DB4731-5EBD-469E-86CA-6C84C8A4D390}" sibTransId="{C6E45C0D-B55E-43CC-BC46-866BCEF76A98}"/>
    <dgm:cxn modelId="{CE10F9E9-ED86-49C9-938D-F5769C2C1AA2}" type="presOf" srcId="{877759C6-9F8A-4E44-934F-77C7E56C64A5}" destId="{4BC78B85-2638-453F-ABBB-979894019C3F}" srcOrd="0" destOrd="0" presId="urn:microsoft.com/office/officeart/2005/8/layout/vList3"/>
    <dgm:cxn modelId="{EBF737F5-9437-49DA-9128-BBE9BE489CC9}" type="presParOf" srcId="{CB5658A0-4F0D-4E7A-B6F8-6F75CB8DA80D}" destId="{026E2687-C0F0-4D1A-A503-B43EB314AF9D}" srcOrd="0" destOrd="0" presId="urn:microsoft.com/office/officeart/2005/8/layout/vList3"/>
    <dgm:cxn modelId="{BC67092C-51D2-410C-81EE-F34C39232201}" type="presParOf" srcId="{026E2687-C0F0-4D1A-A503-B43EB314AF9D}" destId="{E44EDFE3-FED6-4A5F-9938-6648CB657AC5}" srcOrd="0" destOrd="0" presId="urn:microsoft.com/office/officeart/2005/8/layout/vList3"/>
    <dgm:cxn modelId="{4CCD6290-221B-49DD-B638-F10F05DC5671}" type="presParOf" srcId="{026E2687-C0F0-4D1A-A503-B43EB314AF9D}" destId="{478E0AE9-BFC3-4DB7-9D47-463BECB812D4}" srcOrd="1" destOrd="0" presId="urn:microsoft.com/office/officeart/2005/8/layout/vList3"/>
    <dgm:cxn modelId="{903580C6-9CE4-4B77-8D8C-C037C876E892}" type="presParOf" srcId="{CB5658A0-4F0D-4E7A-B6F8-6F75CB8DA80D}" destId="{7EE1A117-BBE7-480E-A7B2-0734AFD3BBC6}" srcOrd="1" destOrd="0" presId="urn:microsoft.com/office/officeart/2005/8/layout/vList3"/>
    <dgm:cxn modelId="{530EAABE-D3C2-42B8-84C5-920AB0A94326}" type="presParOf" srcId="{CB5658A0-4F0D-4E7A-B6F8-6F75CB8DA80D}" destId="{40CCFF60-65C7-4C22-BF54-54106A10FFE4}" srcOrd="2" destOrd="0" presId="urn:microsoft.com/office/officeart/2005/8/layout/vList3"/>
    <dgm:cxn modelId="{D114FEE8-5AD3-40CF-A02E-DD43D6719BE1}" type="presParOf" srcId="{40CCFF60-65C7-4C22-BF54-54106A10FFE4}" destId="{A0E6B53A-F43D-426E-A074-0E9251D03F96}" srcOrd="0" destOrd="0" presId="urn:microsoft.com/office/officeart/2005/8/layout/vList3"/>
    <dgm:cxn modelId="{746A4A7B-44BD-4919-95D4-AA17FA9488B4}" type="presParOf" srcId="{40CCFF60-65C7-4C22-BF54-54106A10FFE4}" destId="{4BC78B85-2638-453F-ABBB-979894019C3F}" srcOrd="1" destOrd="0" presId="urn:microsoft.com/office/officeart/2005/8/layout/vList3"/>
    <dgm:cxn modelId="{07A49FA8-14A8-4F16-AB7B-7203A14941E5}" type="presParOf" srcId="{CB5658A0-4F0D-4E7A-B6F8-6F75CB8DA80D}" destId="{1723F7FE-7989-4E94-8F8B-D83A42924CD1}" srcOrd="3" destOrd="0" presId="urn:microsoft.com/office/officeart/2005/8/layout/vList3"/>
    <dgm:cxn modelId="{F1D9B4CB-E36F-4200-BAB5-52394ACA9A5E}" type="presParOf" srcId="{CB5658A0-4F0D-4E7A-B6F8-6F75CB8DA80D}" destId="{4A4534BB-CF85-4957-818C-E27C3A141B42}" srcOrd="4" destOrd="0" presId="urn:microsoft.com/office/officeart/2005/8/layout/vList3"/>
    <dgm:cxn modelId="{C614AD9A-F6E8-4B98-A02A-44CF0EF0F7DC}" type="presParOf" srcId="{4A4534BB-CF85-4957-818C-E27C3A141B42}" destId="{E396EAAC-DCA1-4490-9B2D-586058149A2F}" srcOrd="0" destOrd="0" presId="urn:microsoft.com/office/officeart/2005/8/layout/vList3"/>
    <dgm:cxn modelId="{01F5E026-6E7F-4CC0-B621-4007CB64B2F2}" type="presParOf" srcId="{4A4534BB-CF85-4957-818C-E27C3A141B42}" destId="{B306428F-A933-4EC0-A1EB-741B6371B5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34469-190C-421D-9FE9-762274C8C098}" type="doc">
      <dgm:prSet loTypeId="urn:microsoft.com/office/officeart/2005/8/layout/pList2" loCatId="list" qsTypeId="urn:microsoft.com/office/officeart/2005/8/quickstyle/simple4" qsCatId="simple" csTypeId="urn:microsoft.com/office/officeart/2005/8/colors/accent1_2" csCatId="accent1" phldr="1"/>
      <dgm:spPr/>
    </dgm:pt>
    <dgm:pt modelId="{F48A8B44-560F-4593-9E50-BFAD3608DE40}">
      <dgm:prSet phldrT="[Testo]"/>
      <dgm:spPr/>
      <dgm:t>
        <a:bodyPr/>
        <a:lstStyle/>
        <a:p>
          <a:r>
            <a:rPr lang="it-IT" dirty="0"/>
            <a:t>Lettura porte disponibili</a:t>
          </a:r>
        </a:p>
      </dgm:t>
    </dgm:pt>
    <dgm:pt modelId="{6D49411E-FD98-4846-91D6-313827F72031}" type="parTrans" cxnId="{377D881A-BFCF-4176-9B54-8F37D58DD633}">
      <dgm:prSet/>
      <dgm:spPr/>
      <dgm:t>
        <a:bodyPr/>
        <a:lstStyle/>
        <a:p>
          <a:endParaRPr lang="it-IT"/>
        </a:p>
      </dgm:t>
    </dgm:pt>
    <dgm:pt modelId="{63A13EF1-5A4B-4E6E-A8F6-F97DD7089402}" type="sibTrans" cxnId="{377D881A-BFCF-4176-9B54-8F37D58DD633}">
      <dgm:prSet/>
      <dgm:spPr/>
      <dgm:t>
        <a:bodyPr/>
        <a:lstStyle/>
        <a:p>
          <a:endParaRPr lang="it-IT"/>
        </a:p>
      </dgm:t>
    </dgm:pt>
    <dgm:pt modelId="{D6EBE4E3-E6C2-4F81-9CD4-5B73F863660C}">
      <dgm:prSet phldrT="[Testo]"/>
      <dgm:spPr/>
      <dgm:t>
        <a:bodyPr/>
        <a:lstStyle/>
        <a:p>
          <a:r>
            <a:rPr lang="it-IT" dirty="0"/>
            <a:t>Diagramma classi</a:t>
          </a:r>
        </a:p>
      </dgm:t>
    </dgm:pt>
    <dgm:pt modelId="{1A5BC702-0263-4FEF-83F9-5F30ECA144DF}" type="parTrans" cxnId="{303C8C96-21FA-4BCC-B7C2-27EEEB0360BB}">
      <dgm:prSet/>
      <dgm:spPr/>
      <dgm:t>
        <a:bodyPr/>
        <a:lstStyle/>
        <a:p>
          <a:endParaRPr lang="it-IT"/>
        </a:p>
      </dgm:t>
    </dgm:pt>
    <dgm:pt modelId="{FA84C900-60BA-4163-8FBE-9C1D08A5B081}" type="sibTrans" cxnId="{303C8C96-21FA-4BCC-B7C2-27EEEB0360BB}">
      <dgm:prSet/>
      <dgm:spPr/>
      <dgm:t>
        <a:bodyPr/>
        <a:lstStyle/>
        <a:p>
          <a:endParaRPr lang="it-IT"/>
        </a:p>
      </dgm:t>
    </dgm:pt>
    <dgm:pt modelId="{CE138971-F395-4D48-BFAE-412CE56F5CA7}">
      <dgm:prSet phldrT="[Testo]"/>
      <dgm:spPr/>
      <dgm:t>
        <a:bodyPr/>
        <a:lstStyle/>
        <a:p>
          <a:r>
            <a:rPr lang="it-IT" dirty="0"/>
            <a:t>Classe</a:t>
          </a:r>
          <a:r>
            <a:rPr lang="it-IT" baseline="0" dirty="0"/>
            <a:t> Game</a:t>
          </a:r>
          <a:endParaRPr lang="it-IT" dirty="0"/>
        </a:p>
      </dgm:t>
    </dgm:pt>
    <dgm:pt modelId="{F884412A-183A-4F2F-8696-3592151B76DF}" type="parTrans" cxnId="{8C94B43F-9C74-4592-829F-57A0835A544C}">
      <dgm:prSet/>
      <dgm:spPr/>
      <dgm:t>
        <a:bodyPr/>
        <a:lstStyle/>
        <a:p>
          <a:endParaRPr lang="it-IT"/>
        </a:p>
      </dgm:t>
    </dgm:pt>
    <dgm:pt modelId="{F81EE09C-45D5-4799-8D7E-9717B53D1661}" type="sibTrans" cxnId="{8C94B43F-9C74-4592-829F-57A0835A544C}">
      <dgm:prSet/>
      <dgm:spPr/>
      <dgm:t>
        <a:bodyPr/>
        <a:lstStyle/>
        <a:p>
          <a:endParaRPr lang="it-IT"/>
        </a:p>
      </dgm:t>
    </dgm:pt>
    <dgm:pt modelId="{C1A1BCD0-07AC-4FF7-9C67-C2D99AE4D84F}" type="pres">
      <dgm:prSet presAssocID="{10934469-190C-421D-9FE9-762274C8C098}" presName="Name0" presStyleCnt="0">
        <dgm:presLayoutVars>
          <dgm:dir/>
          <dgm:resizeHandles val="exact"/>
        </dgm:presLayoutVars>
      </dgm:prSet>
      <dgm:spPr/>
    </dgm:pt>
    <dgm:pt modelId="{7FC06B9A-819E-41A5-8786-AC32857958A9}" type="pres">
      <dgm:prSet presAssocID="{10934469-190C-421D-9FE9-762274C8C098}" presName="bkgdShp" presStyleLbl="alignAccFollowNode1" presStyleIdx="0" presStyleCnt="1" custFlipVert="1" custScaleY="98739"/>
      <dgm:spPr/>
    </dgm:pt>
    <dgm:pt modelId="{AAE8D1E5-DE55-43B7-B881-9CF5CC8F2E83}" type="pres">
      <dgm:prSet presAssocID="{10934469-190C-421D-9FE9-762274C8C098}" presName="linComp" presStyleCnt="0"/>
      <dgm:spPr/>
    </dgm:pt>
    <dgm:pt modelId="{62257466-C29E-4844-857C-857EAAFA2EBD}" type="pres">
      <dgm:prSet presAssocID="{F48A8B44-560F-4593-9E50-BFAD3608DE40}" presName="compNode" presStyleCnt="0"/>
      <dgm:spPr/>
    </dgm:pt>
    <dgm:pt modelId="{96E38CF3-CF41-494B-9A02-6D7ACA691BBD}" type="pres">
      <dgm:prSet presAssocID="{F48A8B44-560F-4593-9E50-BFAD3608DE40}" presName="node" presStyleLbl="node1" presStyleIdx="0" presStyleCnt="3">
        <dgm:presLayoutVars>
          <dgm:bulletEnabled val="1"/>
        </dgm:presLayoutVars>
      </dgm:prSet>
      <dgm:spPr/>
    </dgm:pt>
    <dgm:pt modelId="{B46B7C20-CF4D-4FDC-B380-D29AF17A66AE}" type="pres">
      <dgm:prSet presAssocID="{F48A8B44-560F-4593-9E50-BFAD3608DE40}" presName="invisiNode" presStyleLbl="node1" presStyleIdx="0" presStyleCnt="3"/>
      <dgm:spPr/>
    </dgm:pt>
    <dgm:pt modelId="{E643DE66-F4BE-44CC-99D0-A96835FCA1B6}" type="pres">
      <dgm:prSet presAssocID="{F48A8B44-560F-4593-9E50-BFAD3608DE40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accent1"/>
          </a:solidFill>
        </a:ln>
      </dgm:spPr>
    </dgm:pt>
    <dgm:pt modelId="{63E717CD-4DDC-4789-B9B5-F09DD3B9268C}" type="pres">
      <dgm:prSet presAssocID="{63A13EF1-5A4B-4E6E-A8F6-F97DD7089402}" presName="sibTrans" presStyleLbl="sibTrans2D1" presStyleIdx="0" presStyleCnt="0"/>
      <dgm:spPr/>
    </dgm:pt>
    <dgm:pt modelId="{405A3ACF-D659-4400-9C53-93FCAB3F2AD5}" type="pres">
      <dgm:prSet presAssocID="{D6EBE4E3-E6C2-4F81-9CD4-5B73F863660C}" presName="compNode" presStyleCnt="0"/>
      <dgm:spPr/>
    </dgm:pt>
    <dgm:pt modelId="{6A94C2E1-FD37-4D0B-BC95-79A2C0498635}" type="pres">
      <dgm:prSet presAssocID="{D6EBE4E3-E6C2-4F81-9CD4-5B73F863660C}" presName="node" presStyleLbl="node1" presStyleIdx="1" presStyleCnt="3">
        <dgm:presLayoutVars>
          <dgm:bulletEnabled val="1"/>
        </dgm:presLayoutVars>
      </dgm:prSet>
      <dgm:spPr/>
    </dgm:pt>
    <dgm:pt modelId="{83C0288A-D382-4933-A29A-C65338749476}" type="pres">
      <dgm:prSet presAssocID="{D6EBE4E3-E6C2-4F81-9CD4-5B73F863660C}" presName="invisiNode" presStyleLbl="node1" presStyleIdx="1" presStyleCnt="3"/>
      <dgm:spPr/>
    </dgm:pt>
    <dgm:pt modelId="{37D366E4-96B0-42D3-9A02-E4FD1C150157}" type="pres">
      <dgm:prSet presAssocID="{D6EBE4E3-E6C2-4F81-9CD4-5B73F863660C}" presName="imagNode" presStyleLbl="fgImgPlace1" presStyleIdx="1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accent1"/>
          </a:solidFill>
        </a:ln>
      </dgm:spPr>
    </dgm:pt>
    <dgm:pt modelId="{A84684CD-4FD3-477F-9AB5-7D1AB2F70980}" type="pres">
      <dgm:prSet presAssocID="{FA84C900-60BA-4163-8FBE-9C1D08A5B081}" presName="sibTrans" presStyleLbl="sibTrans2D1" presStyleIdx="0" presStyleCnt="0"/>
      <dgm:spPr/>
    </dgm:pt>
    <dgm:pt modelId="{1897E1CD-F61A-4EC2-9D11-4F5B2AF80672}" type="pres">
      <dgm:prSet presAssocID="{CE138971-F395-4D48-BFAE-412CE56F5CA7}" presName="compNode" presStyleCnt="0"/>
      <dgm:spPr/>
    </dgm:pt>
    <dgm:pt modelId="{D8BCF4B0-DF9C-4F39-B885-68ECE0BB43A5}" type="pres">
      <dgm:prSet presAssocID="{CE138971-F395-4D48-BFAE-412CE56F5CA7}" presName="node" presStyleLbl="node1" presStyleIdx="2" presStyleCnt="3">
        <dgm:presLayoutVars>
          <dgm:bulletEnabled val="1"/>
        </dgm:presLayoutVars>
      </dgm:prSet>
      <dgm:spPr/>
    </dgm:pt>
    <dgm:pt modelId="{93785784-21AD-4AF4-A34C-DD7007DB5F51}" type="pres">
      <dgm:prSet presAssocID="{CE138971-F395-4D48-BFAE-412CE56F5CA7}" presName="invisiNode" presStyleLbl="node1" presStyleIdx="2" presStyleCnt="3"/>
      <dgm:spPr/>
    </dgm:pt>
    <dgm:pt modelId="{C5C9F8E6-B170-4410-9A45-0DD0E2878C6B}" type="pres">
      <dgm:prSet presAssocID="{CE138971-F395-4D48-BFAE-412CE56F5CA7}" presName="imagNode" presStyleLbl="fgImgPlace1" presStyleIdx="2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accent1"/>
          </a:solidFill>
        </a:ln>
      </dgm:spPr>
    </dgm:pt>
  </dgm:ptLst>
  <dgm:cxnLst>
    <dgm:cxn modelId="{377D881A-BFCF-4176-9B54-8F37D58DD633}" srcId="{10934469-190C-421D-9FE9-762274C8C098}" destId="{F48A8B44-560F-4593-9E50-BFAD3608DE40}" srcOrd="0" destOrd="0" parTransId="{6D49411E-FD98-4846-91D6-313827F72031}" sibTransId="{63A13EF1-5A4B-4E6E-A8F6-F97DD7089402}"/>
    <dgm:cxn modelId="{9115181E-2567-4FA0-9507-9CEE213D2491}" type="presOf" srcId="{10934469-190C-421D-9FE9-762274C8C098}" destId="{C1A1BCD0-07AC-4FF7-9C67-C2D99AE4D84F}" srcOrd="0" destOrd="0" presId="urn:microsoft.com/office/officeart/2005/8/layout/pList2"/>
    <dgm:cxn modelId="{8C94B43F-9C74-4592-829F-57A0835A544C}" srcId="{10934469-190C-421D-9FE9-762274C8C098}" destId="{CE138971-F395-4D48-BFAE-412CE56F5CA7}" srcOrd="2" destOrd="0" parTransId="{F884412A-183A-4F2F-8696-3592151B76DF}" sibTransId="{F81EE09C-45D5-4799-8D7E-9717B53D1661}"/>
    <dgm:cxn modelId="{EAEDDE63-ED36-41C0-B5C9-739BDAC67D67}" type="presOf" srcId="{63A13EF1-5A4B-4E6E-A8F6-F97DD7089402}" destId="{63E717CD-4DDC-4789-B9B5-F09DD3B9268C}" srcOrd="0" destOrd="0" presId="urn:microsoft.com/office/officeart/2005/8/layout/pList2"/>
    <dgm:cxn modelId="{FF9A4C87-DF64-43F8-A60E-15479730A0F9}" type="presOf" srcId="{CE138971-F395-4D48-BFAE-412CE56F5CA7}" destId="{D8BCF4B0-DF9C-4F39-B885-68ECE0BB43A5}" srcOrd="0" destOrd="0" presId="urn:microsoft.com/office/officeart/2005/8/layout/pList2"/>
    <dgm:cxn modelId="{9C260C8A-A08B-4016-947E-263CB3255FD3}" type="presOf" srcId="{FA84C900-60BA-4163-8FBE-9C1D08A5B081}" destId="{A84684CD-4FD3-477F-9AB5-7D1AB2F70980}" srcOrd="0" destOrd="0" presId="urn:microsoft.com/office/officeart/2005/8/layout/pList2"/>
    <dgm:cxn modelId="{303C8C96-21FA-4BCC-B7C2-27EEEB0360BB}" srcId="{10934469-190C-421D-9FE9-762274C8C098}" destId="{D6EBE4E3-E6C2-4F81-9CD4-5B73F863660C}" srcOrd="1" destOrd="0" parTransId="{1A5BC702-0263-4FEF-83F9-5F30ECA144DF}" sibTransId="{FA84C900-60BA-4163-8FBE-9C1D08A5B081}"/>
    <dgm:cxn modelId="{53E788EC-3551-4009-A1E0-244B79ED3E5F}" type="presOf" srcId="{F48A8B44-560F-4593-9E50-BFAD3608DE40}" destId="{96E38CF3-CF41-494B-9A02-6D7ACA691BBD}" srcOrd="0" destOrd="0" presId="urn:microsoft.com/office/officeart/2005/8/layout/pList2"/>
    <dgm:cxn modelId="{39F932FA-B215-4E64-B84E-6E2A881D92E6}" type="presOf" srcId="{D6EBE4E3-E6C2-4F81-9CD4-5B73F863660C}" destId="{6A94C2E1-FD37-4D0B-BC95-79A2C0498635}" srcOrd="0" destOrd="0" presId="urn:microsoft.com/office/officeart/2005/8/layout/pList2"/>
    <dgm:cxn modelId="{EC38572B-3652-411D-828B-C567C00D3731}" type="presParOf" srcId="{C1A1BCD0-07AC-4FF7-9C67-C2D99AE4D84F}" destId="{7FC06B9A-819E-41A5-8786-AC32857958A9}" srcOrd="0" destOrd="0" presId="urn:microsoft.com/office/officeart/2005/8/layout/pList2"/>
    <dgm:cxn modelId="{680DB800-07E7-494F-837D-60577686D58B}" type="presParOf" srcId="{C1A1BCD0-07AC-4FF7-9C67-C2D99AE4D84F}" destId="{AAE8D1E5-DE55-43B7-B881-9CF5CC8F2E83}" srcOrd="1" destOrd="0" presId="urn:microsoft.com/office/officeart/2005/8/layout/pList2"/>
    <dgm:cxn modelId="{EC3FD950-4CA6-46FC-BE15-B7EC332D9D15}" type="presParOf" srcId="{AAE8D1E5-DE55-43B7-B881-9CF5CC8F2E83}" destId="{62257466-C29E-4844-857C-857EAAFA2EBD}" srcOrd="0" destOrd="0" presId="urn:microsoft.com/office/officeart/2005/8/layout/pList2"/>
    <dgm:cxn modelId="{70F4FC64-5E49-4661-83BF-9FD8CCCAC453}" type="presParOf" srcId="{62257466-C29E-4844-857C-857EAAFA2EBD}" destId="{96E38CF3-CF41-494B-9A02-6D7ACA691BBD}" srcOrd="0" destOrd="0" presId="urn:microsoft.com/office/officeart/2005/8/layout/pList2"/>
    <dgm:cxn modelId="{2A14F305-DD46-4C4D-A14A-8E06FA48474F}" type="presParOf" srcId="{62257466-C29E-4844-857C-857EAAFA2EBD}" destId="{B46B7C20-CF4D-4FDC-B380-D29AF17A66AE}" srcOrd="1" destOrd="0" presId="urn:microsoft.com/office/officeart/2005/8/layout/pList2"/>
    <dgm:cxn modelId="{3D510011-3957-4C2B-8E70-D830DCCBEE0D}" type="presParOf" srcId="{62257466-C29E-4844-857C-857EAAFA2EBD}" destId="{E643DE66-F4BE-44CC-99D0-A96835FCA1B6}" srcOrd="2" destOrd="0" presId="urn:microsoft.com/office/officeart/2005/8/layout/pList2"/>
    <dgm:cxn modelId="{000EFC64-BD5B-47AD-B743-FD99F55D73DD}" type="presParOf" srcId="{AAE8D1E5-DE55-43B7-B881-9CF5CC8F2E83}" destId="{63E717CD-4DDC-4789-B9B5-F09DD3B9268C}" srcOrd="1" destOrd="0" presId="urn:microsoft.com/office/officeart/2005/8/layout/pList2"/>
    <dgm:cxn modelId="{6720969D-6F2A-4ED7-BCDB-02227E5E59A0}" type="presParOf" srcId="{AAE8D1E5-DE55-43B7-B881-9CF5CC8F2E83}" destId="{405A3ACF-D659-4400-9C53-93FCAB3F2AD5}" srcOrd="2" destOrd="0" presId="urn:microsoft.com/office/officeart/2005/8/layout/pList2"/>
    <dgm:cxn modelId="{5E39F603-C430-4EBC-9CB3-AEF8B8131CF1}" type="presParOf" srcId="{405A3ACF-D659-4400-9C53-93FCAB3F2AD5}" destId="{6A94C2E1-FD37-4D0B-BC95-79A2C0498635}" srcOrd="0" destOrd="0" presId="urn:microsoft.com/office/officeart/2005/8/layout/pList2"/>
    <dgm:cxn modelId="{47B7C382-0D05-41FE-96E5-176734B31C62}" type="presParOf" srcId="{405A3ACF-D659-4400-9C53-93FCAB3F2AD5}" destId="{83C0288A-D382-4933-A29A-C65338749476}" srcOrd="1" destOrd="0" presId="urn:microsoft.com/office/officeart/2005/8/layout/pList2"/>
    <dgm:cxn modelId="{385DF6CD-7ADB-4530-BFD8-7782040F8EBC}" type="presParOf" srcId="{405A3ACF-D659-4400-9C53-93FCAB3F2AD5}" destId="{37D366E4-96B0-42D3-9A02-E4FD1C150157}" srcOrd="2" destOrd="0" presId="urn:microsoft.com/office/officeart/2005/8/layout/pList2"/>
    <dgm:cxn modelId="{C5BA951E-A78C-4FB9-8692-8EEC5D41E9ED}" type="presParOf" srcId="{AAE8D1E5-DE55-43B7-B881-9CF5CC8F2E83}" destId="{A84684CD-4FD3-477F-9AB5-7D1AB2F70980}" srcOrd="3" destOrd="0" presId="urn:microsoft.com/office/officeart/2005/8/layout/pList2"/>
    <dgm:cxn modelId="{C8BB0E41-A6E6-4E28-88FB-A00E36993D30}" type="presParOf" srcId="{AAE8D1E5-DE55-43B7-B881-9CF5CC8F2E83}" destId="{1897E1CD-F61A-4EC2-9D11-4F5B2AF80672}" srcOrd="4" destOrd="0" presId="urn:microsoft.com/office/officeart/2005/8/layout/pList2"/>
    <dgm:cxn modelId="{06913108-3FBE-40D5-A5C4-A4B7DD0256C2}" type="presParOf" srcId="{1897E1CD-F61A-4EC2-9D11-4F5B2AF80672}" destId="{D8BCF4B0-DF9C-4F39-B885-68ECE0BB43A5}" srcOrd="0" destOrd="0" presId="urn:microsoft.com/office/officeart/2005/8/layout/pList2"/>
    <dgm:cxn modelId="{FC42A165-D2E4-472D-BE1C-4D7F8130E1E0}" type="presParOf" srcId="{1897E1CD-F61A-4EC2-9D11-4F5B2AF80672}" destId="{93785784-21AD-4AF4-A34C-DD7007DB5F51}" srcOrd="1" destOrd="0" presId="urn:microsoft.com/office/officeart/2005/8/layout/pList2"/>
    <dgm:cxn modelId="{A8EDDBDB-58DA-41DD-B513-C74403CEC6D5}" type="presParOf" srcId="{1897E1CD-F61A-4EC2-9D11-4F5B2AF80672}" destId="{C5C9F8E6-B170-4410-9A45-0DD0E2878C6B}" srcOrd="2" destOrd="0" presId="urn:microsoft.com/office/officeart/2005/8/layout/p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B287-626F-4FCF-8DAE-E1ED35AF8E53}">
      <dsp:nvSpPr>
        <dsp:cNvPr id="0" name=""/>
        <dsp:cNvSpPr/>
      </dsp:nvSpPr>
      <dsp:spPr>
        <a:xfrm>
          <a:off x="3388927" y="1460762"/>
          <a:ext cx="2733065" cy="1001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Ripetere la sequenza con i bottoni</a:t>
          </a:r>
        </a:p>
      </dsp:txBody>
      <dsp:txXfrm>
        <a:off x="3437812" y="1509647"/>
        <a:ext cx="2635295" cy="903634"/>
      </dsp:txXfrm>
    </dsp:sp>
    <dsp:sp modelId="{CA637CBF-044A-413D-BB48-178A8CAF99A5}">
      <dsp:nvSpPr>
        <dsp:cNvPr id="0" name=""/>
        <dsp:cNvSpPr/>
      </dsp:nvSpPr>
      <dsp:spPr>
        <a:xfrm rot="16207061">
          <a:off x="4452894" y="1156544"/>
          <a:ext cx="6084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43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FB11E-4D17-4D83-A833-C3087EE204D7}">
      <dsp:nvSpPr>
        <dsp:cNvPr id="0" name=""/>
        <dsp:cNvSpPr/>
      </dsp:nvSpPr>
      <dsp:spPr>
        <a:xfrm>
          <a:off x="3475338" y="327024"/>
          <a:ext cx="2565878" cy="525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Sequenza led</a:t>
          </a:r>
        </a:p>
      </dsp:txBody>
      <dsp:txXfrm>
        <a:off x="3500981" y="352667"/>
        <a:ext cx="2514592" cy="474015"/>
      </dsp:txXfrm>
    </dsp:sp>
    <dsp:sp modelId="{92C0D7A4-2F45-44A1-BFF3-742B585BCF12}">
      <dsp:nvSpPr>
        <dsp:cNvPr id="0" name=""/>
        <dsp:cNvSpPr/>
      </dsp:nvSpPr>
      <dsp:spPr>
        <a:xfrm rot="2536180">
          <a:off x="5175940" y="2799417"/>
          <a:ext cx="10027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79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207D0-A3C5-4C93-A1AF-5FDE23227A84}">
      <dsp:nvSpPr>
        <dsp:cNvPr id="0" name=""/>
        <dsp:cNvSpPr/>
      </dsp:nvSpPr>
      <dsp:spPr>
        <a:xfrm>
          <a:off x="5089369" y="3136667"/>
          <a:ext cx="2874281" cy="869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Corretto:</a:t>
          </a:r>
          <a:r>
            <a:rPr lang="it-IT" sz="17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Procedere al prossimo round</a:t>
          </a:r>
        </a:p>
      </dsp:txBody>
      <dsp:txXfrm>
        <a:off x="5131801" y="3179099"/>
        <a:ext cx="2789417" cy="784365"/>
      </dsp:txXfrm>
    </dsp:sp>
    <dsp:sp modelId="{CFDC711C-49A0-4F86-9442-C2FB23508DD7}">
      <dsp:nvSpPr>
        <dsp:cNvPr id="0" name=""/>
        <dsp:cNvSpPr/>
      </dsp:nvSpPr>
      <dsp:spPr>
        <a:xfrm rot="8174869">
          <a:off x="3392510" y="2799417"/>
          <a:ext cx="9753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53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8513B-5722-4E0F-9A51-36C64B915274}">
      <dsp:nvSpPr>
        <dsp:cNvPr id="0" name=""/>
        <dsp:cNvSpPr/>
      </dsp:nvSpPr>
      <dsp:spPr>
        <a:xfrm>
          <a:off x="1637549" y="3136667"/>
          <a:ext cx="2872803" cy="869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Sbagliato: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Game over, nuova partita</a:t>
          </a:r>
        </a:p>
      </dsp:txBody>
      <dsp:txXfrm>
        <a:off x="1679981" y="3179099"/>
        <a:ext cx="2787939" cy="784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E0AE9-BFC3-4DB7-9D47-463BECB812D4}">
      <dsp:nvSpPr>
        <dsp:cNvPr id="0" name=""/>
        <dsp:cNvSpPr/>
      </dsp:nvSpPr>
      <dsp:spPr>
        <a:xfrm rot="10800000">
          <a:off x="1307799" y="662814"/>
          <a:ext cx="3287096" cy="13601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9789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Controllo sequenza</a:t>
          </a:r>
        </a:p>
      </dsp:txBody>
      <dsp:txXfrm rot="10800000">
        <a:off x="1307799" y="662814"/>
        <a:ext cx="3287096" cy="1360152"/>
      </dsp:txXfrm>
    </dsp:sp>
    <dsp:sp modelId="{E44EDFE3-FED6-4A5F-9938-6648CB657AC5}">
      <dsp:nvSpPr>
        <dsp:cNvPr id="0" name=""/>
        <dsp:cNvSpPr/>
      </dsp:nvSpPr>
      <dsp:spPr>
        <a:xfrm>
          <a:off x="535250" y="637665"/>
          <a:ext cx="1360152" cy="13601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C78B85-2638-453F-ABBB-979894019C3F}">
      <dsp:nvSpPr>
        <dsp:cNvPr id="0" name=""/>
        <dsp:cNvSpPr/>
      </dsp:nvSpPr>
      <dsp:spPr>
        <a:xfrm rot="10800000">
          <a:off x="1298887" y="2446337"/>
          <a:ext cx="3287096" cy="13601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9789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Codice buzzer</a:t>
          </a:r>
        </a:p>
      </dsp:txBody>
      <dsp:txXfrm rot="10800000">
        <a:off x="1298887" y="2446337"/>
        <a:ext cx="3287096" cy="1360152"/>
      </dsp:txXfrm>
    </dsp:sp>
    <dsp:sp modelId="{A0E6B53A-F43D-426E-A074-0E9251D03F96}">
      <dsp:nvSpPr>
        <dsp:cNvPr id="0" name=""/>
        <dsp:cNvSpPr/>
      </dsp:nvSpPr>
      <dsp:spPr>
        <a:xfrm>
          <a:off x="535250" y="2446337"/>
          <a:ext cx="1360152" cy="13601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06428F-A933-4EC0-A1EB-741B6371B50E}">
      <dsp:nvSpPr>
        <dsp:cNvPr id="0" name=""/>
        <dsp:cNvSpPr/>
      </dsp:nvSpPr>
      <dsp:spPr>
        <a:xfrm rot="10800000">
          <a:off x="1519452" y="3532429"/>
          <a:ext cx="3287096" cy="13601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9789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solidFill>
                <a:schemeClr val="bg1">
                  <a:lumMod val="85000"/>
                  <a:lumOff val="15000"/>
                </a:schemeClr>
              </a:solidFill>
            </a:rPr>
            <a:t>l</a:t>
          </a:r>
        </a:p>
      </dsp:txBody>
      <dsp:txXfrm rot="10800000">
        <a:off x="1519452" y="3532429"/>
        <a:ext cx="3287096" cy="1360152"/>
      </dsp:txXfrm>
    </dsp:sp>
    <dsp:sp modelId="{E396EAAC-DCA1-4490-9B2D-586058149A2F}">
      <dsp:nvSpPr>
        <dsp:cNvPr id="0" name=""/>
        <dsp:cNvSpPr/>
      </dsp:nvSpPr>
      <dsp:spPr>
        <a:xfrm>
          <a:off x="4110372" y="3532522"/>
          <a:ext cx="1360152" cy="1360152"/>
        </a:xfrm>
        <a:prstGeom prst="ellipse">
          <a:avLst/>
        </a:prstGeom>
        <a:solidFill>
          <a:schemeClr val="bg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06B9A-819E-41A5-8786-AC32857958A9}">
      <dsp:nvSpPr>
        <dsp:cNvPr id="0" name=""/>
        <dsp:cNvSpPr/>
      </dsp:nvSpPr>
      <dsp:spPr>
        <a:xfrm flipV="1">
          <a:off x="0" y="8386"/>
          <a:ext cx="5954113" cy="1313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3DE66-F4BE-44CC-99D0-A96835FCA1B6}">
      <dsp:nvSpPr>
        <dsp:cNvPr id="0" name=""/>
        <dsp:cNvSpPr/>
      </dsp:nvSpPr>
      <dsp:spPr>
        <a:xfrm>
          <a:off x="178623" y="177358"/>
          <a:ext cx="1749020" cy="97546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accent1"/>
          </a:solidFill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E38CF3-CF41-494B-9A02-6D7ACA691BBD}">
      <dsp:nvSpPr>
        <dsp:cNvPr id="0" name=""/>
        <dsp:cNvSpPr/>
      </dsp:nvSpPr>
      <dsp:spPr>
        <a:xfrm rot="10800000">
          <a:off x="178623" y="1330186"/>
          <a:ext cx="1749020" cy="1625782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Lettura porte disponibili</a:t>
          </a:r>
        </a:p>
      </dsp:txBody>
      <dsp:txXfrm rot="10800000">
        <a:off x="228621" y="1330186"/>
        <a:ext cx="1649024" cy="1575784"/>
      </dsp:txXfrm>
    </dsp:sp>
    <dsp:sp modelId="{37D366E4-96B0-42D3-9A02-E4FD1C150157}">
      <dsp:nvSpPr>
        <dsp:cNvPr id="0" name=""/>
        <dsp:cNvSpPr/>
      </dsp:nvSpPr>
      <dsp:spPr>
        <a:xfrm>
          <a:off x="2102546" y="177358"/>
          <a:ext cx="1749020" cy="97546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accent1"/>
          </a:solidFill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94C2E1-FD37-4D0B-BC95-79A2C0498635}">
      <dsp:nvSpPr>
        <dsp:cNvPr id="0" name=""/>
        <dsp:cNvSpPr/>
      </dsp:nvSpPr>
      <dsp:spPr>
        <a:xfrm rot="10800000">
          <a:off x="2102546" y="1330186"/>
          <a:ext cx="1749020" cy="1625782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Diagramma classi</a:t>
          </a:r>
        </a:p>
      </dsp:txBody>
      <dsp:txXfrm rot="10800000">
        <a:off x="2152544" y="1330186"/>
        <a:ext cx="1649024" cy="1575784"/>
      </dsp:txXfrm>
    </dsp:sp>
    <dsp:sp modelId="{C5C9F8E6-B170-4410-9A45-0DD0E2878C6B}">
      <dsp:nvSpPr>
        <dsp:cNvPr id="0" name=""/>
        <dsp:cNvSpPr/>
      </dsp:nvSpPr>
      <dsp:spPr>
        <a:xfrm>
          <a:off x="4026469" y="177358"/>
          <a:ext cx="1749020" cy="97546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accent1"/>
          </a:solidFill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BCF4B0-DF9C-4F39-B885-68ECE0BB43A5}">
      <dsp:nvSpPr>
        <dsp:cNvPr id="0" name=""/>
        <dsp:cNvSpPr/>
      </dsp:nvSpPr>
      <dsp:spPr>
        <a:xfrm rot="10800000">
          <a:off x="4026469" y="1330186"/>
          <a:ext cx="1749020" cy="1625782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Classe</a:t>
          </a:r>
          <a:r>
            <a:rPr lang="it-IT" sz="2200" kern="1200" baseline="0" dirty="0"/>
            <a:t> Game</a:t>
          </a:r>
          <a:endParaRPr lang="it-IT" sz="2200" kern="1200" dirty="0"/>
        </a:p>
      </dsp:txBody>
      <dsp:txXfrm rot="10800000">
        <a:off x="4076467" y="1330186"/>
        <a:ext cx="1649024" cy="1575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3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5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37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3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2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1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0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548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02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454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42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507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614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558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198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102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50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498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1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97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033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837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800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3409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0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7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7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3417EC-FA33-4AB7-A1E0-0363243F21B0}" type="datetimeFigureOut">
              <a:rPr lang="it-IT" smtClean="0"/>
              <a:t>05/09/2021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775DFE-8F76-44F7-B1E4-DB6A98E29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024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5829B-F045-4A25-A51E-0CD8B61C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8673"/>
            <a:ext cx="9144000" cy="115105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Georgia Pro Light" panose="02040302050405020303" pitchFamily="18" charset="0"/>
              </a:rPr>
              <a:t>Simon </a:t>
            </a:r>
            <a:r>
              <a:rPr lang="it-IT" dirty="0" err="1">
                <a:solidFill>
                  <a:schemeClr val="tx1"/>
                </a:solidFill>
                <a:latin typeface="Georgia Pro Light" panose="02040302050405020303" pitchFamily="18" charset="0"/>
              </a:rPr>
              <a:t>says</a:t>
            </a:r>
            <a:r>
              <a:rPr lang="it-IT" dirty="0">
                <a:solidFill>
                  <a:schemeClr val="tx1"/>
                </a:solidFill>
                <a:latin typeface="Georgia Pro Light" panose="020403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65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84B171-7704-4CA3-A8D8-F07E349A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6" y="1548882"/>
            <a:ext cx="11523307" cy="4889240"/>
          </a:xfrm>
          <a:prstGeom prst="rect">
            <a:avLst/>
          </a:prstGeom>
          <a:ln w="88900" cap="sq" cmpd="thickThin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1518B9-35CE-4B2B-AAA0-12BF350D39E8}"/>
              </a:ext>
            </a:extLst>
          </p:cNvPr>
          <p:cNvSpPr txBox="1"/>
          <p:nvPr/>
        </p:nvSpPr>
        <p:spPr>
          <a:xfrm>
            <a:off x="3573625" y="565123"/>
            <a:ext cx="461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Georgia" panose="02040502050405020303" pitchFamily="18" charset="0"/>
              </a:rPr>
              <a:t>Diagramma classi</a:t>
            </a:r>
          </a:p>
        </p:txBody>
      </p:sp>
    </p:spTree>
    <p:extLst>
      <p:ext uri="{BB962C8B-B14F-4D97-AF65-F5344CB8AC3E}">
        <p14:creationId xmlns:p14="http://schemas.microsoft.com/office/powerpoint/2010/main" val="120414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153B52-FC7A-4266-A339-672B1CCE1479}"/>
              </a:ext>
            </a:extLst>
          </p:cNvPr>
          <p:cNvSpPr/>
          <p:nvPr/>
        </p:nvSpPr>
        <p:spPr>
          <a:xfrm>
            <a:off x="836103" y="1578262"/>
            <a:ext cx="10519794" cy="4806892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1518B9-35CE-4B2B-AAA0-12BF350D39E8}"/>
              </a:ext>
            </a:extLst>
          </p:cNvPr>
          <p:cNvSpPr txBox="1"/>
          <p:nvPr/>
        </p:nvSpPr>
        <p:spPr>
          <a:xfrm>
            <a:off x="167694" y="472844"/>
            <a:ext cx="461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Georgia" panose="02040502050405020303" pitchFamily="18" charset="0"/>
              </a:rPr>
              <a:t>Classe Game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F99030-72ED-41A6-9BD5-95059E82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" t="24098" r="37318" b="31498"/>
          <a:stretch/>
        </p:blipFill>
        <p:spPr>
          <a:xfrm>
            <a:off x="1206951" y="1955766"/>
            <a:ext cx="9778097" cy="40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C95E3-2282-4411-8BE5-2BDE6FEB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7" y="1248370"/>
            <a:ext cx="9601196" cy="1018118"/>
          </a:xfrm>
        </p:spPr>
        <p:txBody>
          <a:bodyPr>
            <a:normAutofit/>
          </a:bodyPr>
          <a:lstStyle/>
          <a:p>
            <a:r>
              <a:rPr lang="it-IT" sz="4000" dirty="0"/>
              <a:t>Il gioco originale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8BB0A-9A58-414D-AB92-95F61399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2" y="2471578"/>
            <a:ext cx="8639174" cy="842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Una persona, «Simon» dà ordini che il resto del gruppo deve seguire, questi ordini sono preceduti dalle parole «Simon </a:t>
            </a:r>
            <a:r>
              <a:rPr lang="it-IT" sz="2000" dirty="0" err="1"/>
              <a:t>says</a:t>
            </a:r>
            <a:r>
              <a:rPr lang="it-IT" sz="2000" dirty="0"/>
              <a:t>»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FDC073-33E2-40E8-A834-587DD1A0F4E5}"/>
              </a:ext>
            </a:extLst>
          </p:cNvPr>
          <p:cNvSpPr txBox="1"/>
          <p:nvPr/>
        </p:nvSpPr>
        <p:spPr>
          <a:xfrm>
            <a:off x="1771651" y="4686300"/>
            <a:ext cx="8639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variante su cui si basa il mio progetto consiste nell’uso di un sistema per creare una sequenza (solitamente di luci o suoni) e di bottoni per riprodurre la sequenza nella maniera corretta.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2101899-D764-4957-9B4D-218B4171944A}"/>
              </a:ext>
            </a:extLst>
          </p:cNvPr>
          <p:cNvCxnSpPr>
            <a:cxnSpLocks/>
          </p:cNvCxnSpPr>
          <p:nvPr/>
        </p:nvCxnSpPr>
        <p:spPr>
          <a:xfrm>
            <a:off x="1343024" y="4600575"/>
            <a:ext cx="957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D34977-8F8A-4141-8333-F596736B11C8}"/>
              </a:ext>
            </a:extLst>
          </p:cNvPr>
          <p:cNvSpPr txBox="1"/>
          <p:nvPr/>
        </p:nvSpPr>
        <p:spPr>
          <a:xfrm>
            <a:off x="3057525" y="3676650"/>
            <a:ext cx="607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La variante moderna</a:t>
            </a:r>
          </a:p>
        </p:txBody>
      </p:sp>
    </p:spTree>
    <p:extLst>
      <p:ext uri="{BB962C8B-B14F-4D97-AF65-F5344CB8AC3E}">
        <p14:creationId xmlns:p14="http://schemas.microsoft.com/office/powerpoint/2010/main" val="191261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293E0B-19D8-4EB7-9D52-B0C11112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212121"/>
                </a:solidFill>
                <a:latin typeface="Georgia" panose="02040502050405020303" pitchFamily="18" charset="0"/>
                <a:ea typeface="DengXian" panose="020B0503020204020204" pitchFamily="2" charset="-122"/>
              </a:rPr>
              <a:t>Componenti necessari</a:t>
            </a:r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ED375FBE-3869-4646-8982-1B068A3F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1554783" cy="4853888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«"/>
            </a:pPr>
            <a:r>
              <a:rPr lang="it-IT" sz="2200" dirty="0">
                <a:solidFill>
                  <a:schemeClr val="tx1"/>
                </a:solidFill>
              </a:rPr>
              <a:t>Arduino</a:t>
            </a:r>
          </a:p>
          <a:p>
            <a:pPr>
              <a:buFont typeface="Calibri" panose="020F0502020204030204" pitchFamily="34" charset="0"/>
              <a:buChar char="«"/>
            </a:pPr>
            <a:r>
              <a:rPr lang="it-IT" sz="2200" dirty="0">
                <a:solidFill>
                  <a:schemeClr val="tx1"/>
                </a:solidFill>
              </a:rPr>
              <a:t>Bottoni</a:t>
            </a:r>
          </a:p>
          <a:p>
            <a:pPr>
              <a:buFont typeface="Calibri" panose="020F0502020204030204" pitchFamily="34" charset="0"/>
              <a:buChar char="«"/>
            </a:pPr>
            <a:r>
              <a:rPr lang="it-IT" sz="2200" dirty="0">
                <a:solidFill>
                  <a:schemeClr val="tx1"/>
                </a:solidFill>
              </a:rPr>
              <a:t>Led</a:t>
            </a:r>
          </a:p>
          <a:p>
            <a:pPr>
              <a:buFont typeface="Calibri" panose="020F0502020204030204" pitchFamily="34" charset="0"/>
              <a:buChar char="«"/>
            </a:pPr>
            <a:r>
              <a:rPr lang="it-IT" sz="2200" dirty="0">
                <a:solidFill>
                  <a:schemeClr val="tx1"/>
                </a:solidFill>
              </a:rPr>
              <a:t>Buzzer</a:t>
            </a:r>
          </a:p>
          <a:p>
            <a:pPr>
              <a:buFont typeface="Calibri" panose="020F0502020204030204" pitchFamily="34" charset="0"/>
              <a:buChar char="«"/>
            </a:pPr>
            <a:r>
              <a:rPr lang="it-IT" sz="2200" dirty="0">
                <a:solidFill>
                  <a:schemeClr val="tx1"/>
                </a:solidFill>
              </a:rPr>
              <a:t>Struttura</a:t>
            </a:r>
          </a:p>
          <a:p>
            <a:pPr>
              <a:buFont typeface="Calibri" panose="020F0502020204030204" pitchFamily="34" charset="0"/>
              <a:buChar char="①"/>
            </a:pP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7456CF-8976-4438-A13C-4A8C9DE4C84F}"/>
              </a:ext>
            </a:extLst>
          </p:cNvPr>
          <p:cNvSpPr txBox="1"/>
          <p:nvPr/>
        </p:nvSpPr>
        <p:spPr>
          <a:xfrm>
            <a:off x="9169167" y="3137483"/>
            <a:ext cx="19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fisica</a:t>
            </a:r>
          </a:p>
        </p:txBody>
      </p:sp>
    </p:spTree>
    <p:extLst>
      <p:ext uri="{BB962C8B-B14F-4D97-AF65-F5344CB8AC3E}">
        <p14:creationId xmlns:p14="http://schemas.microsoft.com/office/powerpoint/2010/main" val="40609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156184-C35E-40FF-9C64-B7F0FF61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84079-BD13-4EFC-9B7D-BB620B5E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A95ED1-892F-476F-8BEA-8A5F7C0F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Come giocare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053FF-8E4D-4155-86CE-50A72DCD3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42F442A-E722-4FA8-8DA6-41899E88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4DB23B2-7304-4B99-A833-D1B243A88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80341"/>
              </p:ext>
            </p:extLst>
          </p:nvPr>
        </p:nvGraphicFramePr>
        <p:xfrm>
          <a:off x="1295399" y="2286000"/>
          <a:ext cx="9601200" cy="432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60AB430-CBD9-41C8-A1A5-A0E950764707}"/>
              </a:ext>
            </a:extLst>
          </p:cNvPr>
          <p:cNvSpPr/>
          <p:nvPr/>
        </p:nvSpPr>
        <p:spPr>
          <a:xfrm>
            <a:off x="1673604" y="2597552"/>
            <a:ext cx="2080469" cy="5256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007FB3-1174-4338-8F93-6AA8F149F783}"/>
              </a:ext>
            </a:extLst>
          </p:cNvPr>
          <p:cNvSpPr txBox="1"/>
          <p:nvPr/>
        </p:nvSpPr>
        <p:spPr>
          <a:xfrm flipH="1">
            <a:off x="1673603" y="2622813"/>
            <a:ext cx="2080470" cy="52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solidFill>
                  <a:schemeClr val="bg1"/>
                </a:solidFill>
              </a:rPr>
              <a:t>Inizio partita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1E3EADB-FC3A-4781-92CE-A08E5BCDA08A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3754073" y="2885613"/>
            <a:ext cx="1047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0F63500-C5AC-41B8-A825-284A8F240208}"/>
              </a:ext>
            </a:extLst>
          </p:cNvPr>
          <p:cNvCxnSpPr/>
          <p:nvPr/>
        </p:nvCxnSpPr>
        <p:spPr>
          <a:xfrm flipH="1">
            <a:off x="2701255" y="3123152"/>
            <a:ext cx="12583" cy="2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AB05A849-ACA1-45FE-97B9-5C30A29B1E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4702" y="3716000"/>
            <a:ext cx="2550548" cy="839252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18B051-F758-498E-98A1-70628E92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948698" cy="558698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12121"/>
                </a:solidFill>
                <a:latin typeface="Georgia" panose="02040502050405020303" pitchFamily="18" charset="0"/>
              </a:rPr>
              <a:t>Codice Arduino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57D8C620-462B-4723-9A51-FCFBC47A5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453176"/>
              </p:ext>
            </p:extLst>
          </p:nvPr>
        </p:nvGraphicFramePr>
        <p:xfrm>
          <a:off x="5560750" y="982662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1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8128E58-7676-4DA1-BCF7-3F03D75D7D76}"/>
              </a:ext>
            </a:extLst>
          </p:cNvPr>
          <p:cNvSpPr/>
          <p:nvPr/>
        </p:nvSpPr>
        <p:spPr>
          <a:xfrm>
            <a:off x="0" y="0"/>
            <a:ext cx="4697835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  <a:effectLst>
            <a:innerShdw blurRad="63500" dist="50800" dir="1890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C6CC7A-FA56-4A11-8E90-086728922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" t="10153" r="64702" b="15351"/>
          <a:stretch/>
        </p:blipFill>
        <p:spPr>
          <a:xfrm>
            <a:off x="4848835" y="425741"/>
            <a:ext cx="7055142" cy="6006518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9AD4E6-6459-420D-BCE3-AC4C65BC5B83}"/>
              </a:ext>
            </a:extLst>
          </p:cNvPr>
          <p:cNvSpPr txBox="1"/>
          <p:nvPr/>
        </p:nvSpPr>
        <p:spPr>
          <a:xfrm>
            <a:off x="1417741" y="2828835"/>
            <a:ext cx="2457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Controllo sequenza</a:t>
            </a:r>
          </a:p>
        </p:txBody>
      </p:sp>
    </p:spTree>
    <p:extLst>
      <p:ext uri="{BB962C8B-B14F-4D97-AF65-F5344CB8AC3E}">
        <p14:creationId xmlns:p14="http://schemas.microsoft.com/office/powerpoint/2010/main" val="323576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8128E58-7676-4DA1-BCF7-3F03D75D7D76}"/>
              </a:ext>
            </a:extLst>
          </p:cNvPr>
          <p:cNvSpPr/>
          <p:nvPr/>
        </p:nvSpPr>
        <p:spPr>
          <a:xfrm>
            <a:off x="0" y="0"/>
            <a:ext cx="4697835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innerShdw blurRad="63500" dist="50800" dir="1890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9AD4E6-6459-420D-BCE3-AC4C65BC5B83}"/>
              </a:ext>
            </a:extLst>
          </p:cNvPr>
          <p:cNvSpPr txBox="1"/>
          <p:nvPr/>
        </p:nvSpPr>
        <p:spPr>
          <a:xfrm>
            <a:off x="738231" y="2828835"/>
            <a:ext cx="3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Codice buzzer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697652-0471-44C9-A211-C14EDC37F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8" r="76124" b="13640"/>
          <a:stretch/>
        </p:blipFill>
        <p:spPr>
          <a:xfrm>
            <a:off x="4697835" y="0"/>
            <a:ext cx="3431097" cy="6858000"/>
          </a:xfrm>
          <a:prstGeom prst="rect">
            <a:avLst/>
          </a:prstGeom>
          <a:ln w="12700"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E505868-FBE5-4042-A0C6-AE15A444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0" t="31070" r="66765" b="55352"/>
          <a:stretch/>
        </p:blipFill>
        <p:spPr>
          <a:xfrm>
            <a:off x="8128932" y="3802336"/>
            <a:ext cx="4063068" cy="2239861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F017D5-EF93-4E93-9D22-8B0A9AFBC0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85" r="78601" b="25994"/>
          <a:stretch/>
        </p:blipFill>
        <p:spPr>
          <a:xfrm>
            <a:off x="8128932" y="815803"/>
            <a:ext cx="4063068" cy="2239861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49346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18B051-F758-498E-98A1-70628E92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948698" cy="558698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12121"/>
                </a:solidFill>
                <a:latin typeface="Georgia" panose="02040502050405020303" pitchFamily="18" charset="0"/>
              </a:rPr>
              <a:t>Applicazione C#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06845F0-A6F6-401F-849E-DDCD9887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5329"/>
              </p:ext>
            </p:extLst>
          </p:nvPr>
        </p:nvGraphicFramePr>
        <p:xfrm>
          <a:off x="5448516" y="1652631"/>
          <a:ext cx="5954114" cy="2955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573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82C8A02-A963-4EA2-9E54-AF2679F39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72" r="20777" b="46039"/>
          <a:stretch/>
        </p:blipFill>
        <p:spPr>
          <a:xfrm>
            <a:off x="37806" y="4191000"/>
            <a:ext cx="6219219" cy="20574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3AAF983-66DD-4F56-AA2A-83B2B7F03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778" r="45919" b="65555"/>
          <a:stretch/>
        </p:blipFill>
        <p:spPr>
          <a:xfrm>
            <a:off x="45523" y="609600"/>
            <a:ext cx="6219219" cy="9715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BC96119-4234-4122-B267-9FEC0B1B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 err="1"/>
              <a:t>Lettura</a:t>
            </a:r>
            <a:r>
              <a:rPr lang="en-US" sz="3600" dirty="0"/>
              <a:t> </a:t>
            </a:r>
            <a:r>
              <a:rPr lang="en-US" sz="3600" dirty="0" err="1"/>
              <a:t>porte</a:t>
            </a:r>
            <a:r>
              <a:rPr lang="en-US" sz="3600" dirty="0"/>
              <a:t> </a:t>
            </a:r>
            <a:r>
              <a:rPr lang="en-US" sz="3600" dirty="0" err="1"/>
              <a:t>seriali</a:t>
            </a:r>
            <a:r>
              <a:rPr lang="en-US" sz="3600" dirty="0"/>
              <a:t> </a:t>
            </a:r>
            <a:r>
              <a:rPr lang="en-US" sz="3600" dirty="0" err="1"/>
              <a:t>disponibili</a:t>
            </a:r>
            <a:endParaRPr lang="en-US" sz="36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B5B2412-75FD-4BB2-B409-39B56BDC4103}"/>
              </a:ext>
            </a:extLst>
          </p:cNvPr>
          <p:cNvSpPr txBox="1">
            <a:spLocks/>
          </p:cNvSpPr>
          <p:nvPr/>
        </p:nvSpPr>
        <p:spPr>
          <a:xfrm>
            <a:off x="6752401" y="4551849"/>
            <a:ext cx="4834307" cy="9704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 err="1">
                <a:latin typeface="+mn-lt"/>
                <a:ea typeface="+mn-ea"/>
                <a:cs typeface="+mn-cs"/>
              </a:rPr>
              <a:t>Selezione</a:t>
            </a:r>
            <a:r>
              <a:rPr lang="en-US" sz="3600" dirty="0">
                <a:latin typeface="+mn-lt"/>
                <a:ea typeface="+mn-ea"/>
                <a:cs typeface="+mn-cs"/>
              </a:rPr>
              <a:t> porta </a:t>
            </a:r>
            <a:r>
              <a:rPr lang="en-US" sz="3600" dirty="0" err="1">
                <a:latin typeface="+mn-lt"/>
                <a:ea typeface="+mn-ea"/>
                <a:cs typeface="+mn-cs"/>
              </a:rPr>
              <a:t>seriale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43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228</TotalTime>
  <Words>137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Calisto MT</vt:lpstr>
      <vt:lpstr>Garamond</vt:lpstr>
      <vt:lpstr>Georgia</vt:lpstr>
      <vt:lpstr>Georgia Pro Light</vt:lpstr>
      <vt:lpstr>Wingdings 2</vt:lpstr>
      <vt:lpstr>Organico</vt:lpstr>
      <vt:lpstr>Ardesia</vt:lpstr>
      <vt:lpstr>Simon says </vt:lpstr>
      <vt:lpstr>Il gioco originale</vt:lpstr>
      <vt:lpstr>Componenti necessari</vt:lpstr>
      <vt:lpstr>Come giocare</vt:lpstr>
      <vt:lpstr>Codice Arduino</vt:lpstr>
      <vt:lpstr>Presentazione standard di PowerPoint</vt:lpstr>
      <vt:lpstr>Presentazione standard di PowerPoint</vt:lpstr>
      <vt:lpstr>Applicazione C#</vt:lpstr>
      <vt:lpstr>Lettura porte seriali disponibili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say </dc:title>
  <dc:creator>Samuele Marelli</dc:creator>
  <cp:lastModifiedBy>Samuele Marelli</cp:lastModifiedBy>
  <cp:revision>29</cp:revision>
  <dcterms:created xsi:type="dcterms:W3CDTF">2021-09-03T12:19:25Z</dcterms:created>
  <dcterms:modified xsi:type="dcterms:W3CDTF">2021-09-05T14:12:51Z</dcterms:modified>
</cp:coreProperties>
</file>