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17"/>
  </p:notesMasterIdLst>
  <p:sldIdLst>
    <p:sldId id="256" r:id="rId5"/>
    <p:sldId id="266" r:id="rId6"/>
    <p:sldId id="271" r:id="rId7"/>
    <p:sldId id="270" r:id="rId8"/>
    <p:sldId id="272" r:id="rId9"/>
    <p:sldId id="274" r:id="rId10"/>
    <p:sldId id="275" r:id="rId11"/>
    <p:sldId id="276" r:id="rId12"/>
    <p:sldId id="280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11/16/2020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Hibernate  </a:t>
            </a:r>
          </a:p>
        </p:txBody>
      </p:sp>
      <p:pic>
        <p:nvPicPr>
          <p:cNvPr id="1026" name="Picture 2" descr="hibernate tutorial with example">
            <a:extLst>
              <a:ext uri="{FF2B5EF4-FFF2-40B4-BE49-F238E27FC236}">
                <a16:creationId xmlns:a16="http://schemas.microsoft.com/office/drawing/2014/main" id="{4C27CA85-DF72-4870-B53D-7394A5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74" y="917418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8597F8-4DB3-42A5-A656-5D7180821412}"/>
              </a:ext>
            </a:extLst>
          </p:cNvPr>
          <p:cNvSpPr/>
          <p:nvPr/>
        </p:nvSpPr>
        <p:spPr>
          <a:xfrm>
            <a:off x="8069636" y="5078232"/>
            <a:ext cx="3348507" cy="75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Samundar Singh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8E0812-F4E8-4AD8-932C-088D4880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8" y="492369"/>
            <a:ext cx="12065391" cy="6363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F7511C-7EA8-4622-9882-C1AA59C75EC2}"/>
              </a:ext>
            </a:extLst>
          </p:cNvPr>
          <p:cNvSpPr txBox="1"/>
          <p:nvPr/>
        </p:nvSpPr>
        <p:spPr>
          <a:xfrm>
            <a:off x="225084" y="123037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D63038-E163-4B96-A35F-4ED76C6F9A1C}"/>
              </a:ext>
            </a:extLst>
          </p:cNvPr>
          <p:cNvCxnSpPr/>
          <p:nvPr/>
        </p:nvCxnSpPr>
        <p:spPr>
          <a:xfrm>
            <a:off x="2391508" y="3685735"/>
            <a:ext cx="3704492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F7511C-7EA8-4622-9882-C1AA59C75EC2}"/>
              </a:ext>
            </a:extLst>
          </p:cNvPr>
          <p:cNvSpPr txBox="1"/>
          <p:nvPr/>
        </p:nvSpPr>
        <p:spPr>
          <a:xfrm>
            <a:off x="225084" y="123037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FE0F4-F2B6-4294-BE54-C596DFE8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69"/>
            <a:ext cx="12192000" cy="63639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C38F9E-C072-449B-BABC-C46E593EF298}"/>
              </a:ext>
            </a:extLst>
          </p:cNvPr>
          <p:cNvSpPr/>
          <p:nvPr/>
        </p:nvSpPr>
        <p:spPr>
          <a:xfrm>
            <a:off x="872197" y="2869808"/>
            <a:ext cx="2433711" cy="998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4B8F0-235C-4BC4-B8C3-E99FD087F631}"/>
              </a:ext>
            </a:extLst>
          </p:cNvPr>
          <p:cNvSpPr/>
          <p:nvPr/>
        </p:nvSpPr>
        <p:spPr>
          <a:xfrm>
            <a:off x="6203853" y="5261316"/>
            <a:ext cx="3488787" cy="998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9EB3235-3303-45DB-9C31-E3E423B7AEDC}"/>
              </a:ext>
            </a:extLst>
          </p:cNvPr>
          <p:cNvSpPr/>
          <p:nvPr/>
        </p:nvSpPr>
        <p:spPr>
          <a:xfrm>
            <a:off x="1589649" y="5261316"/>
            <a:ext cx="2433711" cy="520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object having some data </a:t>
            </a:r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0403C56-C6DE-48F3-985C-8FDDE566B364}"/>
              </a:ext>
            </a:extLst>
          </p:cNvPr>
          <p:cNvSpPr/>
          <p:nvPr/>
        </p:nvSpPr>
        <p:spPr>
          <a:xfrm>
            <a:off x="9758290" y="4375051"/>
            <a:ext cx="2157046" cy="520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object data mapped to database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82D534-B38B-450D-85A7-7576951F442B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363372" y="3868615"/>
            <a:ext cx="443133" cy="13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098831-9CE8-49DC-8418-BACD0FBF8C78}"/>
              </a:ext>
            </a:extLst>
          </p:cNvPr>
          <p:cNvCxnSpPr/>
          <p:nvPr/>
        </p:nvCxnSpPr>
        <p:spPr>
          <a:xfrm flipH="1">
            <a:off x="9758290" y="4895557"/>
            <a:ext cx="1101968" cy="8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DC3A9A7-3113-4A3D-96B0-AA49A2C11158}"/>
              </a:ext>
            </a:extLst>
          </p:cNvPr>
          <p:cNvSpPr/>
          <p:nvPr/>
        </p:nvSpPr>
        <p:spPr>
          <a:xfrm>
            <a:off x="9406597" y="815925"/>
            <a:ext cx="2157046" cy="520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work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414636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99" y="559678"/>
            <a:ext cx="4041820" cy="831240"/>
          </a:xfrm>
        </p:spPr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671846" y="1643269"/>
            <a:ext cx="11429999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Hibernate is a Java framework that simplifies the development of Java application to interact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urw-din"/>
              </a:rPr>
              <a:t> 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It supports </a:t>
            </a:r>
            <a:r>
              <a:rPr lang="en-IN" b="1" i="0" dirty="0">
                <a:solidFill>
                  <a:srgbClr val="FF0000"/>
                </a:solidFill>
                <a:effectLst/>
                <a:latin typeface="urw-din"/>
              </a:rPr>
              <a:t>ORM</a:t>
            </a:r>
            <a:r>
              <a:rPr lang="en-IN" b="0" i="0" dirty="0">
                <a:solidFill>
                  <a:srgbClr val="FF0000"/>
                </a:solidFill>
                <a:effectLst/>
                <a:latin typeface="urw-din"/>
              </a:rPr>
              <a:t>(</a:t>
            </a:r>
            <a:r>
              <a:rPr lang="en-IN" b="1" i="0" dirty="0">
                <a:solidFill>
                  <a:srgbClr val="FF0000"/>
                </a:solidFill>
                <a:effectLst/>
                <a:latin typeface="urw-din"/>
              </a:rPr>
              <a:t>Object-relational mapping</a:t>
            </a:r>
            <a:r>
              <a:rPr lang="en-IN" b="0" i="0" dirty="0">
                <a:solidFill>
                  <a:srgbClr val="FF0000"/>
                </a:solidFill>
                <a:effectLst/>
                <a:latin typeface="urw-din"/>
              </a:rPr>
              <a:t>).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programming technique that maps the object to the data stored in the database.</a:t>
            </a:r>
            <a:r>
              <a:rPr lang="en-IN" b="0" i="0" dirty="0">
                <a:effectLst/>
                <a:latin typeface="urw-din"/>
              </a:rPr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It means that our program became independent from various database software.</a:t>
            </a:r>
            <a:endParaRPr lang="en-IN" b="0" i="0" dirty="0">
              <a:effectLst/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ibernate tutorial, An introduction to hibernate">
            <a:extLst>
              <a:ext uri="{FF2B5EF4-FFF2-40B4-BE49-F238E27FC236}">
                <a16:creationId xmlns:a16="http://schemas.microsoft.com/office/drawing/2014/main" id="{EBC51D48-9024-4D03-8217-366D51C1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6967"/>
            <a:ext cx="5305425" cy="16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99" y="559678"/>
            <a:ext cx="4041820" cy="831240"/>
          </a:xfrm>
        </p:spPr>
        <p:txBody>
          <a:bodyPr>
            <a:normAutofit/>
          </a:bodyPr>
          <a:lstStyle/>
          <a:p>
            <a:r>
              <a:rPr lang="en-US" dirty="0"/>
              <a:t>Advantages :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671846" y="1643269"/>
            <a:ext cx="11429999" cy="4329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Open Source and Lightweight:</a:t>
            </a:r>
          </a:p>
          <a:p>
            <a:pPr marL="1773936" lvl="3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Hibernate framework is open source under the LGPL license and lightweight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Fast Performance:</a:t>
            </a:r>
          </a:p>
          <a:p>
            <a:pPr marL="1773936" lvl="3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performance of hibernate framework is fast because cache is internally used in hibernate framework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Database Independent Query:</a:t>
            </a:r>
          </a:p>
          <a:p>
            <a:pPr marL="1773936" lvl="3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HQL (Hibernate Query Language) is the object-oriented version of SQL which generates database independent queries.it means we don't need to write database specific query.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Automatic Table Creation:</a:t>
            </a:r>
          </a:p>
          <a:p>
            <a:pPr marL="1773936" lvl="3" indent="-4572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Hibernate framework provides the facility to create the tables of the database automatically. So there is no need to create tables in the database manually.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Provides Query Statistics and Database Status</a:t>
            </a:r>
          </a:p>
          <a:p>
            <a:pPr marL="1659636" lvl="3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Hibernate supports Query cache and provide statistics about query and database status.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457200" indent="-457200" algn="l">
              <a:buAutoNum type="arabicParenR"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4657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99" y="559678"/>
            <a:ext cx="4041820" cy="831240"/>
          </a:xfrm>
        </p:spPr>
        <p:txBody>
          <a:bodyPr>
            <a:normAutofit/>
          </a:bodyPr>
          <a:lstStyle/>
          <a:p>
            <a:r>
              <a:rPr lang="en-US" dirty="0"/>
              <a:t>Work flow :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671846" y="1643269"/>
            <a:ext cx="11429999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8958F9-670C-45C3-9AB3-940F474F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10" y="141093"/>
            <a:ext cx="6677441" cy="65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9A4CCB-0640-40AB-B966-1F953C8A8FCE}"/>
              </a:ext>
            </a:extLst>
          </p:cNvPr>
          <p:cNvSpPr/>
          <p:nvPr/>
        </p:nvSpPr>
        <p:spPr>
          <a:xfrm>
            <a:off x="28133" y="6366265"/>
            <a:ext cx="4642315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Diagram from geeksforgeeks.org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4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" y="250186"/>
            <a:ext cx="4617409" cy="8312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348290" y="1488523"/>
            <a:ext cx="4181508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</a:t>
            </a:r>
            <a:r>
              <a:rPr lang="en-US" b="1" dirty="0"/>
              <a:t>            Step I:</a:t>
            </a:r>
          </a:p>
          <a:p>
            <a:pPr algn="just"/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</a:rPr>
              <a:t>First we have to create a POJO class d</a:t>
            </a:r>
            <a:r>
              <a:rPr lang="en-IN" sz="16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epending on the application that will be persisted to the database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	POJO(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Plain Old Java Object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):</a:t>
            </a:r>
          </a:p>
          <a:p>
            <a:pPr algn="just"/>
            <a:r>
              <a:rPr lang="en-IN" sz="1400" b="0" i="1" dirty="0">
                <a:effectLst/>
                <a:latin typeface="urw-din"/>
              </a:rPr>
              <a:t>It is an ordinary Java object, not bound by any special restriction it basically defines an entity</a:t>
            </a:r>
          </a:p>
          <a:p>
            <a:pPr algn="just"/>
            <a:endParaRPr lang="en-IN" sz="1400" b="0" i="0" dirty="0">
              <a:effectLst/>
              <a:latin typeface="urw-din"/>
            </a:endParaRP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a class that has getter and setter method  for each entity that is going to map in database.</a:t>
            </a:r>
          </a:p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C1B6B-62B0-4930-B22B-12CEB4941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t="17503" r="34923" b="6068"/>
          <a:stretch/>
        </p:blipFill>
        <p:spPr>
          <a:xfrm>
            <a:off x="5753686" y="903849"/>
            <a:ext cx="5542670" cy="5050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56B2A-CC39-454C-9CEE-27EA91A440C0}"/>
              </a:ext>
            </a:extLst>
          </p:cNvPr>
          <p:cNvSpPr txBox="1"/>
          <p:nvPr/>
        </p:nvSpPr>
        <p:spPr>
          <a:xfrm>
            <a:off x="5753686" y="506437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Student.java</a:t>
            </a:r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380EDF2-F14E-4A6F-9639-B10BFC525B17}"/>
              </a:ext>
            </a:extLst>
          </p:cNvPr>
          <p:cNvSpPr/>
          <p:nvPr/>
        </p:nvSpPr>
        <p:spPr>
          <a:xfrm>
            <a:off x="10058159" y="1223886"/>
            <a:ext cx="2109108" cy="772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we create get and set method of all variables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D6779D-68D7-4EB5-A8AA-480F1CA57B8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962315" y="1610056"/>
            <a:ext cx="2095844" cy="79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15709F-275E-4703-AD4B-9CE4C3A24DB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793369" y="1580856"/>
            <a:ext cx="1264790" cy="2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4CC9E-0C88-4B30-9D30-74F699BE1A0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962315" y="1610056"/>
            <a:ext cx="2095844" cy="152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C23A1F-251A-440D-83D3-6E4B05D98C81}"/>
              </a:ext>
            </a:extLst>
          </p:cNvPr>
          <p:cNvCxnSpPr>
            <a:cxnSpLocks/>
          </p:cNvCxnSpPr>
          <p:nvPr/>
        </p:nvCxnSpPr>
        <p:spPr>
          <a:xfrm flipH="1">
            <a:off x="7779434" y="1484138"/>
            <a:ext cx="2278725" cy="21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6F6560-94B4-4C52-8CDA-48394033CD1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74855" y="1610056"/>
            <a:ext cx="1983304" cy="262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EFA5E-CE51-4623-A06C-6FDE31F084B4}"/>
              </a:ext>
            </a:extLst>
          </p:cNvPr>
          <p:cNvCxnSpPr>
            <a:cxnSpLocks/>
          </p:cNvCxnSpPr>
          <p:nvPr/>
        </p:nvCxnSpPr>
        <p:spPr>
          <a:xfrm flipH="1">
            <a:off x="7962315" y="1456058"/>
            <a:ext cx="2095845" cy="34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" y="250186"/>
            <a:ext cx="4617409" cy="8312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348290" y="1488523"/>
            <a:ext cx="4181508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</a:t>
            </a:r>
            <a:r>
              <a:rPr lang="en-US" b="1" dirty="0"/>
              <a:t>            Step II: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</a:rPr>
              <a:t>Create the configuration file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>This contains information about the database and mapping file .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The file must be saved with  </a:t>
            </a:r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XYZ.cfg.xml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format </a:t>
            </a:r>
          </a:p>
          <a:p>
            <a:pPr algn="just">
              <a:lnSpc>
                <a:spcPct val="100000"/>
              </a:lnSpc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have to mention the dialect. The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dialect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specifies the type of database used in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 that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generate appropriate type of SQL statements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56B2A-CC39-454C-9CEE-27EA91A440C0}"/>
              </a:ext>
            </a:extLst>
          </p:cNvPr>
          <p:cNvSpPr txBox="1"/>
          <p:nvPr/>
        </p:nvSpPr>
        <p:spPr>
          <a:xfrm>
            <a:off x="5016756" y="2067551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hibernate.cfg.xml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A6450-0AFE-49D7-9EF9-82416313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1" t="23921" r="9979" b="35507"/>
          <a:stretch/>
        </p:blipFill>
        <p:spPr>
          <a:xfrm>
            <a:off x="5016756" y="2473263"/>
            <a:ext cx="7081462" cy="27810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69B7B3-EB33-44DF-A8C2-F1EBAA8303D1}"/>
              </a:ext>
            </a:extLst>
          </p:cNvPr>
          <p:cNvCxnSpPr/>
          <p:nvPr/>
        </p:nvCxnSpPr>
        <p:spPr>
          <a:xfrm flipV="1">
            <a:off x="3319975" y="3826412"/>
            <a:ext cx="2912013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AC8A3B8-85C1-4994-9B09-B2E0CAE5F5A2}"/>
              </a:ext>
            </a:extLst>
          </p:cNvPr>
          <p:cNvSpPr/>
          <p:nvPr/>
        </p:nvSpPr>
        <p:spPr>
          <a:xfrm>
            <a:off x="5306704" y="562708"/>
            <a:ext cx="2585271" cy="104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This command create table automatically when file is executed .</a:t>
            </a:r>
          </a:p>
          <a:p>
            <a:pPr algn="just"/>
            <a:r>
              <a:rPr lang="en-US" dirty="0"/>
              <a:t>(</a:t>
            </a:r>
            <a:r>
              <a:rPr lang="en-US" sz="1400" i="1" dirty="0"/>
              <a:t>if there is no such table in DB) </a:t>
            </a:r>
            <a:endParaRPr lang="en-IN" sz="14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D22D6D-74F5-4F83-9DA1-CE486D2B38C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599340" y="1603714"/>
            <a:ext cx="434506" cy="22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4D5CDEB-BB08-4C79-A36C-16758F9874C4}"/>
              </a:ext>
            </a:extLst>
          </p:cNvPr>
          <p:cNvSpPr/>
          <p:nvPr/>
        </p:nvSpPr>
        <p:spPr>
          <a:xfrm>
            <a:off x="8862647" y="420420"/>
            <a:ext cx="3096104" cy="104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This lines establish connection with the database hosting on particular port.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FF0E26-CB8C-4C35-A0AB-E9DAB5AE4A8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537895" y="1461426"/>
            <a:ext cx="872804" cy="146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D9928A3-35E5-40CF-9051-B81EAC616975}"/>
              </a:ext>
            </a:extLst>
          </p:cNvPr>
          <p:cNvSpPr/>
          <p:nvPr/>
        </p:nvSpPr>
        <p:spPr>
          <a:xfrm>
            <a:off x="7135505" y="5607592"/>
            <a:ext cx="2585271" cy="104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These lines show the SQL query in the console</a:t>
            </a:r>
            <a:endParaRPr lang="en-IN" sz="1400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72310-1E39-478A-B3AF-39EE904E9F0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38058" y="4304714"/>
            <a:ext cx="490083" cy="130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" y="250186"/>
            <a:ext cx="4617409" cy="8312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348290" y="1488523"/>
            <a:ext cx="4181508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</a:t>
            </a:r>
            <a:r>
              <a:rPr lang="en-US" b="1" dirty="0"/>
              <a:t>            Step III: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</a:rPr>
              <a:t>Create mapping of the persistent class.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Here it will map the defined class with the database.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The file must be saved with  </a:t>
            </a:r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XYZ.hbm.xml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format 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39078-1F04-4A3B-863C-2CDFF6667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0" t="17214" r="34807" b="5209"/>
          <a:stretch/>
        </p:blipFill>
        <p:spPr>
          <a:xfrm>
            <a:off x="5371501" y="994453"/>
            <a:ext cx="5570806" cy="5317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0319E-47A3-441E-9C44-13705BBCB990}"/>
              </a:ext>
            </a:extLst>
          </p:cNvPr>
          <p:cNvSpPr txBox="1"/>
          <p:nvPr/>
        </p:nvSpPr>
        <p:spPr>
          <a:xfrm>
            <a:off x="5345723" y="506437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hibernate.hbm.xml</a:t>
            </a:r>
            <a:endParaRPr lang="en-IN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63C1115-C237-4DE1-B4DC-5BED78475132}"/>
              </a:ext>
            </a:extLst>
          </p:cNvPr>
          <p:cNvSpPr/>
          <p:nvPr/>
        </p:nvSpPr>
        <p:spPr>
          <a:xfrm>
            <a:off x="9734602" y="1997612"/>
            <a:ext cx="2109108" cy="520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the id  write the primary key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99FE6-88A9-4050-9E3B-FEC7BC0FF76A}"/>
              </a:ext>
            </a:extLst>
          </p:cNvPr>
          <p:cNvCxnSpPr>
            <a:stCxn id="6" idx="1"/>
          </p:cNvCxnSpPr>
          <p:nvPr/>
        </p:nvCxnSpPr>
        <p:spPr>
          <a:xfrm flipH="1">
            <a:off x="7835705" y="2257865"/>
            <a:ext cx="1898897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6061E29-6144-4218-AC9C-C901028594C8}"/>
              </a:ext>
            </a:extLst>
          </p:cNvPr>
          <p:cNvSpPr/>
          <p:nvPr/>
        </p:nvSpPr>
        <p:spPr>
          <a:xfrm>
            <a:off x="9534229" y="3429000"/>
            <a:ext cx="2109108" cy="812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the property  write the name of table attribute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3FAEB-AA03-439E-96C7-169ED5B78CF8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013701" y="2870202"/>
            <a:ext cx="1520528" cy="96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458D02E-6D3F-456F-B281-53DD580F8BCB}"/>
              </a:ext>
            </a:extLst>
          </p:cNvPr>
          <p:cNvSpPr/>
          <p:nvPr/>
        </p:nvSpPr>
        <p:spPr>
          <a:xfrm>
            <a:off x="9774447" y="673165"/>
            <a:ext cx="2109108" cy="8153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mention the table name that you want to kept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98A54D-0CC9-49C3-B2FA-B936075F67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13701" y="1080844"/>
            <a:ext cx="1760746" cy="121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8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" y="250186"/>
            <a:ext cx="4617409" cy="8312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348290" y="1488523"/>
            <a:ext cx="4181508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</a:t>
            </a:r>
            <a:r>
              <a:rPr lang="en-US" b="1" dirty="0"/>
              <a:t>            Step IV: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</a:rPr>
              <a:t>Create class that create the object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This class has the main method and it create the object of POJO class and sent it to the hibernate framework</a:t>
            </a: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0319E-47A3-441E-9C44-13705BBCB990}"/>
              </a:ext>
            </a:extLst>
          </p:cNvPr>
          <p:cNvSpPr txBox="1"/>
          <p:nvPr/>
        </p:nvSpPr>
        <p:spPr>
          <a:xfrm>
            <a:off x="5345723" y="506437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Test.java and fetch.java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7A174-2484-452F-B490-84026785A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2" t="17625" r="31923" b="10413"/>
          <a:stretch/>
        </p:blipFill>
        <p:spPr>
          <a:xfrm>
            <a:off x="5420740" y="857466"/>
            <a:ext cx="5866228" cy="4932688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C69FC0A-B617-4355-BC6B-979FD5C2B200}"/>
              </a:ext>
            </a:extLst>
          </p:cNvPr>
          <p:cNvSpPr/>
          <p:nvPr/>
        </p:nvSpPr>
        <p:spPr>
          <a:xfrm>
            <a:off x="9061491" y="2804170"/>
            <a:ext cx="2585271" cy="104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Here object is created and using set method  various entity(</a:t>
            </a:r>
            <a:r>
              <a:rPr lang="en-US" dirty="0" err="1"/>
              <a:t>behaviour</a:t>
            </a:r>
            <a:r>
              <a:rPr lang="en-US" dirty="0"/>
              <a:t>) is created.</a:t>
            </a:r>
            <a:endParaRPr lang="en-IN" sz="1400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D8AF29-CA18-4009-9FA6-70D329051E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18585" y="3324673"/>
            <a:ext cx="1042906" cy="20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002568-EB4F-4A9D-BB0E-1A8EB7023DE8}"/>
              </a:ext>
            </a:extLst>
          </p:cNvPr>
          <p:cNvSpPr/>
          <p:nvPr/>
        </p:nvSpPr>
        <p:spPr>
          <a:xfrm>
            <a:off x="8426549" y="4708765"/>
            <a:ext cx="3163943" cy="104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These are the command that call various API of hibernate framework and map the object to the database</a:t>
            </a:r>
            <a:endParaRPr lang="en-IN" sz="1400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D33B8B-0ABC-4AC4-94BC-AAC0D18BFEF9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512148" y="4708765"/>
            <a:ext cx="914401" cy="52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8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9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A7C06A-FA5E-40EF-A003-01AB5601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" y="250186"/>
            <a:ext cx="4617409" cy="8312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B3810C7-0146-45FB-914D-D01FAE48E180}"/>
              </a:ext>
            </a:extLst>
          </p:cNvPr>
          <p:cNvSpPr txBox="1">
            <a:spLocks/>
          </p:cNvSpPr>
          <p:nvPr/>
        </p:nvSpPr>
        <p:spPr>
          <a:xfrm>
            <a:off x="348290" y="1488523"/>
            <a:ext cx="4181508" cy="432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continue…..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</a:rPr>
              <a:t>Create class that retrieve or store the object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Similarly here object is retrieve from hibernate framework.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0319E-47A3-441E-9C44-13705BBCB990}"/>
              </a:ext>
            </a:extLst>
          </p:cNvPr>
          <p:cNvSpPr txBox="1"/>
          <p:nvPr/>
        </p:nvSpPr>
        <p:spPr>
          <a:xfrm>
            <a:off x="5345723" y="506437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Test.java and fetch.java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9BDD0-041B-47E3-877D-886FB4349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7" t="18201" r="17817" b="15148"/>
          <a:stretch/>
        </p:blipFill>
        <p:spPr>
          <a:xfrm>
            <a:off x="5152538" y="940155"/>
            <a:ext cx="6799050" cy="45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139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258</TotalTime>
  <Words>582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Century Schoolbook</vt:lpstr>
      <vt:lpstr>Corbel</vt:lpstr>
      <vt:lpstr>erdana</vt:lpstr>
      <vt:lpstr>urw-din</vt:lpstr>
      <vt:lpstr>verdana</vt:lpstr>
      <vt:lpstr>Headlines</vt:lpstr>
      <vt:lpstr>    Hibernate  </vt:lpstr>
      <vt:lpstr>Introduction:</vt:lpstr>
      <vt:lpstr>Advantages :</vt:lpstr>
      <vt:lpstr>Work flow :</vt:lpstr>
      <vt:lpstr>Implementation</vt:lpstr>
      <vt:lpstr>Implementation</vt:lpstr>
      <vt:lpstr>Implementation</vt:lpstr>
      <vt:lpstr>Implementation</vt:lpstr>
      <vt:lpstr>Implementation</vt:lpstr>
      <vt:lpstr>PowerPoint Presentation</vt:lpstr>
      <vt:lpstr>PowerPoint Presentation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Samundar Singh</dc:creator>
  <cp:lastModifiedBy>Samundar Singh</cp:lastModifiedBy>
  <cp:revision>21</cp:revision>
  <dcterms:created xsi:type="dcterms:W3CDTF">2020-10-30T11:41:57Z</dcterms:created>
  <dcterms:modified xsi:type="dcterms:W3CDTF">2020-11-16T07:34:21Z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