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SAMUNDEESWARI G</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122202208 (asunm1353122202208)</a:t>
            </a:r>
            <a:endParaRPr lang="en-US"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lang="en-US"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2</cp:revision>
  <dcterms:modified xsi:type="dcterms:W3CDTF">2024-09-02T14:04:47Z</dcterms:modified>
</cp:coreProperties>
</file>