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7956550" cy="12192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23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741" y="1995312"/>
            <a:ext cx="6763068" cy="4244622"/>
          </a:xfrm>
        </p:spPr>
        <p:txBody>
          <a:bodyPr anchor="b"/>
          <a:lstStyle>
            <a:lvl1pPr algn="ctr">
              <a:defRPr sz="522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4569" y="6403623"/>
            <a:ext cx="5967413" cy="2943577"/>
          </a:xfrm>
        </p:spPr>
        <p:txBody>
          <a:bodyPr/>
          <a:lstStyle>
            <a:lvl1pPr marL="0" indent="0" algn="ctr">
              <a:buNone/>
              <a:defRPr sz="2088"/>
            </a:lvl1pPr>
            <a:lvl2pPr marL="397810" indent="0" algn="ctr">
              <a:buNone/>
              <a:defRPr sz="1740"/>
            </a:lvl2pPr>
            <a:lvl3pPr marL="795619" indent="0" algn="ctr">
              <a:buNone/>
              <a:defRPr sz="1566"/>
            </a:lvl3pPr>
            <a:lvl4pPr marL="1193429" indent="0" algn="ctr">
              <a:buNone/>
              <a:defRPr sz="1392"/>
            </a:lvl4pPr>
            <a:lvl5pPr marL="1591239" indent="0" algn="ctr">
              <a:buNone/>
              <a:defRPr sz="1392"/>
            </a:lvl5pPr>
            <a:lvl6pPr marL="1989049" indent="0" algn="ctr">
              <a:buNone/>
              <a:defRPr sz="1392"/>
            </a:lvl6pPr>
            <a:lvl7pPr marL="2386858" indent="0" algn="ctr">
              <a:buNone/>
              <a:defRPr sz="1392"/>
            </a:lvl7pPr>
            <a:lvl8pPr marL="2784668" indent="0" algn="ctr">
              <a:buNone/>
              <a:defRPr sz="1392"/>
            </a:lvl8pPr>
            <a:lvl9pPr marL="3182478" indent="0" algn="ctr">
              <a:buNone/>
              <a:defRPr sz="1392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9115-5A68-44F4-86C8-FA8FFBC34DB4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E471-B152-4F3D-84F8-C9EE844058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709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9115-5A68-44F4-86C8-FA8FFBC34DB4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E471-B152-4F3D-84F8-C9EE844058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18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93907" y="649111"/>
            <a:ext cx="1715631" cy="1033215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7013" y="649111"/>
            <a:ext cx="5047436" cy="10332156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9115-5A68-44F4-86C8-FA8FFBC34DB4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E471-B152-4F3D-84F8-C9EE844058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5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9115-5A68-44F4-86C8-FA8FFBC34DB4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E471-B152-4F3D-84F8-C9EE844058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21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869" y="3039537"/>
            <a:ext cx="6862524" cy="5071532"/>
          </a:xfrm>
        </p:spPr>
        <p:txBody>
          <a:bodyPr anchor="b"/>
          <a:lstStyle>
            <a:lvl1pPr>
              <a:defRPr sz="522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869" y="8159048"/>
            <a:ext cx="6862524" cy="2666999"/>
          </a:xfrm>
        </p:spPr>
        <p:txBody>
          <a:bodyPr/>
          <a:lstStyle>
            <a:lvl1pPr marL="0" indent="0">
              <a:buNone/>
              <a:defRPr sz="2088">
                <a:solidFill>
                  <a:schemeClr val="tx1"/>
                </a:solidFill>
              </a:defRPr>
            </a:lvl1pPr>
            <a:lvl2pPr marL="397810" indent="0">
              <a:buNone/>
              <a:defRPr sz="1740">
                <a:solidFill>
                  <a:schemeClr val="tx1">
                    <a:tint val="75000"/>
                  </a:schemeClr>
                </a:solidFill>
              </a:defRPr>
            </a:lvl2pPr>
            <a:lvl3pPr marL="795619" indent="0">
              <a:buNone/>
              <a:defRPr sz="1566">
                <a:solidFill>
                  <a:schemeClr val="tx1">
                    <a:tint val="75000"/>
                  </a:schemeClr>
                </a:solidFill>
              </a:defRPr>
            </a:lvl3pPr>
            <a:lvl4pPr marL="1193429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4pPr>
            <a:lvl5pPr marL="1591239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5pPr>
            <a:lvl6pPr marL="1989049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6pPr>
            <a:lvl7pPr marL="2386858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7pPr>
            <a:lvl8pPr marL="2784668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8pPr>
            <a:lvl9pPr marL="3182478" indent="0">
              <a:buNone/>
              <a:defRPr sz="13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9115-5A68-44F4-86C8-FA8FFBC34DB4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E471-B152-4F3D-84F8-C9EE844058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161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7013" y="3245556"/>
            <a:ext cx="3381534" cy="77357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28003" y="3245556"/>
            <a:ext cx="3381534" cy="773571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9115-5A68-44F4-86C8-FA8FFBC34DB4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E471-B152-4F3D-84F8-C9EE844058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088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049" y="649114"/>
            <a:ext cx="6862524" cy="235655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050" y="2988734"/>
            <a:ext cx="3365993" cy="1464732"/>
          </a:xfrm>
        </p:spPr>
        <p:txBody>
          <a:bodyPr anchor="b"/>
          <a:lstStyle>
            <a:lvl1pPr marL="0" indent="0">
              <a:buNone/>
              <a:defRPr sz="2088" b="1"/>
            </a:lvl1pPr>
            <a:lvl2pPr marL="397810" indent="0">
              <a:buNone/>
              <a:defRPr sz="1740" b="1"/>
            </a:lvl2pPr>
            <a:lvl3pPr marL="795619" indent="0">
              <a:buNone/>
              <a:defRPr sz="1566" b="1"/>
            </a:lvl3pPr>
            <a:lvl4pPr marL="1193429" indent="0">
              <a:buNone/>
              <a:defRPr sz="1392" b="1"/>
            </a:lvl4pPr>
            <a:lvl5pPr marL="1591239" indent="0">
              <a:buNone/>
              <a:defRPr sz="1392" b="1"/>
            </a:lvl5pPr>
            <a:lvl6pPr marL="1989049" indent="0">
              <a:buNone/>
              <a:defRPr sz="1392" b="1"/>
            </a:lvl6pPr>
            <a:lvl7pPr marL="2386858" indent="0">
              <a:buNone/>
              <a:defRPr sz="1392" b="1"/>
            </a:lvl7pPr>
            <a:lvl8pPr marL="2784668" indent="0">
              <a:buNone/>
              <a:defRPr sz="1392" b="1"/>
            </a:lvl8pPr>
            <a:lvl9pPr marL="3182478" indent="0">
              <a:buNone/>
              <a:defRPr sz="1392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050" y="4453467"/>
            <a:ext cx="3365993" cy="65503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8004" y="2988734"/>
            <a:ext cx="3382570" cy="1464732"/>
          </a:xfrm>
        </p:spPr>
        <p:txBody>
          <a:bodyPr anchor="b"/>
          <a:lstStyle>
            <a:lvl1pPr marL="0" indent="0">
              <a:buNone/>
              <a:defRPr sz="2088" b="1"/>
            </a:lvl1pPr>
            <a:lvl2pPr marL="397810" indent="0">
              <a:buNone/>
              <a:defRPr sz="1740" b="1"/>
            </a:lvl2pPr>
            <a:lvl3pPr marL="795619" indent="0">
              <a:buNone/>
              <a:defRPr sz="1566" b="1"/>
            </a:lvl3pPr>
            <a:lvl4pPr marL="1193429" indent="0">
              <a:buNone/>
              <a:defRPr sz="1392" b="1"/>
            </a:lvl4pPr>
            <a:lvl5pPr marL="1591239" indent="0">
              <a:buNone/>
              <a:defRPr sz="1392" b="1"/>
            </a:lvl5pPr>
            <a:lvl6pPr marL="1989049" indent="0">
              <a:buNone/>
              <a:defRPr sz="1392" b="1"/>
            </a:lvl6pPr>
            <a:lvl7pPr marL="2386858" indent="0">
              <a:buNone/>
              <a:defRPr sz="1392" b="1"/>
            </a:lvl7pPr>
            <a:lvl8pPr marL="2784668" indent="0">
              <a:buNone/>
              <a:defRPr sz="1392" b="1"/>
            </a:lvl8pPr>
            <a:lvl9pPr marL="3182478" indent="0">
              <a:buNone/>
              <a:defRPr sz="1392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8004" y="4453467"/>
            <a:ext cx="3382570" cy="65503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9115-5A68-44F4-86C8-FA8FFBC34DB4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E471-B152-4F3D-84F8-C9EE844058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05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9115-5A68-44F4-86C8-FA8FFBC34DB4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E471-B152-4F3D-84F8-C9EE844058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35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9115-5A68-44F4-86C8-FA8FFBC34DB4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E471-B152-4F3D-84F8-C9EE844058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505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049" y="812800"/>
            <a:ext cx="2566194" cy="2844800"/>
          </a:xfrm>
        </p:spPr>
        <p:txBody>
          <a:bodyPr anchor="b"/>
          <a:lstStyle>
            <a:lvl1pPr>
              <a:defRPr sz="278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2570" y="1755425"/>
            <a:ext cx="4028003" cy="8664222"/>
          </a:xfrm>
        </p:spPr>
        <p:txBody>
          <a:bodyPr/>
          <a:lstStyle>
            <a:lvl1pPr>
              <a:defRPr sz="2784"/>
            </a:lvl1pPr>
            <a:lvl2pPr>
              <a:defRPr sz="2436"/>
            </a:lvl2pPr>
            <a:lvl3pPr>
              <a:defRPr sz="2088"/>
            </a:lvl3pPr>
            <a:lvl4pPr>
              <a:defRPr sz="1740"/>
            </a:lvl4pPr>
            <a:lvl5pPr>
              <a:defRPr sz="1740"/>
            </a:lvl5pPr>
            <a:lvl6pPr>
              <a:defRPr sz="1740"/>
            </a:lvl6pPr>
            <a:lvl7pPr>
              <a:defRPr sz="1740"/>
            </a:lvl7pPr>
            <a:lvl8pPr>
              <a:defRPr sz="1740"/>
            </a:lvl8pPr>
            <a:lvl9pPr>
              <a:defRPr sz="174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049" y="3657600"/>
            <a:ext cx="2566194" cy="6776156"/>
          </a:xfrm>
        </p:spPr>
        <p:txBody>
          <a:bodyPr/>
          <a:lstStyle>
            <a:lvl1pPr marL="0" indent="0">
              <a:buNone/>
              <a:defRPr sz="1392"/>
            </a:lvl1pPr>
            <a:lvl2pPr marL="397810" indent="0">
              <a:buNone/>
              <a:defRPr sz="1218"/>
            </a:lvl2pPr>
            <a:lvl3pPr marL="795619" indent="0">
              <a:buNone/>
              <a:defRPr sz="1044"/>
            </a:lvl3pPr>
            <a:lvl4pPr marL="1193429" indent="0">
              <a:buNone/>
              <a:defRPr sz="870"/>
            </a:lvl4pPr>
            <a:lvl5pPr marL="1591239" indent="0">
              <a:buNone/>
              <a:defRPr sz="870"/>
            </a:lvl5pPr>
            <a:lvl6pPr marL="1989049" indent="0">
              <a:buNone/>
              <a:defRPr sz="870"/>
            </a:lvl6pPr>
            <a:lvl7pPr marL="2386858" indent="0">
              <a:buNone/>
              <a:defRPr sz="870"/>
            </a:lvl7pPr>
            <a:lvl8pPr marL="2784668" indent="0">
              <a:buNone/>
              <a:defRPr sz="870"/>
            </a:lvl8pPr>
            <a:lvl9pPr marL="3182478" indent="0">
              <a:buNone/>
              <a:defRPr sz="87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9115-5A68-44F4-86C8-FA8FFBC34DB4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E471-B152-4F3D-84F8-C9EE844058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19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049" y="812800"/>
            <a:ext cx="2566194" cy="2844800"/>
          </a:xfrm>
        </p:spPr>
        <p:txBody>
          <a:bodyPr anchor="b"/>
          <a:lstStyle>
            <a:lvl1pPr>
              <a:defRPr sz="278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82570" y="1755425"/>
            <a:ext cx="4028003" cy="8664222"/>
          </a:xfrm>
        </p:spPr>
        <p:txBody>
          <a:bodyPr anchor="t"/>
          <a:lstStyle>
            <a:lvl1pPr marL="0" indent="0">
              <a:buNone/>
              <a:defRPr sz="2784"/>
            </a:lvl1pPr>
            <a:lvl2pPr marL="397810" indent="0">
              <a:buNone/>
              <a:defRPr sz="2436"/>
            </a:lvl2pPr>
            <a:lvl3pPr marL="795619" indent="0">
              <a:buNone/>
              <a:defRPr sz="2088"/>
            </a:lvl3pPr>
            <a:lvl4pPr marL="1193429" indent="0">
              <a:buNone/>
              <a:defRPr sz="1740"/>
            </a:lvl4pPr>
            <a:lvl5pPr marL="1591239" indent="0">
              <a:buNone/>
              <a:defRPr sz="1740"/>
            </a:lvl5pPr>
            <a:lvl6pPr marL="1989049" indent="0">
              <a:buNone/>
              <a:defRPr sz="1740"/>
            </a:lvl6pPr>
            <a:lvl7pPr marL="2386858" indent="0">
              <a:buNone/>
              <a:defRPr sz="1740"/>
            </a:lvl7pPr>
            <a:lvl8pPr marL="2784668" indent="0">
              <a:buNone/>
              <a:defRPr sz="1740"/>
            </a:lvl8pPr>
            <a:lvl9pPr marL="3182478" indent="0">
              <a:buNone/>
              <a:defRPr sz="174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049" y="3657600"/>
            <a:ext cx="2566194" cy="6776156"/>
          </a:xfrm>
        </p:spPr>
        <p:txBody>
          <a:bodyPr/>
          <a:lstStyle>
            <a:lvl1pPr marL="0" indent="0">
              <a:buNone/>
              <a:defRPr sz="1392"/>
            </a:lvl1pPr>
            <a:lvl2pPr marL="397810" indent="0">
              <a:buNone/>
              <a:defRPr sz="1218"/>
            </a:lvl2pPr>
            <a:lvl3pPr marL="795619" indent="0">
              <a:buNone/>
              <a:defRPr sz="1044"/>
            </a:lvl3pPr>
            <a:lvl4pPr marL="1193429" indent="0">
              <a:buNone/>
              <a:defRPr sz="870"/>
            </a:lvl4pPr>
            <a:lvl5pPr marL="1591239" indent="0">
              <a:buNone/>
              <a:defRPr sz="870"/>
            </a:lvl5pPr>
            <a:lvl6pPr marL="1989049" indent="0">
              <a:buNone/>
              <a:defRPr sz="870"/>
            </a:lvl6pPr>
            <a:lvl7pPr marL="2386858" indent="0">
              <a:buNone/>
              <a:defRPr sz="870"/>
            </a:lvl7pPr>
            <a:lvl8pPr marL="2784668" indent="0">
              <a:buNone/>
              <a:defRPr sz="870"/>
            </a:lvl8pPr>
            <a:lvl9pPr marL="3182478" indent="0">
              <a:buNone/>
              <a:defRPr sz="87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9115-5A68-44F4-86C8-FA8FFBC34DB4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4E471-B152-4F3D-84F8-C9EE844058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760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7013" y="649114"/>
            <a:ext cx="686252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7013" y="3245556"/>
            <a:ext cx="686252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013" y="11300181"/>
            <a:ext cx="179022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59115-5A68-44F4-86C8-FA8FFBC34DB4}" type="datetimeFigureOut">
              <a:rPr lang="fr-FR" smtClean="0"/>
              <a:t>17/03/2022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5607" y="11300181"/>
            <a:ext cx="2685336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19313" y="11300181"/>
            <a:ext cx="179022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4E471-B152-4F3D-84F8-C9EE844058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55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95619" rtl="0" eaLnBrk="1" latinLnBrk="0" hangingPunct="1">
        <a:lnSpc>
          <a:spcPct val="90000"/>
        </a:lnSpc>
        <a:spcBef>
          <a:spcPct val="0"/>
        </a:spcBef>
        <a:buNone/>
        <a:defRPr sz="38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905" indent="-198905" algn="l" defTabSz="795619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36" kern="1200">
          <a:solidFill>
            <a:schemeClr val="tx1"/>
          </a:solidFill>
          <a:latin typeface="+mn-lt"/>
          <a:ea typeface="+mn-ea"/>
          <a:cs typeface="+mn-cs"/>
        </a:defRPr>
      </a:lvl1pPr>
      <a:lvl2pPr marL="596715" indent="-198905" algn="l" defTabSz="795619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88" kern="1200">
          <a:solidFill>
            <a:schemeClr val="tx1"/>
          </a:solidFill>
          <a:latin typeface="+mn-lt"/>
          <a:ea typeface="+mn-ea"/>
          <a:cs typeface="+mn-cs"/>
        </a:defRPr>
      </a:lvl2pPr>
      <a:lvl3pPr marL="994524" indent="-198905" algn="l" defTabSz="795619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0" kern="1200">
          <a:solidFill>
            <a:schemeClr val="tx1"/>
          </a:solidFill>
          <a:latin typeface="+mn-lt"/>
          <a:ea typeface="+mn-ea"/>
          <a:cs typeface="+mn-cs"/>
        </a:defRPr>
      </a:lvl3pPr>
      <a:lvl4pPr marL="1392334" indent="-198905" algn="l" defTabSz="795619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4pPr>
      <a:lvl5pPr marL="1790144" indent="-198905" algn="l" defTabSz="795619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5pPr>
      <a:lvl6pPr marL="2187953" indent="-198905" algn="l" defTabSz="795619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6pPr>
      <a:lvl7pPr marL="2585763" indent="-198905" algn="l" defTabSz="795619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7pPr>
      <a:lvl8pPr marL="2983573" indent="-198905" algn="l" defTabSz="795619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8pPr>
      <a:lvl9pPr marL="3381383" indent="-198905" algn="l" defTabSz="795619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5619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1pPr>
      <a:lvl2pPr marL="397810" algn="l" defTabSz="795619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2pPr>
      <a:lvl3pPr marL="795619" algn="l" defTabSz="795619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3pPr>
      <a:lvl4pPr marL="1193429" algn="l" defTabSz="795619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4pPr>
      <a:lvl5pPr marL="1591239" algn="l" defTabSz="795619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5pPr>
      <a:lvl6pPr marL="1989049" algn="l" defTabSz="795619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6pPr>
      <a:lvl7pPr marL="2386858" algn="l" defTabSz="795619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7pPr>
      <a:lvl8pPr marL="2784668" algn="l" defTabSz="795619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8pPr>
      <a:lvl9pPr marL="3182478" algn="l" defTabSz="795619" rtl="0" eaLnBrk="1" latinLnBrk="0" hangingPunct="1">
        <a:defRPr sz="15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86987" y="1193756"/>
            <a:ext cx="1033792" cy="15632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9674" tIns="29837" rIns="59674" bIns="2983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175"/>
          </a:p>
        </p:txBody>
      </p:sp>
      <p:cxnSp>
        <p:nvCxnSpPr>
          <p:cNvPr id="11" name="Connecteur droit 10"/>
          <p:cNvCxnSpPr/>
          <p:nvPr/>
        </p:nvCxnSpPr>
        <p:spPr>
          <a:xfrm flipH="1" flipV="1">
            <a:off x="3595392" y="1193756"/>
            <a:ext cx="1025387" cy="1563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>
            <a:off x="3586987" y="1194794"/>
            <a:ext cx="1025387" cy="1563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697480" y="412628"/>
            <a:ext cx="2628900" cy="570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 smtClean="0">
                <a:solidFill>
                  <a:schemeClr val="tx1"/>
                </a:solidFill>
              </a:rPr>
              <a:t>TITRE H1</a:t>
            </a:r>
            <a:endParaRPr lang="fr-FR" sz="40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899954" y="3043646"/>
            <a:ext cx="2426426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TITRE H2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617220" y="3992586"/>
            <a:ext cx="6557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..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……………………………………………</a:t>
            </a: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……………………………………………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……………………………………………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………………………………..............</a:t>
            </a:r>
            <a:endParaRPr lang="fr-FR" dirty="0" smtClean="0"/>
          </a:p>
          <a:p>
            <a:pPr marL="342900" indent="-342900">
              <a:buFont typeface="+mj-lt"/>
              <a:buAutoNum type="arabicPeriod"/>
            </a:pPr>
            <a:r>
              <a:rPr lang="fr-FR" dirty="0" smtClean="0"/>
              <a:t>……………………………………………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668781" y="6457894"/>
            <a:ext cx="5300254" cy="787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 smtClean="0">
                <a:solidFill>
                  <a:schemeClr val="tx1"/>
                </a:solidFill>
              </a:rPr>
              <a:t>TITRE</a:t>
            </a:r>
            <a:r>
              <a:rPr lang="fr-FR" sz="3600" dirty="0" smtClean="0">
                <a:solidFill>
                  <a:schemeClr val="tx1"/>
                </a:solidFill>
              </a:rPr>
              <a:t> </a:t>
            </a:r>
            <a:r>
              <a:rPr lang="fr-FR" sz="3600" b="1" dirty="0" smtClean="0">
                <a:solidFill>
                  <a:schemeClr val="tx1"/>
                </a:solidFill>
              </a:rPr>
              <a:t>H3</a:t>
            </a:r>
            <a:endParaRPr lang="fr-FR" sz="36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17220" y="7942659"/>
            <a:ext cx="6758396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 smtClean="0"/>
          </a:p>
          <a:p>
            <a:pPr algn="ctr"/>
            <a:endParaRPr lang="fr-FR" dirty="0"/>
          </a:p>
          <a:p>
            <a:pPr algn="ctr"/>
            <a:r>
              <a:rPr lang="fr-FR" dirty="0" smtClean="0">
                <a:solidFill>
                  <a:schemeClr val="tx1"/>
                </a:solidFill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</a:t>
            </a:r>
          </a:p>
          <a:p>
            <a:pPr algn="r"/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         </a:t>
            </a:r>
            <a:r>
              <a:rPr lang="fr-FR" dirty="0" smtClean="0">
                <a:solidFill>
                  <a:schemeClr val="tx1"/>
                </a:solidFill>
              </a:rPr>
              <a:t>………………………………………………………………………………………….......</a:t>
            </a:r>
            <a:endParaRPr lang="fr-FR" dirty="0" smtClean="0">
              <a:solidFill>
                <a:schemeClr val="tx1"/>
              </a:solidFill>
            </a:endParaRPr>
          </a:p>
          <a:p>
            <a:pPr algn="r"/>
            <a:r>
              <a:rPr lang="fr-FR" dirty="0" smtClean="0">
                <a:solidFill>
                  <a:schemeClr val="tx1"/>
                </a:solidFill>
              </a:rPr>
              <a:t> </a:t>
            </a:r>
            <a:r>
              <a:rPr lang="fr-FR" dirty="0" smtClean="0">
                <a:solidFill>
                  <a:schemeClr val="tx1"/>
                </a:solidFill>
              </a:rPr>
              <a:t>         </a:t>
            </a:r>
            <a:r>
              <a:rPr lang="fr-FR" dirty="0" smtClean="0">
                <a:solidFill>
                  <a:prstClr val="black"/>
                </a:solidFill>
              </a:rPr>
              <a:t> ………………………………………………………………………………………….......</a:t>
            </a:r>
            <a:r>
              <a:rPr lang="fr-FR" dirty="0" smtClean="0">
                <a:solidFill>
                  <a:prstClr val="black"/>
                </a:solidFill>
              </a:rPr>
              <a:t>                                       …………………………………………………………………………………………………                  ………………………………………………………………………………...................</a:t>
            </a:r>
            <a:endParaRPr lang="fr-FR" dirty="0" smtClean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0180" y="9144001"/>
            <a:ext cx="5935436" cy="166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prstClr val="black"/>
                </a:solidFill>
              </a:rPr>
              <a:t>…………………………………………………………………………………..…..........</a:t>
            </a:r>
            <a:endParaRPr lang="fr-FR" sz="32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99954" y="9868882"/>
            <a:ext cx="27236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b="1" dirty="0"/>
              <a:t>TITRE H3</a:t>
            </a:r>
          </a:p>
        </p:txBody>
      </p:sp>
      <p:sp>
        <p:nvSpPr>
          <p:cNvPr id="5" name="Rectangle 4"/>
          <p:cNvSpPr/>
          <p:nvPr/>
        </p:nvSpPr>
        <p:spPr>
          <a:xfrm>
            <a:off x="1668781" y="10698480"/>
            <a:ext cx="5706835" cy="128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…........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9917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23</Words>
  <Application>Microsoft Office PowerPoint</Application>
  <PresentationFormat>Personnalisé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Compte Microsoft</cp:lastModifiedBy>
  <cp:revision>10</cp:revision>
  <dcterms:created xsi:type="dcterms:W3CDTF">2022-03-17T12:22:28Z</dcterms:created>
  <dcterms:modified xsi:type="dcterms:W3CDTF">2022-03-17T19:03:04Z</dcterms:modified>
</cp:coreProperties>
</file>