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DC3D0-7B0A-753D-320B-8264BC243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E1E998-B043-BEAF-BDD1-E90F573F6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84ED6-7F05-2A4C-7377-0614D187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CEAD8-1F19-F1AB-EFE2-29E46FF8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E82CC-7D8B-7AD1-EF0A-3C2BDC08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9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44106-3FAD-B60E-3042-B63D307D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EF5D79-3441-2967-B657-B17CC376B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38684-F9BB-DC09-0C25-E5D80C05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8D627-6CF4-35AD-06BB-55455EFA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B7E6A-FF45-C441-3321-54B42F98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1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5CEEC-8B41-A2C1-5DCD-45B599494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4110B0-0A8F-7B7E-A482-36B9C8024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2AFCB-D3A6-8A42-9FA3-BD5591DC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92427-5C4A-BBA8-A05F-982035C5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FAD49-221E-CB29-6D46-C5839434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D7F3-4CB2-8068-5B96-EFF461C1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251E5-9CAB-07F2-7BDF-26B009C1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1456E-0025-7716-5C2E-34AD22C7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B82B0-5197-6AAE-4944-FB3E19E7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B2E0C-B2D2-A004-9A34-56664F2E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6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73EBB-322B-15F2-FE4E-BC5F9280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B70F7-50B6-14F5-C013-3384EA866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3E3EE-6050-53A9-881B-8B82DC1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2168F-4B5E-5345-CB42-433764F7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7F07A-A5ED-7B95-3FB1-B8B558CF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4EEAA-5960-C498-41A7-A0D9A001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E9110-95F6-386F-69E9-5F4062537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89C3C-0969-6991-A749-E2D82E9D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4B9069-5F22-B303-78AA-32865AE1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BD487-FA69-C39B-4440-0514BF4B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B13B54-6612-385F-A895-FE952247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C4005-449B-5E32-BA4B-921BB897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B4C5D0-A2D2-979D-6C36-57EC0E19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9FF05-7326-1788-9C73-86A6D0445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FFE2E8-4FAF-62E5-5E8E-A77C553AC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995D2-E538-BBE7-0909-FFA348E2D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755FC-18B6-4D4A-DC3C-3FB10893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C7B3C2-5EF7-E21E-321E-18F06BE4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12F3B5-D703-83D1-3794-B28388EE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9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151B4-233A-1590-9B3F-4014BA2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38C11D-6249-C2CE-F5E7-50F8E7BA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DC6ECE-A73F-4C8D-F461-44484C1D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E5329-A764-F393-B4E3-84AC2F69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15DAB8-A337-5303-7087-069E8357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065380-187F-AA77-D90A-C49A2DA5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AAB0E-5EAA-C37E-08E6-E7B3F535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96C3F-9F9F-575C-EA06-57348ADB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57908-0C95-A162-5470-FB53B4EF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77B7CC-56BC-BAAA-2992-BC8810BED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5C6BE-FC51-6CEB-D2E4-8C3F6A95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6D3B6-42CC-38EC-C8F3-C501591E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33437-2C23-E2AE-0006-071814B1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0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EBEA3-75B9-9FCF-2D2F-232D2A9E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83BAAC-0177-1407-880E-FF1762277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92608-D6C3-9C4B-02B3-AAC66117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25A3E6-20C2-EE01-8F8A-7C1385CE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6C489-7CC9-DE12-B5A4-F0894810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F4F7D-E303-182E-1299-46643226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7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1E20B1-3235-71FA-CA72-12C82D5E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401A0-9D62-1338-9209-FE1858EE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EF748-FDBE-382F-6585-DC2075483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E0E0-C1D9-4A9E-A228-2F98F773997E}" type="datetimeFigureOut">
              <a:rPr lang="zh-CN" altLang="en-US" smtClean="0"/>
              <a:t>2024-05-18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3E00-502E-7F44-314B-0D08828C4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3436-35F1-D443-8B0F-1314791F5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E7E99-A099-4D99-828E-6BC73E9D6B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6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8AC097-7062-483F-53F1-3BD9636D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38" y="1199839"/>
            <a:ext cx="590632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YZ</dc:creator>
  <cp:lastModifiedBy>D YZ</cp:lastModifiedBy>
  <cp:revision>2</cp:revision>
  <dcterms:created xsi:type="dcterms:W3CDTF">2024-05-18T08:01:22Z</dcterms:created>
  <dcterms:modified xsi:type="dcterms:W3CDTF">2024-05-18T09:43:21Z</dcterms:modified>
</cp:coreProperties>
</file>