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DC3D0-7B0A-753D-320B-8264BC2433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E1E998-B043-BEAF-BDD1-E90F573F6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D84ED6-7F05-2A4C-7377-0614D1879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E0E0-C1D9-4A9E-A228-2F98F773997E}" type="datetimeFigureOut">
              <a:rPr lang="zh-CN" altLang="en-US" smtClean="0"/>
              <a:t>2024-05-18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0CEAD8-1F19-F1AB-EFE2-29E46FF8D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CE82CC-7D8B-7AD1-EF0A-3C2BDC08C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7E99-A099-4D99-828E-6BC73E9D6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196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744106-3FAD-B60E-3042-B63D307DF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EF5D79-3441-2967-B657-B17CC376B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B38684-F9BB-DC09-0C25-E5D80C051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E0E0-C1D9-4A9E-A228-2F98F773997E}" type="datetimeFigureOut">
              <a:rPr lang="zh-CN" altLang="en-US" smtClean="0"/>
              <a:t>2024-05-18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58D627-6CF4-35AD-06BB-55455EFAB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AB7E6A-FF45-C441-3321-54B42F986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7E99-A099-4D99-828E-6BC73E9D6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210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25CEEC-8B41-A2C1-5DCD-45B5994941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4110B0-0A8F-7B7E-A482-36B9C8024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22AFCB-D3A6-8A42-9FA3-BD5591DC5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E0E0-C1D9-4A9E-A228-2F98F773997E}" type="datetimeFigureOut">
              <a:rPr lang="zh-CN" altLang="en-US" smtClean="0"/>
              <a:t>2024-05-18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B92427-5C4A-BBA8-A05F-982035C53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0FAD49-221E-CB29-6D46-C58394343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7E99-A099-4D99-828E-6BC73E9D6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853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AD7F3-4CB2-8068-5B96-EFF461C1A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9251E5-9CAB-07F2-7BDF-26B009C16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B1456E-0025-7716-5C2E-34AD22C77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E0E0-C1D9-4A9E-A228-2F98F773997E}" type="datetimeFigureOut">
              <a:rPr lang="zh-CN" altLang="en-US" smtClean="0"/>
              <a:t>2024-05-18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0B82B0-5197-6AAE-4944-FB3E19E7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6B2E0C-B2D2-A004-9A34-56664F2E7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7E99-A099-4D99-828E-6BC73E9D6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76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73EBB-322B-15F2-FE4E-BC5F9280E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2B70F7-50B6-14F5-C013-3384EA866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13E3EE-6050-53A9-881B-8B82DC105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E0E0-C1D9-4A9E-A228-2F98F773997E}" type="datetimeFigureOut">
              <a:rPr lang="zh-CN" altLang="en-US" smtClean="0"/>
              <a:t>2024-05-18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A2168F-4B5E-5345-CB42-433764F76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57F07A-A5ED-7B95-3FB1-B8B558CF4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7E99-A099-4D99-828E-6BC73E9D6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648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4EEAA-5960-C498-41A7-A0D9A0017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4E9110-95F6-386F-69E9-5F4062537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189C3C-0969-6991-A749-E2D82E9DD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4B9069-5F22-B303-78AA-32865AE14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E0E0-C1D9-4A9E-A228-2F98F773997E}" type="datetimeFigureOut">
              <a:rPr lang="zh-CN" altLang="en-US" smtClean="0"/>
              <a:t>2024-05-18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FBD487-FA69-C39B-4440-0514BF4B3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B13B54-6612-385F-A895-FE952247B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7E99-A099-4D99-828E-6BC73E9D6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225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0C4005-449B-5E32-BA4B-921BB8974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B4C5D0-A2D2-979D-6C36-57EC0E19E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29FF05-7326-1788-9C73-86A6D0445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FFE2E8-4FAF-62E5-5E8E-A77C553ACC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B995D2-E538-BBE7-0909-FFA348E2D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2755FC-18B6-4D4A-DC3C-3FB108932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E0E0-C1D9-4A9E-A228-2F98F773997E}" type="datetimeFigureOut">
              <a:rPr lang="zh-CN" altLang="en-US" smtClean="0"/>
              <a:t>2024-05-18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C7B3C2-5EF7-E21E-321E-18F06BE4D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12F3B5-D703-83D1-3794-B28388EEA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7E99-A099-4D99-828E-6BC73E9D6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092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3151B4-233A-1590-9B3F-4014BA22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38C11D-6249-C2CE-F5E7-50F8E7BA8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E0E0-C1D9-4A9E-A228-2F98F773997E}" type="datetimeFigureOut">
              <a:rPr lang="zh-CN" altLang="en-US" smtClean="0"/>
              <a:t>2024-05-18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DC6ECE-A73F-4C8D-F461-44484C1DA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DE5329-A764-F393-B4E3-84AC2F69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7E99-A099-4D99-828E-6BC73E9D6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514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15DAB8-A337-5303-7087-069E83573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E0E0-C1D9-4A9E-A228-2F98F773997E}" type="datetimeFigureOut">
              <a:rPr lang="zh-CN" altLang="en-US" smtClean="0"/>
              <a:t>2024-05-18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065380-187F-AA77-D90A-C49A2DA59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CAAB0E-5EAA-C37E-08E6-E7B3F5355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7E99-A099-4D99-828E-6BC73E9D6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232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96C3F-9F9F-575C-EA06-57348ADB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57908-0C95-A162-5470-FB53B4EFF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77B7CC-56BC-BAAA-2992-BC8810BED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05C6BE-FC51-6CEB-D2E4-8C3F6A95D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E0E0-C1D9-4A9E-A228-2F98F773997E}" type="datetimeFigureOut">
              <a:rPr lang="zh-CN" altLang="en-US" smtClean="0"/>
              <a:t>2024-05-18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D6D3B6-42CC-38EC-C8F3-C501591E8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933437-2C23-E2AE-0006-071814B13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7E99-A099-4D99-828E-6BC73E9D6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043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8EBEA3-75B9-9FCF-2D2F-232D2A9E6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83BAAC-0177-1407-880E-FF17622770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792608-D6C3-9C4B-02B3-AAC661173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25A3E6-20C2-EE01-8F8A-7C1385CE7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E0E0-C1D9-4A9E-A228-2F98F773997E}" type="datetimeFigureOut">
              <a:rPr lang="zh-CN" altLang="en-US" smtClean="0"/>
              <a:t>2024-05-18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C6C489-7CC9-DE12-B5A4-F0894810E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9F4F7D-E303-182E-1299-466432269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7E99-A099-4D99-828E-6BC73E9D6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570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1E20B1-3235-71FA-CA72-12C82D5EE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5401A0-9D62-1338-9209-FE1858EE4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2EF748-FDBE-382F-6585-DC20754831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BE0E0-C1D9-4A9E-A228-2F98F773997E}" type="datetimeFigureOut">
              <a:rPr lang="zh-CN" altLang="en-US" smtClean="0"/>
              <a:t>2024-05-18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AB3E00-502E-7F44-314B-0D08828C4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453436-35F1-D443-8B0F-1314791F5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E7E99-A099-4D99-828E-6BC73E9D6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26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18AC097-7062-483F-53F1-3BD9636DA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120" y="823321"/>
            <a:ext cx="5906324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75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343F683-1BBB-E34B-DDFF-2F704EC23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905" y="1229000"/>
            <a:ext cx="5676190" cy="4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840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 YZ</dc:creator>
  <cp:lastModifiedBy>D YZ</cp:lastModifiedBy>
  <cp:revision>3</cp:revision>
  <dcterms:created xsi:type="dcterms:W3CDTF">2024-05-18T08:01:22Z</dcterms:created>
  <dcterms:modified xsi:type="dcterms:W3CDTF">2024-05-18T13:36:56Z</dcterms:modified>
</cp:coreProperties>
</file>