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4EC9-9FDE-7821-ED51-60EE7BA2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155C-B13E-1CF9-9D51-B97362A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08F2-C2C8-DA52-0DEE-63E92B2C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ABAF-91EB-5F48-0D0C-21644C0E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9D85-00BA-289E-D6F9-F4E07AC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51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4549-EAD7-830B-8FAA-0E2DF771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EBF1-F4DB-01AC-6F8C-3FD0F951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ADAE-9E43-7384-D953-5B170643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3FAF-9C22-9192-6E5D-1ADD361E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9B65-6CE7-2E69-3E23-A6B01FB8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91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E701A-BD76-3868-FECE-51D499D6F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107FF-37AD-B53F-6835-0FA78FE4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47F3-9886-EF57-C9FC-08E5D3D2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0743-2FD7-E4C1-C3ED-069570C8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D021-193B-6E02-D604-171D1BF4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89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C5DA-B3EE-6359-6769-D584BB53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6944-2B49-26FA-AFF6-4C0A5B7D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E787-C3C5-974F-E4B7-FD355FF5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D5FE-5E84-D8A3-D53D-F8F03687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C3DE-A650-9076-6018-0CDA4915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59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5C1A-A0C0-CA74-F551-484064AE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8FC47-F58A-F903-8AEC-67E59B76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0791-FD31-01E4-D2FD-D5ACE4CE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195-E7EC-4B2F-AFC1-876B4876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6DDD-65A8-DB99-EECD-AC457698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93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DC7-1DE8-EA2E-50EC-EB61D5F0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9814-9275-24B6-5332-E29978A24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486E-3279-BDAE-277B-EB196400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A40E-2F28-E7DD-D048-D3CAF39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E66E-5CB8-8DD1-5BD4-65D1511C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4265-6108-258B-1627-19B7DB76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1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597B-E36A-F974-906A-6A9B8106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0834-8815-009F-FCA5-F0677D03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1CBD4-BE2B-4F2D-7336-99F73A4A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462C8-9194-2DC9-779B-A5E3804AE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C2788-F68D-34A8-1D23-B36080AA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3912D-0DAA-2B25-A759-89F2BD1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87ADA-6FFA-9687-A12F-3F1D93DC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3500C-5E90-2BFD-4269-1A328F80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7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2B13-BE46-B25D-76CB-86E3F3FE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4628-F06F-2A60-D609-117D5167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A17F-F14D-D3E5-70C4-86C5142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D01E2-0C41-5394-50AC-C195D2E4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038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15B6D-BB0D-4196-FFE5-52EB5AF2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B9769-4EE0-5B56-BE03-EF542361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D8EB-DE59-88B0-690E-BC25CA09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7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6497-8594-CD57-8D60-8B938A5C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E32F-6439-B0E5-8EDF-8B011BD3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226E2-68E0-0AC2-0A54-FEE30A7A2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4554-E4EF-EA9A-49D1-55D00D1C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950F-38C6-AE91-2820-8DF62632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D9F7-5427-0797-C6F8-6CF4DCC7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130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86F9-081A-024B-3153-A71B6498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81CE3-0125-1EE2-02A1-2A44C845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8AE3C-C936-700F-9286-0F7DB587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4E25-FFB6-7270-ABCD-CFC3607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36654-4F89-F276-87B7-8F6727D9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0A368-47B8-DE7E-18E7-25EC9F5A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7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E5B67-6C59-F6E5-956B-05C93B4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BC93-F3F8-EF31-EA32-59903CBF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1901-C4EF-0842-9DA7-6F2FABD31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EC62-4CB1-B940-9579-A5CB8B0472C1}" type="datetimeFigureOut">
              <a:rPr lang="en-IL" smtClean="0"/>
              <a:t>13/04/2024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3E85-781C-24ED-60F3-38CFB53F0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068-5A16-CEE4-6789-64E87C8BF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9077-BA60-3442-97FD-CA869F957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7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ezerjz@ariel.ac.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1F6C-056C-1FE2-2A04-376CE1481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OS course for Computer science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412CB-BCC1-A7D2-4773-D914C5998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2024 b Lecture 1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9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9F5D-A773-C672-53A2-8C3713A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078A-A0A9-D813-CF02-D1B034E8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Nezer J. Zaidenberg</a:t>
            </a:r>
          </a:p>
          <a:p>
            <a:r>
              <a:rPr lang="en-IL" dirty="0">
                <a:hlinkClick r:id="rId2"/>
              </a:rPr>
              <a:t>nezerjz@ariel.ac.il</a:t>
            </a:r>
            <a:endParaRPr lang="en-IL" dirty="0"/>
          </a:p>
          <a:p>
            <a:r>
              <a:rPr lang="en-IL" dirty="0"/>
              <a:t>054-5531415</a:t>
            </a:r>
          </a:p>
          <a:p>
            <a:r>
              <a:rPr lang="en-IL" dirty="0"/>
              <a:t>58.4.43</a:t>
            </a:r>
          </a:p>
        </p:txBody>
      </p:sp>
    </p:spTree>
    <p:extLst>
      <p:ext uri="{BB962C8B-B14F-4D97-AF65-F5344CB8AC3E}">
        <p14:creationId xmlns:p14="http://schemas.microsoft.com/office/powerpoint/2010/main" val="383468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91D8-A026-61F9-8782-4BE8EA1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93CD-58F5-A083-7DB5-3C6B5A70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4</a:t>
            </a:r>
            <a:r>
              <a:rPr lang="en-IL" dirty="0"/>
              <a:t> homeworks – all obligatory </a:t>
            </a:r>
          </a:p>
          <a:p>
            <a:r>
              <a:rPr lang="en-IL" dirty="0"/>
              <a:t>Defence on class</a:t>
            </a:r>
            <a:r>
              <a:rPr lang="he-IL" dirty="0" err="1"/>
              <a:t>es</a:t>
            </a:r>
            <a:r>
              <a:rPr lang="en-IL" dirty="0"/>
              <a:t> </a:t>
            </a:r>
            <a:r>
              <a:rPr lang="he-IL" dirty="0"/>
              <a:t>5,10</a:t>
            </a:r>
            <a:r>
              <a:rPr lang="en-IL" dirty="0"/>
              <a:t> </a:t>
            </a:r>
          </a:p>
          <a:p>
            <a:r>
              <a:rPr lang="he-IL" dirty="0"/>
              <a:t>4</a:t>
            </a:r>
            <a:r>
              <a:rPr lang="en-IL" dirty="0"/>
              <a:t>0% ex grade</a:t>
            </a:r>
          </a:p>
          <a:p>
            <a:r>
              <a:rPr lang="en-IL" dirty="0"/>
              <a:t>20% defence</a:t>
            </a:r>
          </a:p>
          <a:p>
            <a:r>
              <a:rPr lang="he-IL" dirty="0"/>
              <a:t>4</a:t>
            </a:r>
            <a:r>
              <a:rPr lang="en-IL" dirty="0"/>
              <a:t>0% </a:t>
            </a:r>
            <a:r>
              <a:rPr lang="he-IL" dirty="0" err="1"/>
              <a:t>project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4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E11A-E6BB-3B83-8E76-F544F8D5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Homework defence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0D6E-4F07-3051-46D3-0372416B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You will be asked questions on your homework </a:t>
            </a:r>
          </a:p>
          <a:p>
            <a:pPr lvl="1"/>
            <a:r>
              <a:rPr lang="en-IL" dirty="0"/>
              <a:t>E.G where in ex. 1 do you open the process and why? </a:t>
            </a:r>
          </a:p>
          <a:p>
            <a:pPr lvl="1"/>
            <a:r>
              <a:rPr lang="en-IL" dirty="0"/>
              <a:t>What will happen if we start the process here instead</a:t>
            </a:r>
          </a:p>
          <a:p>
            <a:r>
              <a:rPr lang="en-US" dirty="0"/>
              <a:t>A</a:t>
            </a:r>
            <a:r>
              <a:rPr lang="en-IL" dirty="0"/>
              <a:t>ll Student submitting the ex should be able to answer all questions (“he did this part” is not an acceptable reply)</a:t>
            </a:r>
          </a:p>
        </p:txBody>
      </p:sp>
    </p:spTree>
    <p:extLst>
      <p:ext uri="{BB962C8B-B14F-4D97-AF65-F5344CB8AC3E}">
        <p14:creationId xmlns:p14="http://schemas.microsoft.com/office/powerpoint/2010/main" val="231839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A67A-5238-C702-2DE9-C45F88FE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63F3-6544-BEF7-938F-76963BA8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No OS – we must do everything</a:t>
            </a:r>
          </a:p>
          <a:p>
            <a:r>
              <a:rPr lang="en-IL" dirty="0"/>
              <a:t>How different software running on same computer interact? </a:t>
            </a:r>
            <a:r>
              <a:rPr lang="en-US" dirty="0"/>
              <a:t>H</a:t>
            </a:r>
            <a:r>
              <a:rPr lang="en-IL" dirty="0"/>
              <a:t>ow do they even not harm each other?</a:t>
            </a:r>
          </a:p>
          <a:p>
            <a:r>
              <a:rPr lang="en-IL" dirty="0"/>
              <a:t>Supervisor concept</a:t>
            </a:r>
          </a:p>
          <a:p>
            <a:r>
              <a:rPr lang="en-IL" dirty="0"/>
              <a:t>Detour – Hypervisor concept – Beyond scope</a:t>
            </a:r>
          </a:p>
        </p:txBody>
      </p:sp>
    </p:spTree>
    <p:extLst>
      <p:ext uri="{BB962C8B-B14F-4D97-AF65-F5344CB8AC3E}">
        <p14:creationId xmlns:p14="http://schemas.microsoft.com/office/powerpoint/2010/main" val="111896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595-02B2-8C42-BAE0-B87FD94F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UNIX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DB60-51A5-D6C1-E4B5-C94ED1F7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Bell Labs PDP 11 (1969-70)</a:t>
            </a:r>
          </a:p>
          <a:p>
            <a:r>
              <a:rPr lang="en-IL" dirty="0"/>
              <a:t>SVR4/BSD (late 70s-80s)</a:t>
            </a:r>
          </a:p>
          <a:p>
            <a:r>
              <a:rPr lang="en-IL" dirty="0"/>
              <a:t>Commercial UNIXes (80’s)</a:t>
            </a:r>
          </a:p>
          <a:p>
            <a:r>
              <a:rPr lang="en-IL" dirty="0"/>
              <a:t>POSIX standard (1995)</a:t>
            </a:r>
          </a:p>
          <a:p>
            <a:r>
              <a:rPr lang="en-IL" dirty="0"/>
              <a:t>Linux (1991)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035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9811-8AD8-9DB4-47E4-4FB199FF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5DD2-58B4-3073-FB00-2DE0AA19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Richard Stallman story</a:t>
            </a:r>
          </a:p>
          <a:p>
            <a:r>
              <a:rPr lang="en-IL" dirty="0"/>
              <a:t>FSF</a:t>
            </a:r>
          </a:p>
          <a:p>
            <a:r>
              <a:rPr lang="en-IL" dirty="0"/>
              <a:t>Licenses : GPL, LGPL, BSD, Others</a:t>
            </a:r>
          </a:p>
          <a:p>
            <a:r>
              <a:rPr lang="en-IL" dirty="0"/>
              <a:t>Projects : GCC, GDB, Make, Linux others</a:t>
            </a:r>
          </a:p>
          <a:p>
            <a:r>
              <a:rPr lang="en-IL" dirty="0"/>
              <a:t>Industrial implications </a:t>
            </a:r>
          </a:p>
        </p:txBody>
      </p:sp>
    </p:spTree>
    <p:extLst>
      <p:ext uri="{BB962C8B-B14F-4D97-AF65-F5344CB8AC3E}">
        <p14:creationId xmlns:p14="http://schemas.microsoft.com/office/powerpoint/2010/main" val="7501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406-13F4-7358-5B17-EBEEFCFC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B4F2-C050-0722-5EE7-2F802FBB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Linus (1991)</a:t>
            </a:r>
          </a:p>
          <a:p>
            <a:r>
              <a:rPr lang="en-IL" dirty="0"/>
              <a:t>Distributions – (types, vendors, goals)</a:t>
            </a:r>
          </a:p>
          <a:p>
            <a:r>
              <a:rPr lang="en-IL" dirty="0"/>
              <a:t>In this course we prefer to use Ubuntu </a:t>
            </a:r>
          </a:p>
        </p:txBody>
      </p:sp>
    </p:spTree>
    <p:extLst>
      <p:ext uri="{BB962C8B-B14F-4D97-AF65-F5344CB8AC3E}">
        <p14:creationId xmlns:p14="http://schemas.microsoft.com/office/powerpoint/2010/main" val="58410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83B-2670-290C-7BD5-5553C592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Course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D765-2428-E3A0-5165-6DBB8492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What is VM </a:t>
            </a:r>
          </a:p>
          <a:p>
            <a:r>
              <a:rPr lang="en-IL" dirty="0"/>
              <a:t>What is the course VM</a:t>
            </a:r>
          </a:p>
          <a:p>
            <a:r>
              <a:rPr lang="en-IL" dirty="0"/>
              <a:t>Other solutions -</a:t>
            </a:r>
          </a:p>
          <a:p>
            <a:pPr lvl="1"/>
            <a:r>
              <a:rPr lang="en-IL" dirty="0"/>
              <a:t>Windows services for Unix (and Visual Studio) </a:t>
            </a:r>
          </a:p>
          <a:p>
            <a:pPr lvl="1"/>
            <a:r>
              <a:rPr lang="en-IL" dirty="0"/>
              <a:t>OSX (and XCode) </a:t>
            </a:r>
          </a:p>
        </p:txBody>
      </p:sp>
    </p:spTree>
    <p:extLst>
      <p:ext uri="{BB962C8B-B14F-4D97-AF65-F5344CB8AC3E}">
        <p14:creationId xmlns:p14="http://schemas.microsoft.com/office/powerpoint/2010/main" val="224467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OS course for Computer science</vt:lpstr>
      <vt:lpstr>Me</vt:lpstr>
      <vt:lpstr>Administration</vt:lpstr>
      <vt:lpstr>Homework defence</vt:lpstr>
      <vt:lpstr>What is OS</vt:lpstr>
      <vt:lpstr>UNIX Evolution</vt:lpstr>
      <vt:lpstr>Open Source Software</vt:lpstr>
      <vt:lpstr>Linux</vt:lpstr>
      <vt:lpstr>Course 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 for Data science</dc:title>
  <dc:creator>נצר יעקב זיידנברג/Nezer Jaco Zaidenberg</dc:creator>
  <cp:lastModifiedBy>נצר יעקב זיידנברג/Nezer Jaco Zaidenberg</cp:lastModifiedBy>
  <cp:revision>3</cp:revision>
  <dcterms:created xsi:type="dcterms:W3CDTF">2023-12-06T07:11:42Z</dcterms:created>
  <dcterms:modified xsi:type="dcterms:W3CDTF">2024-04-13T10:03:08Z</dcterms:modified>
</cp:coreProperties>
</file>