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6" r:id="rId4"/>
    <p:sldId id="280" r:id="rId5"/>
    <p:sldId id="281" r:id="rId6"/>
    <p:sldId id="277" r:id="rId7"/>
    <p:sldId id="278" r:id="rId8"/>
    <p:sldId id="275" r:id="rId9"/>
    <p:sldId id="257" r:id="rId10"/>
    <p:sldId id="258" r:id="rId11"/>
    <p:sldId id="259" r:id="rId12"/>
    <p:sldId id="261" r:id="rId13"/>
    <p:sldId id="260" r:id="rId14"/>
    <p:sldId id="263" r:id="rId15"/>
    <p:sldId id="267" r:id="rId16"/>
    <p:sldId id="268" r:id="rId17"/>
    <p:sldId id="269" r:id="rId18"/>
    <p:sldId id="270" r:id="rId19"/>
    <p:sldId id="272" r:id="rId20"/>
    <p:sldId id="279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A054E-F2A0-4F28-A314-0B7371EA19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91D9C50-0B64-48C0-9DCB-67AB94C4802E}">
      <dgm:prSet/>
      <dgm:spPr/>
      <dgm:t>
        <a:bodyPr/>
        <a:lstStyle/>
        <a:p>
          <a:pPr>
            <a:defRPr cap="all"/>
          </a:pPr>
          <a:r>
            <a:rPr lang="en-IL"/>
            <a:t>Sock-on-door</a:t>
          </a:r>
          <a:endParaRPr lang="en-US"/>
        </a:p>
      </dgm:t>
    </dgm:pt>
    <dgm:pt modelId="{E14796A4-1D4C-46BD-A7DB-69C24BF84FB2}" type="parTrans" cxnId="{717854F1-BCFF-4212-9640-44E3B486C22A}">
      <dgm:prSet/>
      <dgm:spPr/>
      <dgm:t>
        <a:bodyPr/>
        <a:lstStyle/>
        <a:p>
          <a:endParaRPr lang="en-US"/>
        </a:p>
      </dgm:t>
    </dgm:pt>
    <dgm:pt modelId="{3E378771-47E5-493E-8917-CA201E38B95A}" type="sibTrans" cxnId="{717854F1-BCFF-4212-9640-44E3B486C22A}">
      <dgm:prSet/>
      <dgm:spPr/>
      <dgm:t>
        <a:bodyPr/>
        <a:lstStyle/>
        <a:p>
          <a:endParaRPr lang="en-US"/>
        </a:p>
      </dgm:t>
    </dgm:pt>
    <dgm:pt modelId="{D6372587-2F8E-4B9E-8127-D0AC0D3DA941}">
      <dgm:prSet/>
      <dgm:spPr/>
      <dgm:t>
        <a:bodyPr/>
        <a:lstStyle/>
        <a:p>
          <a:pPr>
            <a:defRPr cap="all"/>
          </a:pPr>
          <a:r>
            <a:rPr lang="en-IL"/>
            <a:t>Producer-consumer</a:t>
          </a:r>
          <a:endParaRPr lang="en-US"/>
        </a:p>
      </dgm:t>
    </dgm:pt>
    <dgm:pt modelId="{9C124BA3-1E82-4167-9C1E-F0109AAD594D}" type="parTrans" cxnId="{9DE3252F-F1B7-4A10-AAB4-7A065981A283}">
      <dgm:prSet/>
      <dgm:spPr/>
      <dgm:t>
        <a:bodyPr/>
        <a:lstStyle/>
        <a:p>
          <a:endParaRPr lang="en-US"/>
        </a:p>
      </dgm:t>
    </dgm:pt>
    <dgm:pt modelId="{61C6B908-1EA2-4239-AE23-C7DD5ACC2C08}" type="sibTrans" cxnId="{9DE3252F-F1B7-4A10-AAB4-7A065981A283}">
      <dgm:prSet/>
      <dgm:spPr/>
      <dgm:t>
        <a:bodyPr/>
        <a:lstStyle/>
        <a:p>
          <a:endParaRPr lang="en-US"/>
        </a:p>
      </dgm:t>
    </dgm:pt>
    <dgm:pt modelId="{A9C5A6AE-58A3-4622-8827-790854F02FD8}">
      <dgm:prSet/>
      <dgm:spPr/>
      <dgm:t>
        <a:bodyPr/>
        <a:lstStyle/>
        <a:p>
          <a:pPr>
            <a:defRPr cap="all"/>
          </a:pPr>
          <a:r>
            <a:rPr lang="en-IL"/>
            <a:t>In all programming languages in all scenarios </a:t>
          </a:r>
          <a:endParaRPr lang="en-US"/>
        </a:p>
      </dgm:t>
    </dgm:pt>
    <dgm:pt modelId="{80C1B8C3-2762-4552-A4AC-99155A3F6062}" type="parTrans" cxnId="{79E881E8-0468-4E12-9723-9A4964B03636}">
      <dgm:prSet/>
      <dgm:spPr/>
      <dgm:t>
        <a:bodyPr/>
        <a:lstStyle/>
        <a:p>
          <a:endParaRPr lang="en-US"/>
        </a:p>
      </dgm:t>
    </dgm:pt>
    <dgm:pt modelId="{F163CFD8-0326-460E-B063-EA457B172EC2}" type="sibTrans" cxnId="{79E881E8-0468-4E12-9723-9A4964B03636}">
      <dgm:prSet/>
      <dgm:spPr/>
      <dgm:t>
        <a:bodyPr/>
        <a:lstStyle/>
        <a:p>
          <a:endParaRPr lang="en-US"/>
        </a:p>
      </dgm:t>
    </dgm:pt>
    <dgm:pt modelId="{05226F42-E19F-4815-AC9B-58E93A96AE06}" type="pres">
      <dgm:prSet presAssocID="{E9BA054E-F2A0-4F28-A314-0B7371EA19A2}" presName="root" presStyleCnt="0">
        <dgm:presLayoutVars>
          <dgm:dir/>
          <dgm:resizeHandles val="exact"/>
        </dgm:presLayoutVars>
      </dgm:prSet>
      <dgm:spPr/>
    </dgm:pt>
    <dgm:pt modelId="{6BC4B22E-8FE9-496F-8B26-30EA78E107CA}" type="pres">
      <dgm:prSet presAssocID="{F91D9C50-0B64-48C0-9DCB-67AB94C4802E}" presName="compNode" presStyleCnt="0"/>
      <dgm:spPr/>
    </dgm:pt>
    <dgm:pt modelId="{E23255E1-7220-4EDE-ACA4-72CBFDE724B0}" type="pres">
      <dgm:prSet presAssocID="{F91D9C50-0B64-48C0-9DCB-67AB94C4802E}" presName="iconBgRect" presStyleLbl="bgShp" presStyleIdx="0" presStyleCnt="3"/>
      <dgm:spPr/>
    </dgm:pt>
    <dgm:pt modelId="{7C084D76-9F86-43C0-98F0-16B44EACD497}" type="pres">
      <dgm:prSet presAssocID="{F91D9C50-0B64-48C0-9DCB-67AB94C480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k"/>
        </a:ext>
      </dgm:extLst>
    </dgm:pt>
    <dgm:pt modelId="{1614228A-2BDD-4797-A2E9-3EB71AA31599}" type="pres">
      <dgm:prSet presAssocID="{F91D9C50-0B64-48C0-9DCB-67AB94C4802E}" presName="spaceRect" presStyleCnt="0"/>
      <dgm:spPr/>
    </dgm:pt>
    <dgm:pt modelId="{DA1C5E2C-16C9-4DA4-AE43-2D859C1B598C}" type="pres">
      <dgm:prSet presAssocID="{F91D9C50-0B64-48C0-9DCB-67AB94C4802E}" presName="textRect" presStyleLbl="revTx" presStyleIdx="0" presStyleCnt="3">
        <dgm:presLayoutVars>
          <dgm:chMax val="1"/>
          <dgm:chPref val="1"/>
        </dgm:presLayoutVars>
      </dgm:prSet>
      <dgm:spPr/>
    </dgm:pt>
    <dgm:pt modelId="{191C3764-AFA3-40D7-890C-C7C3AF64FF8B}" type="pres">
      <dgm:prSet presAssocID="{3E378771-47E5-493E-8917-CA201E38B95A}" presName="sibTrans" presStyleCnt="0"/>
      <dgm:spPr/>
    </dgm:pt>
    <dgm:pt modelId="{85EFE0DE-7ED6-4551-94C1-219AD2ACF09C}" type="pres">
      <dgm:prSet presAssocID="{D6372587-2F8E-4B9E-8127-D0AC0D3DA941}" presName="compNode" presStyleCnt="0"/>
      <dgm:spPr/>
    </dgm:pt>
    <dgm:pt modelId="{6B6D64CC-B82C-4011-9AA6-AFACE1C60140}" type="pres">
      <dgm:prSet presAssocID="{D6372587-2F8E-4B9E-8127-D0AC0D3DA941}" presName="iconBgRect" presStyleLbl="bgShp" presStyleIdx="1" presStyleCnt="3"/>
      <dgm:spPr/>
    </dgm:pt>
    <dgm:pt modelId="{EC676B0F-17F7-4EF8-9B82-5CBED984ECEF}" type="pres">
      <dgm:prSet presAssocID="{D6372587-2F8E-4B9E-8127-D0AC0D3DA9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77A08D9-18FC-4DD9-AF7F-D34F8561BC62}" type="pres">
      <dgm:prSet presAssocID="{D6372587-2F8E-4B9E-8127-D0AC0D3DA941}" presName="spaceRect" presStyleCnt="0"/>
      <dgm:spPr/>
    </dgm:pt>
    <dgm:pt modelId="{8D847211-F9DD-4897-81B2-E1E0D3A38072}" type="pres">
      <dgm:prSet presAssocID="{D6372587-2F8E-4B9E-8127-D0AC0D3DA941}" presName="textRect" presStyleLbl="revTx" presStyleIdx="1" presStyleCnt="3">
        <dgm:presLayoutVars>
          <dgm:chMax val="1"/>
          <dgm:chPref val="1"/>
        </dgm:presLayoutVars>
      </dgm:prSet>
      <dgm:spPr/>
    </dgm:pt>
    <dgm:pt modelId="{61426272-7F82-4DEB-92C2-280F3F197E75}" type="pres">
      <dgm:prSet presAssocID="{61C6B908-1EA2-4239-AE23-C7DD5ACC2C08}" presName="sibTrans" presStyleCnt="0"/>
      <dgm:spPr/>
    </dgm:pt>
    <dgm:pt modelId="{88882042-5F54-4350-BAC0-6B66A8B5A75F}" type="pres">
      <dgm:prSet presAssocID="{A9C5A6AE-58A3-4622-8827-790854F02FD8}" presName="compNode" presStyleCnt="0"/>
      <dgm:spPr/>
    </dgm:pt>
    <dgm:pt modelId="{65E013F5-561A-4A88-A37C-DB4CE51C4BAC}" type="pres">
      <dgm:prSet presAssocID="{A9C5A6AE-58A3-4622-8827-790854F02FD8}" presName="iconBgRect" presStyleLbl="bgShp" presStyleIdx="2" presStyleCnt="3"/>
      <dgm:spPr/>
    </dgm:pt>
    <dgm:pt modelId="{3AB81DAB-DA15-4EFF-AD93-6E4192F4E1E0}" type="pres">
      <dgm:prSet presAssocID="{A9C5A6AE-58A3-4622-8827-790854F02F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5A94E38-12F7-43D1-A288-C671197C55EA}" type="pres">
      <dgm:prSet presAssocID="{A9C5A6AE-58A3-4622-8827-790854F02FD8}" presName="spaceRect" presStyleCnt="0"/>
      <dgm:spPr/>
    </dgm:pt>
    <dgm:pt modelId="{1827D736-FBFF-4933-B38A-4E8D9C4824B5}" type="pres">
      <dgm:prSet presAssocID="{A9C5A6AE-58A3-4622-8827-790854F02F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DFBE2A-1CB0-410B-8835-FAE235157781}" type="presOf" srcId="{A9C5A6AE-58A3-4622-8827-790854F02FD8}" destId="{1827D736-FBFF-4933-B38A-4E8D9C4824B5}" srcOrd="0" destOrd="0" presId="urn:microsoft.com/office/officeart/2018/5/layout/IconCircleLabelList"/>
    <dgm:cxn modelId="{C6D75C2C-71C2-4F07-97AC-98943AA0C966}" type="presOf" srcId="{D6372587-2F8E-4B9E-8127-D0AC0D3DA941}" destId="{8D847211-F9DD-4897-81B2-E1E0D3A38072}" srcOrd="0" destOrd="0" presId="urn:microsoft.com/office/officeart/2018/5/layout/IconCircleLabelList"/>
    <dgm:cxn modelId="{9DE3252F-F1B7-4A10-AAB4-7A065981A283}" srcId="{E9BA054E-F2A0-4F28-A314-0B7371EA19A2}" destId="{D6372587-2F8E-4B9E-8127-D0AC0D3DA941}" srcOrd="1" destOrd="0" parTransId="{9C124BA3-1E82-4167-9C1E-F0109AAD594D}" sibTransId="{61C6B908-1EA2-4239-AE23-C7DD5ACC2C08}"/>
    <dgm:cxn modelId="{BFA9EFC5-7C95-4275-832A-015BAE4D8CC1}" type="presOf" srcId="{E9BA054E-F2A0-4F28-A314-0B7371EA19A2}" destId="{05226F42-E19F-4815-AC9B-58E93A96AE06}" srcOrd="0" destOrd="0" presId="urn:microsoft.com/office/officeart/2018/5/layout/IconCircleLabelList"/>
    <dgm:cxn modelId="{79E881E8-0468-4E12-9723-9A4964B03636}" srcId="{E9BA054E-F2A0-4F28-A314-0B7371EA19A2}" destId="{A9C5A6AE-58A3-4622-8827-790854F02FD8}" srcOrd="2" destOrd="0" parTransId="{80C1B8C3-2762-4552-A4AC-99155A3F6062}" sibTransId="{F163CFD8-0326-460E-B063-EA457B172EC2}"/>
    <dgm:cxn modelId="{717854F1-BCFF-4212-9640-44E3B486C22A}" srcId="{E9BA054E-F2A0-4F28-A314-0B7371EA19A2}" destId="{F91D9C50-0B64-48C0-9DCB-67AB94C4802E}" srcOrd="0" destOrd="0" parTransId="{E14796A4-1D4C-46BD-A7DB-69C24BF84FB2}" sibTransId="{3E378771-47E5-493E-8917-CA201E38B95A}"/>
    <dgm:cxn modelId="{184DDFFA-122A-45F5-BB27-8E79A06C7E2B}" type="presOf" srcId="{F91D9C50-0B64-48C0-9DCB-67AB94C4802E}" destId="{DA1C5E2C-16C9-4DA4-AE43-2D859C1B598C}" srcOrd="0" destOrd="0" presId="urn:microsoft.com/office/officeart/2018/5/layout/IconCircleLabelList"/>
    <dgm:cxn modelId="{0945FE7A-E28C-4B54-9949-097CF2BD837D}" type="presParOf" srcId="{05226F42-E19F-4815-AC9B-58E93A96AE06}" destId="{6BC4B22E-8FE9-496F-8B26-30EA78E107CA}" srcOrd="0" destOrd="0" presId="urn:microsoft.com/office/officeart/2018/5/layout/IconCircleLabelList"/>
    <dgm:cxn modelId="{C5ACDA8D-5C29-4936-8D17-7BB7AFBB6E54}" type="presParOf" srcId="{6BC4B22E-8FE9-496F-8B26-30EA78E107CA}" destId="{E23255E1-7220-4EDE-ACA4-72CBFDE724B0}" srcOrd="0" destOrd="0" presId="urn:microsoft.com/office/officeart/2018/5/layout/IconCircleLabelList"/>
    <dgm:cxn modelId="{F71797BF-928F-4BFA-85E8-4DB1FB7DD781}" type="presParOf" srcId="{6BC4B22E-8FE9-496F-8B26-30EA78E107CA}" destId="{7C084D76-9F86-43C0-98F0-16B44EACD497}" srcOrd="1" destOrd="0" presId="urn:microsoft.com/office/officeart/2018/5/layout/IconCircleLabelList"/>
    <dgm:cxn modelId="{C3D8BEB8-676B-4FE6-9647-C54440096EF1}" type="presParOf" srcId="{6BC4B22E-8FE9-496F-8B26-30EA78E107CA}" destId="{1614228A-2BDD-4797-A2E9-3EB71AA31599}" srcOrd="2" destOrd="0" presId="urn:microsoft.com/office/officeart/2018/5/layout/IconCircleLabelList"/>
    <dgm:cxn modelId="{C9E9898F-2A39-4BC3-A462-2A3D517660B4}" type="presParOf" srcId="{6BC4B22E-8FE9-496F-8B26-30EA78E107CA}" destId="{DA1C5E2C-16C9-4DA4-AE43-2D859C1B598C}" srcOrd="3" destOrd="0" presId="urn:microsoft.com/office/officeart/2018/5/layout/IconCircleLabelList"/>
    <dgm:cxn modelId="{AD4A4B0B-4683-4B9A-B403-D7CBB23913E8}" type="presParOf" srcId="{05226F42-E19F-4815-AC9B-58E93A96AE06}" destId="{191C3764-AFA3-40D7-890C-C7C3AF64FF8B}" srcOrd="1" destOrd="0" presId="urn:microsoft.com/office/officeart/2018/5/layout/IconCircleLabelList"/>
    <dgm:cxn modelId="{FAA4EAFB-44DC-490F-BB77-501A8BB2AD90}" type="presParOf" srcId="{05226F42-E19F-4815-AC9B-58E93A96AE06}" destId="{85EFE0DE-7ED6-4551-94C1-219AD2ACF09C}" srcOrd="2" destOrd="0" presId="urn:microsoft.com/office/officeart/2018/5/layout/IconCircleLabelList"/>
    <dgm:cxn modelId="{EE22C154-BB30-4486-AEAD-EED923C9B6C1}" type="presParOf" srcId="{85EFE0DE-7ED6-4551-94C1-219AD2ACF09C}" destId="{6B6D64CC-B82C-4011-9AA6-AFACE1C60140}" srcOrd="0" destOrd="0" presId="urn:microsoft.com/office/officeart/2018/5/layout/IconCircleLabelList"/>
    <dgm:cxn modelId="{948A01B8-E358-4D79-B810-EEB1F5DA744B}" type="presParOf" srcId="{85EFE0DE-7ED6-4551-94C1-219AD2ACF09C}" destId="{EC676B0F-17F7-4EF8-9B82-5CBED984ECEF}" srcOrd="1" destOrd="0" presId="urn:microsoft.com/office/officeart/2018/5/layout/IconCircleLabelList"/>
    <dgm:cxn modelId="{B35385D4-EFCC-4DFD-9EB5-E244C69A2BEC}" type="presParOf" srcId="{85EFE0DE-7ED6-4551-94C1-219AD2ACF09C}" destId="{F77A08D9-18FC-4DD9-AF7F-D34F8561BC62}" srcOrd="2" destOrd="0" presId="urn:microsoft.com/office/officeart/2018/5/layout/IconCircleLabelList"/>
    <dgm:cxn modelId="{A54892ED-6FE0-4213-A00C-4C2A3A38F612}" type="presParOf" srcId="{85EFE0DE-7ED6-4551-94C1-219AD2ACF09C}" destId="{8D847211-F9DD-4897-81B2-E1E0D3A38072}" srcOrd="3" destOrd="0" presId="urn:microsoft.com/office/officeart/2018/5/layout/IconCircleLabelList"/>
    <dgm:cxn modelId="{D55EF45F-3257-4FB7-8DA3-25D77B409F93}" type="presParOf" srcId="{05226F42-E19F-4815-AC9B-58E93A96AE06}" destId="{61426272-7F82-4DEB-92C2-280F3F197E75}" srcOrd="3" destOrd="0" presId="urn:microsoft.com/office/officeart/2018/5/layout/IconCircleLabelList"/>
    <dgm:cxn modelId="{98741339-7512-45CE-943C-E1508FD16D74}" type="presParOf" srcId="{05226F42-E19F-4815-AC9B-58E93A96AE06}" destId="{88882042-5F54-4350-BAC0-6B66A8B5A75F}" srcOrd="4" destOrd="0" presId="urn:microsoft.com/office/officeart/2018/5/layout/IconCircleLabelList"/>
    <dgm:cxn modelId="{8F78FD02-1B58-471B-B42F-E06C5629DD27}" type="presParOf" srcId="{88882042-5F54-4350-BAC0-6B66A8B5A75F}" destId="{65E013F5-561A-4A88-A37C-DB4CE51C4BAC}" srcOrd="0" destOrd="0" presId="urn:microsoft.com/office/officeart/2018/5/layout/IconCircleLabelList"/>
    <dgm:cxn modelId="{E5078C18-8320-4F0C-B1A7-F6E5AA4DC6E9}" type="presParOf" srcId="{88882042-5F54-4350-BAC0-6B66A8B5A75F}" destId="{3AB81DAB-DA15-4EFF-AD93-6E4192F4E1E0}" srcOrd="1" destOrd="0" presId="urn:microsoft.com/office/officeart/2018/5/layout/IconCircleLabelList"/>
    <dgm:cxn modelId="{F2163C72-4669-466C-8A21-C099C8B992B8}" type="presParOf" srcId="{88882042-5F54-4350-BAC0-6B66A8B5A75F}" destId="{C5A94E38-12F7-43D1-A288-C671197C55EA}" srcOrd="2" destOrd="0" presId="urn:microsoft.com/office/officeart/2018/5/layout/IconCircleLabelList"/>
    <dgm:cxn modelId="{F05A3EA4-9EBF-4526-9962-69A43BA96911}" type="presParOf" srcId="{88882042-5F54-4350-BAC0-6B66A8B5A75F}" destId="{1827D736-FBFF-4933-B38A-4E8D9C4824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3BDD2E-F353-4917-B904-66ED1111020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4A6055-7A55-40A3-84BC-BE17CFB448C6}">
      <dgm:prSet/>
      <dgm:spPr/>
      <dgm:t>
        <a:bodyPr/>
        <a:lstStyle/>
        <a:p>
          <a:r>
            <a:rPr lang="en-IL"/>
            <a:t>You have two tasks (threads or processes) – roomates.</a:t>
          </a:r>
          <a:endParaRPr lang="en-US"/>
        </a:p>
      </dgm:t>
    </dgm:pt>
    <dgm:pt modelId="{020E18ED-4DED-48F5-8901-FE471410C77C}" type="parTrans" cxnId="{916CB488-6F88-4C26-840E-79FDA93CA359}">
      <dgm:prSet/>
      <dgm:spPr/>
      <dgm:t>
        <a:bodyPr/>
        <a:lstStyle/>
        <a:p>
          <a:endParaRPr lang="en-US"/>
        </a:p>
      </dgm:t>
    </dgm:pt>
    <dgm:pt modelId="{39E619D3-09F7-49F3-9180-0686760FCA9C}" type="sibTrans" cxnId="{916CB488-6F88-4C26-840E-79FDA93CA359}">
      <dgm:prSet/>
      <dgm:spPr/>
      <dgm:t>
        <a:bodyPr/>
        <a:lstStyle/>
        <a:p>
          <a:endParaRPr lang="en-US"/>
        </a:p>
      </dgm:t>
    </dgm:pt>
    <dgm:pt modelId="{FEFFC991-655D-47F5-8D51-20F7E0DB8E56}">
      <dgm:prSet/>
      <dgm:spPr/>
      <dgm:t>
        <a:bodyPr/>
        <a:lstStyle/>
        <a:p>
          <a:r>
            <a:rPr lang="en-IL"/>
            <a:t>They share a resource – room</a:t>
          </a:r>
          <a:endParaRPr lang="en-US"/>
        </a:p>
      </dgm:t>
    </dgm:pt>
    <dgm:pt modelId="{1D3531F4-3A2C-4AE2-9DA4-58B937C7C4F3}" type="parTrans" cxnId="{F4AEA0EB-FDB1-47C3-B68D-B55288048340}">
      <dgm:prSet/>
      <dgm:spPr/>
      <dgm:t>
        <a:bodyPr/>
        <a:lstStyle/>
        <a:p>
          <a:endParaRPr lang="en-US"/>
        </a:p>
      </dgm:t>
    </dgm:pt>
    <dgm:pt modelId="{2FA2B36E-A5EC-444A-A428-A1241D49F091}" type="sibTrans" cxnId="{F4AEA0EB-FDB1-47C3-B68D-B55288048340}">
      <dgm:prSet/>
      <dgm:spPr/>
      <dgm:t>
        <a:bodyPr/>
        <a:lstStyle/>
        <a:p>
          <a:endParaRPr lang="en-US"/>
        </a:p>
      </dgm:t>
    </dgm:pt>
    <dgm:pt modelId="{426A249B-B1A6-429D-A645-AA1CF22A7185}">
      <dgm:prSet/>
      <dgm:spPr/>
      <dgm:t>
        <a:bodyPr/>
        <a:lstStyle/>
        <a:p>
          <a:r>
            <a:rPr lang="en-GB"/>
            <a:t>O</a:t>
          </a:r>
          <a:r>
            <a:rPr lang="en-IL"/>
            <a:t>ne of them is engaged in an activity and needs to use the room all by himself</a:t>
          </a:r>
          <a:endParaRPr lang="en-US"/>
        </a:p>
      </dgm:t>
    </dgm:pt>
    <dgm:pt modelId="{FCACED4F-5A20-4EBE-A30D-1FB6C60C0B7E}" type="parTrans" cxnId="{DE491052-E592-489A-BDE4-2616645C69EC}">
      <dgm:prSet/>
      <dgm:spPr/>
      <dgm:t>
        <a:bodyPr/>
        <a:lstStyle/>
        <a:p>
          <a:endParaRPr lang="en-US"/>
        </a:p>
      </dgm:t>
    </dgm:pt>
    <dgm:pt modelId="{47078572-6BA4-48D8-9C25-3F8BE35D5FE5}" type="sibTrans" cxnId="{DE491052-E592-489A-BDE4-2616645C69EC}">
      <dgm:prSet/>
      <dgm:spPr/>
      <dgm:t>
        <a:bodyPr/>
        <a:lstStyle/>
        <a:p>
          <a:endParaRPr lang="en-US"/>
        </a:p>
      </dgm:t>
    </dgm:pt>
    <dgm:pt modelId="{1607F922-A510-4E5C-8BAC-95A9F36DFCFC}">
      <dgm:prSet/>
      <dgm:spPr/>
      <dgm:t>
        <a:bodyPr/>
        <a:lstStyle/>
        <a:p>
          <a:r>
            <a:rPr lang="en-IL"/>
            <a:t>Needs to inform the other not to use shared resource</a:t>
          </a:r>
          <a:endParaRPr lang="en-US"/>
        </a:p>
      </dgm:t>
    </dgm:pt>
    <dgm:pt modelId="{FE495259-0682-4856-8CE9-1977C7978E2E}" type="parTrans" cxnId="{C91D1C34-6F8C-474E-BF97-112755D3AB95}">
      <dgm:prSet/>
      <dgm:spPr/>
      <dgm:t>
        <a:bodyPr/>
        <a:lstStyle/>
        <a:p>
          <a:endParaRPr lang="en-US"/>
        </a:p>
      </dgm:t>
    </dgm:pt>
    <dgm:pt modelId="{E6B9BCA2-D41A-46A9-8211-22B71908EB34}" type="sibTrans" cxnId="{C91D1C34-6F8C-474E-BF97-112755D3AB95}">
      <dgm:prSet/>
      <dgm:spPr/>
      <dgm:t>
        <a:bodyPr/>
        <a:lstStyle/>
        <a:p>
          <a:endParaRPr lang="en-US"/>
        </a:p>
      </dgm:t>
    </dgm:pt>
    <dgm:pt modelId="{42000DF5-981B-41C2-AB56-AD322F8659E2}" type="pres">
      <dgm:prSet presAssocID="{1F3BDD2E-F353-4917-B904-66ED1111020E}" presName="root" presStyleCnt="0">
        <dgm:presLayoutVars>
          <dgm:dir/>
          <dgm:resizeHandles val="exact"/>
        </dgm:presLayoutVars>
      </dgm:prSet>
      <dgm:spPr/>
    </dgm:pt>
    <dgm:pt modelId="{8F35EE67-4785-4480-9641-F080097BA5DC}" type="pres">
      <dgm:prSet presAssocID="{1F3BDD2E-F353-4917-B904-66ED1111020E}" presName="container" presStyleCnt="0">
        <dgm:presLayoutVars>
          <dgm:dir/>
          <dgm:resizeHandles val="exact"/>
        </dgm:presLayoutVars>
      </dgm:prSet>
      <dgm:spPr/>
    </dgm:pt>
    <dgm:pt modelId="{1B8E3637-EBF2-418C-9960-C7B33132EB7D}" type="pres">
      <dgm:prSet presAssocID="{F84A6055-7A55-40A3-84BC-BE17CFB448C6}" presName="compNode" presStyleCnt="0"/>
      <dgm:spPr/>
    </dgm:pt>
    <dgm:pt modelId="{9667B6C9-75EE-4F8F-BC02-B76D13582FF9}" type="pres">
      <dgm:prSet presAssocID="{F84A6055-7A55-40A3-84BC-BE17CFB448C6}" presName="iconBgRect" presStyleLbl="bgShp" presStyleIdx="0" presStyleCnt="4"/>
      <dgm:spPr/>
    </dgm:pt>
    <dgm:pt modelId="{775DDEC5-5F61-4DD7-9619-64045294DE4E}" type="pres">
      <dgm:prSet presAssocID="{F84A6055-7A55-40A3-84BC-BE17CFB448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FE3A446-4EE3-4BC6-9388-81DC2152D915}" type="pres">
      <dgm:prSet presAssocID="{F84A6055-7A55-40A3-84BC-BE17CFB448C6}" presName="spaceRect" presStyleCnt="0"/>
      <dgm:spPr/>
    </dgm:pt>
    <dgm:pt modelId="{34613180-2D16-4901-A12B-B0A7607469EE}" type="pres">
      <dgm:prSet presAssocID="{F84A6055-7A55-40A3-84BC-BE17CFB448C6}" presName="textRect" presStyleLbl="revTx" presStyleIdx="0" presStyleCnt="4">
        <dgm:presLayoutVars>
          <dgm:chMax val="1"/>
          <dgm:chPref val="1"/>
        </dgm:presLayoutVars>
      </dgm:prSet>
      <dgm:spPr/>
    </dgm:pt>
    <dgm:pt modelId="{7072AFFE-2C2F-456F-A4C5-2570F2021757}" type="pres">
      <dgm:prSet presAssocID="{39E619D3-09F7-49F3-9180-0686760FCA9C}" presName="sibTrans" presStyleLbl="sibTrans2D1" presStyleIdx="0" presStyleCnt="0"/>
      <dgm:spPr/>
    </dgm:pt>
    <dgm:pt modelId="{67C1DF63-9721-4FE4-9874-196A870E7DE7}" type="pres">
      <dgm:prSet presAssocID="{FEFFC991-655D-47F5-8D51-20F7E0DB8E56}" presName="compNode" presStyleCnt="0"/>
      <dgm:spPr/>
    </dgm:pt>
    <dgm:pt modelId="{0CB35217-2526-49CD-ADC8-C70FD7E87768}" type="pres">
      <dgm:prSet presAssocID="{FEFFC991-655D-47F5-8D51-20F7E0DB8E56}" presName="iconBgRect" presStyleLbl="bgShp" presStyleIdx="1" presStyleCnt="4"/>
      <dgm:spPr/>
    </dgm:pt>
    <dgm:pt modelId="{D3D8AC54-46F2-4749-BF1F-194D441612D5}" type="pres">
      <dgm:prSet presAssocID="{FEFFC991-655D-47F5-8D51-20F7E0DB8E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D40C52E3-39BE-43CD-8ECA-5FD87436EEC2}" type="pres">
      <dgm:prSet presAssocID="{FEFFC991-655D-47F5-8D51-20F7E0DB8E56}" presName="spaceRect" presStyleCnt="0"/>
      <dgm:spPr/>
    </dgm:pt>
    <dgm:pt modelId="{BC743B22-9840-4679-AED4-CED70BA82903}" type="pres">
      <dgm:prSet presAssocID="{FEFFC991-655D-47F5-8D51-20F7E0DB8E56}" presName="textRect" presStyleLbl="revTx" presStyleIdx="1" presStyleCnt="4">
        <dgm:presLayoutVars>
          <dgm:chMax val="1"/>
          <dgm:chPref val="1"/>
        </dgm:presLayoutVars>
      </dgm:prSet>
      <dgm:spPr/>
    </dgm:pt>
    <dgm:pt modelId="{F94591F0-2D03-4FD6-B589-A7A06570D399}" type="pres">
      <dgm:prSet presAssocID="{2FA2B36E-A5EC-444A-A428-A1241D49F091}" presName="sibTrans" presStyleLbl="sibTrans2D1" presStyleIdx="0" presStyleCnt="0"/>
      <dgm:spPr/>
    </dgm:pt>
    <dgm:pt modelId="{F33B4DD7-BD1E-4EAF-A54B-EAFBCA0C73F8}" type="pres">
      <dgm:prSet presAssocID="{426A249B-B1A6-429D-A645-AA1CF22A7185}" presName="compNode" presStyleCnt="0"/>
      <dgm:spPr/>
    </dgm:pt>
    <dgm:pt modelId="{BAD96F7F-C7EF-4E1A-B57E-D547E5DC5A5B}" type="pres">
      <dgm:prSet presAssocID="{426A249B-B1A6-429D-A645-AA1CF22A7185}" presName="iconBgRect" presStyleLbl="bgShp" presStyleIdx="2" presStyleCnt="4"/>
      <dgm:spPr/>
    </dgm:pt>
    <dgm:pt modelId="{7636E429-ADC7-4C05-A17B-EFC0E11F73AD}" type="pres">
      <dgm:prSet presAssocID="{426A249B-B1A6-429D-A645-AA1CF22A71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971C148-7946-4DB6-980D-4CAAAD504B15}" type="pres">
      <dgm:prSet presAssocID="{426A249B-B1A6-429D-A645-AA1CF22A7185}" presName="spaceRect" presStyleCnt="0"/>
      <dgm:spPr/>
    </dgm:pt>
    <dgm:pt modelId="{AC82838E-DDE1-456E-B14F-D91A3E2AF5C6}" type="pres">
      <dgm:prSet presAssocID="{426A249B-B1A6-429D-A645-AA1CF22A7185}" presName="textRect" presStyleLbl="revTx" presStyleIdx="2" presStyleCnt="4">
        <dgm:presLayoutVars>
          <dgm:chMax val="1"/>
          <dgm:chPref val="1"/>
        </dgm:presLayoutVars>
      </dgm:prSet>
      <dgm:spPr/>
    </dgm:pt>
    <dgm:pt modelId="{B28C12F7-3E04-4678-8D01-57FDE5874980}" type="pres">
      <dgm:prSet presAssocID="{47078572-6BA4-48D8-9C25-3F8BE35D5FE5}" presName="sibTrans" presStyleLbl="sibTrans2D1" presStyleIdx="0" presStyleCnt="0"/>
      <dgm:spPr/>
    </dgm:pt>
    <dgm:pt modelId="{6CE16E26-0365-4411-8196-53F47F2DEBA8}" type="pres">
      <dgm:prSet presAssocID="{1607F922-A510-4E5C-8BAC-95A9F36DFCFC}" presName="compNode" presStyleCnt="0"/>
      <dgm:spPr/>
    </dgm:pt>
    <dgm:pt modelId="{6C46DF77-E86A-4D1B-B626-D9F88E77ED66}" type="pres">
      <dgm:prSet presAssocID="{1607F922-A510-4E5C-8BAC-95A9F36DFCFC}" presName="iconBgRect" presStyleLbl="bgShp" presStyleIdx="3" presStyleCnt="4"/>
      <dgm:spPr/>
    </dgm:pt>
    <dgm:pt modelId="{EA580D7D-D2E4-42EA-8EC6-9D8AE3B8FA5A}" type="pres">
      <dgm:prSet presAssocID="{1607F922-A510-4E5C-8BAC-95A9F36DFC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F28B6BF-3180-4034-B6C2-C8DA1B4492D2}" type="pres">
      <dgm:prSet presAssocID="{1607F922-A510-4E5C-8BAC-95A9F36DFCFC}" presName="spaceRect" presStyleCnt="0"/>
      <dgm:spPr/>
    </dgm:pt>
    <dgm:pt modelId="{FBF2D69A-4995-408D-AEE8-C5D91EB51D59}" type="pres">
      <dgm:prSet presAssocID="{1607F922-A510-4E5C-8BAC-95A9F36DFC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63A506-98FB-419D-925C-21FD7472C4A9}" type="presOf" srcId="{1F3BDD2E-F353-4917-B904-66ED1111020E}" destId="{42000DF5-981B-41C2-AB56-AD322F8659E2}" srcOrd="0" destOrd="0" presId="urn:microsoft.com/office/officeart/2018/2/layout/IconCircleList"/>
    <dgm:cxn modelId="{A4EDF310-1AD6-470D-8E40-752A71759A84}" type="presOf" srcId="{1607F922-A510-4E5C-8BAC-95A9F36DFCFC}" destId="{FBF2D69A-4995-408D-AEE8-C5D91EB51D59}" srcOrd="0" destOrd="0" presId="urn:microsoft.com/office/officeart/2018/2/layout/IconCircleList"/>
    <dgm:cxn modelId="{C91D1C34-6F8C-474E-BF97-112755D3AB95}" srcId="{1F3BDD2E-F353-4917-B904-66ED1111020E}" destId="{1607F922-A510-4E5C-8BAC-95A9F36DFCFC}" srcOrd="3" destOrd="0" parTransId="{FE495259-0682-4856-8CE9-1977C7978E2E}" sibTransId="{E6B9BCA2-D41A-46A9-8211-22B71908EB34}"/>
    <dgm:cxn modelId="{DE491052-E592-489A-BDE4-2616645C69EC}" srcId="{1F3BDD2E-F353-4917-B904-66ED1111020E}" destId="{426A249B-B1A6-429D-A645-AA1CF22A7185}" srcOrd="2" destOrd="0" parTransId="{FCACED4F-5A20-4EBE-A30D-1FB6C60C0B7E}" sibTransId="{47078572-6BA4-48D8-9C25-3F8BE35D5FE5}"/>
    <dgm:cxn modelId="{B01ED669-C137-4A79-AE32-22D656B3D53A}" type="presOf" srcId="{39E619D3-09F7-49F3-9180-0686760FCA9C}" destId="{7072AFFE-2C2F-456F-A4C5-2570F2021757}" srcOrd="0" destOrd="0" presId="urn:microsoft.com/office/officeart/2018/2/layout/IconCircleList"/>
    <dgm:cxn modelId="{2DD8F886-1DCD-4B7E-BE3E-7C36ED4BBB96}" type="presOf" srcId="{FEFFC991-655D-47F5-8D51-20F7E0DB8E56}" destId="{BC743B22-9840-4679-AED4-CED70BA82903}" srcOrd="0" destOrd="0" presId="urn:microsoft.com/office/officeart/2018/2/layout/IconCircleList"/>
    <dgm:cxn modelId="{916CB488-6F88-4C26-840E-79FDA93CA359}" srcId="{1F3BDD2E-F353-4917-B904-66ED1111020E}" destId="{F84A6055-7A55-40A3-84BC-BE17CFB448C6}" srcOrd="0" destOrd="0" parTransId="{020E18ED-4DED-48F5-8901-FE471410C77C}" sibTransId="{39E619D3-09F7-49F3-9180-0686760FCA9C}"/>
    <dgm:cxn modelId="{9EC8A09B-F00E-49C8-A35A-0AA9D99D8BAB}" type="presOf" srcId="{426A249B-B1A6-429D-A645-AA1CF22A7185}" destId="{AC82838E-DDE1-456E-B14F-D91A3E2AF5C6}" srcOrd="0" destOrd="0" presId="urn:microsoft.com/office/officeart/2018/2/layout/IconCircleList"/>
    <dgm:cxn modelId="{1DF3B7E8-CC0D-441F-BA0A-75A0B2D6DADC}" type="presOf" srcId="{F84A6055-7A55-40A3-84BC-BE17CFB448C6}" destId="{34613180-2D16-4901-A12B-B0A7607469EE}" srcOrd="0" destOrd="0" presId="urn:microsoft.com/office/officeart/2018/2/layout/IconCircleList"/>
    <dgm:cxn modelId="{F4AEA0EB-FDB1-47C3-B68D-B55288048340}" srcId="{1F3BDD2E-F353-4917-B904-66ED1111020E}" destId="{FEFFC991-655D-47F5-8D51-20F7E0DB8E56}" srcOrd="1" destOrd="0" parTransId="{1D3531F4-3A2C-4AE2-9DA4-58B937C7C4F3}" sibTransId="{2FA2B36E-A5EC-444A-A428-A1241D49F091}"/>
    <dgm:cxn modelId="{D9A2CBF8-719D-4BC8-9CB7-BE76C5FE3A6A}" type="presOf" srcId="{47078572-6BA4-48D8-9C25-3F8BE35D5FE5}" destId="{B28C12F7-3E04-4678-8D01-57FDE5874980}" srcOrd="0" destOrd="0" presId="urn:microsoft.com/office/officeart/2018/2/layout/IconCircleList"/>
    <dgm:cxn modelId="{0264DBFA-59D5-4E92-AFCF-5F313B88BAC5}" type="presOf" srcId="{2FA2B36E-A5EC-444A-A428-A1241D49F091}" destId="{F94591F0-2D03-4FD6-B589-A7A06570D399}" srcOrd="0" destOrd="0" presId="urn:microsoft.com/office/officeart/2018/2/layout/IconCircleList"/>
    <dgm:cxn modelId="{B3A34103-87C7-4749-BBC4-4ED64C5CD22E}" type="presParOf" srcId="{42000DF5-981B-41C2-AB56-AD322F8659E2}" destId="{8F35EE67-4785-4480-9641-F080097BA5DC}" srcOrd="0" destOrd="0" presId="urn:microsoft.com/office/officeart/2018/2/layout/IconCircleList"/>
    <dgm:cxn modelId="{6FE88B5F-FF72-4647-ABD7-DC4AE793426C}" type="presParOf" srcId="{8F35EE67-4785-4480-9641-F080097BA5DC}" destId="{1B8E3637-EBF2-418C-9960-C7B33132EB7D}" srcOrd="0" destOrd="0" presId="urn:microsoft.com/office/officeart/2018/2/layout/IconCircleList"/>
    <dgm:cxn modelId="{A4A2CA48-7D7D-4012-99E0-AF6276473249}" type="presParOf" srcId="{1B8E3637-EBF2-418C-9960-C7B33132EB7D}" destId="{9667B6C9-75EE-4F8F-BC02-B76D13582FF9}" srcOrd="0" destOrd="0" presId="urn:microsoft.com/office/officeart/2018/2/layout/IconCircleList"/>
    <dgm:cxn modelId="{AB6C80B4-827E-4BE9-9D0C-22357FD1A7AE}" type="presParOf" srcId="{1B8E3637-EBF2-418C-9960-C7B33132EB7D}" destId="{775DDEC5-5F61-4DD7-9619-64045294DE4E}" srcOrd="1" destOrd="0" presId="urn:microsoft.com/office/officeart/2018/2/layout/IconCircleList"/>
    <dgm:cxn modelId="{1AB67E8D-8656-49AB-BC16-8B27EFB27213}" type="presParOf" srcId="{1B8E3637-EBF2-418C-9960-C7B33132EB7D}" destId="{0FE3A446-4EE3-4BC6-9388-81DC2152D915}" srcOrd="2" destOrd="0" presId="urn:microsoft.com/office/officeart/2018/2/layout/IconCircleList"/>
    <dgm:cxn modelId="{7C77C621-4C9E-4279-8188-A91B44D4F5FB}" type="presParOf" srcId="{1B8E3637-EBF2-418C-9960-C7B33132EB7D}" destId="{34613180-2D16-4901-A12B-B0A7607469EE}" srcOrd="3" destOrd="0" presId="urn:microsoft.com/office/officeart/2018/2/layout/IconCircleList"/>
    <dgm:cxn modelId="{279CD6AA-78F5-43B0-B542-E0AA5B082885}" type="presParOf" srcId="{8F35EE67-4785-4480-9641-F080097BA5DC}" destId="{7072AFFE-2C2F-456F-A4C5-2570F2021757}" srcOrd="1" destOrd="0" presId="urn:microsoft.com/office/officeart/2018/2/layout/IconCircleList"/>
    <dgm:cxn modelId="{5D5367C7-5AB2-4094-9C35-131BAEF830F3}" type="presParOf" srcId="{8F35EE67-4785-4480-9641-F080097BA5DC}" destId="{67C1DF63-9721-4FE4-9874-196A870E7DE7}" srcOrd="2" destOrd="0" presId="urn:microsoft.com/office/officeart/2018/2/layout/IconCircleList"/>
    <dgm:cxn modelId="{5AEB40A2-1074-4F4F-AF64-A4FAF1A9A993}" type="presParOf" srcId="{67C1DF63-9721-4FE4-9874-196A870E7DE7}" destId="{0CB35217-2526-49CD-ADC8-C70FD7E87768}" srcOrd="0" destOrd="0" presId="urn:microsoft.com/office/officeart/2018/2/layout/IconCircleList"/>
    <dgm:cxn modelId="{9F6FC038-BA87-4CAB-A146-7019FD91107B}" type="presParOf" srcId="{67C1DF63-9721-4FE4-9874-196A870E7DE7}" destId="{D3D8AC54-46F2-4749-BF1F-194D441612D5}" srcOrd="1" destOrd="0" presId="urn:microsoft.com/office/officeart/2018/2/layout/IconCircleList"/>
    <dgm:cxn modelId="{AE1102EE-A235-4E49-8F37-0A448371D8CA}" type="presParOf" srcId="{67C1DF63-9721-4FE4-9874-196A870E7DE7}" destId="{D40C52E3-39BE-43CD-8ECA-5FD87436EEC2}" srcOrd="2" destOrd="0" presId="urn:microsoft.com/office/officeart/2018/2/layout/IconCircleList"/>
    <dgm:cxn modelId="{AC384930-BF5A-4CAE-AC4E-BCA4CBCB52F8}" type="presParOf" srcId="{67C1DF63-9721-4FE4-9874-196A870E7DE7}" destId="{BC743B22-9840-4679-AED4-CED70BA82903}" srcOrd="3" destOrd="0" presId="urn:microsoft.com/office/officeart/2018/2/layout/IconCircleList"/>
    <dgm:cxn modelId="{75C0FBCA-04B8-428D-9EB5-66D7B623FD55}" type="presParOf" srcId="{8F35EE67-4785-4480-9641-F080097BA5DC}" destId="{F94591F0-2D03-4FD6-B589-A7A06570D399}" srcOrd="3" destOrd="0" presId="urn:microsoft.com/office/officeart/2018/2/layout/IconCircleList"/>
    <dgm:cxn modelId="{AC5A7EC2-7B4E-4F8E-B943-735FE3948200}" type="presParOf" srcId="{8F35EE67-4785-4480-9641-F080097BA5DC}" destId="{F33B4DD7-BD1E-4EAF-A54B-EAFBCA0C73F8}" srcOrd="4" destOrd="0" presId="urn:microsoft.com/office/officeart/2018/2/layout/IconCircleList"/>
    <dgm:cxn modelId="{7D955F59-89B9-4391-BFF4-3C92C610F75E}" type="presParOf" srcId="{F33B4DD7-BD1E-4EAF-A54B-EAFBCA0C73F8}" destId="{BAD96F7F-C7EF-4E1A-B57E-D547E5DC5A5B}" srcOrd="0" destOrd="0" presId="urn:microsoft.com/office/officeart/2018/2/layout/IconCircleList"/>
    <dgm:cxn modelId="{0E9A3279-6E59-4B8C-BC43-0D9A8D578F26}" type="presParOf" srcId="{F33B4DD7-BD1E-4EAF-A54B-EAFBCA0C73F8}" destId="{7636E429-ADC7-4C05-A17B-EFC0E11F73AD}" srcOrd="1" destOrd="0" presId="urn:microsoft.com/office/officeart/2018/2/layout/IconCircleList"/>
    <dgm:cxn modelId="{98753872-CA0E-4691-AFD7-8F0EE7535FE2}" type="presParOf" srcId="{F33B4DD7-BD1E-4EAF-A54B-EAFBCA0C73F8}" destId="{8971C148-7946-4DB6-980D-4CAAAD504B15}" srcOrd="2" destOrd="0" presId="urn:microsoft.com/office/officeart/2018/2/layout/IconCircleList"/>
    <dgm:cxn modelId="{5C9705B0-9C0E-487D-9CAB-EC2CC9402ED4}" type="presParOf" srcId="{F33B4DD7-BD1E-4EAF-A54B-EAFBCA0C73F8}" destId="{AC82838E-DDE1-456E-B14F-D91A3E2AF5C6}" srcOrd="3" destOrd="0" presId="urn:microsoft.com/office/officeart/2018/2/layout/IconCircleList"/>
    <dgm:cxn modelId="{8BC47086-F39A-4F61-859F-A0F362F96A6D}" type="presParOf" srcId="{8F35EE67-4785-4480-9641-F080097BA5DC}" destId="{B28C12F7-3E04-4678-8D01-57FDE5874980}" srcOrd="5" destOrd="0" presId="urn:microsoft.com/office/officeart/2018/2/layout/IconCircleList"/>
    <dgm:cxn modelId="{5EF77551-FB0E-4094-AEA4-F9C8F87F5AC7}" type="presParOf" srcId="{8F35EE67-4785-4480-9641-F080097BA5DC}" destId="{6CE16E26-0365-4411-8196-53F47F2DEBA8}" srcOrd="6" destOrd="0" presId="urn:microsoft.com/office/officeart/2018/2/layout/IconCircleList"/>
    <dgm:cxn modelId="{BD5723F9-1A7D-48BC-9951-76630B27A0DF}" type="presParOf" srcId="{6CE16E26-0365-4411-8196-53F47F2DEBA8}" destId="{6C46DF77-E86A-4D1B-B626-D9F88E77ED66}" srcOrd="0" destOrd="0" presId="urn:microsoft.com/office/officeart/2018/2/layout/IconCircleList"/>
    <dgm:cxn modelId="{453DE303-D0DB-4181-BAE2-3B75E964F719}" type="presParOf" srcId="{6CE16E26-0365-4411-8196-53F47F2DEBA8}" destId="{EA580D7D-D2E4-42EA-8EC6-9D8AE3B8FA5A}" srcOrd="1" destOrd="0" presId="urn:microsoft.com/office/officeart/2018/2/layout/IconCircleList"/>
    <dgm:cxn modelId="{B48FE048-ABD9-4851-ADA9-66FD6C6E6707}" type="presParOf" srcId="{6CE16E26-0365-4411-8196-53F47F2DEBA8}" destId="{0F28B6BF-3180-4034-B6C2-C8DA1B4492D2}" srcOrd="2" destOrd="0" presId="urn:microsoft.com/office/officeart/2018/2/layout/IconCircleList"/>
    <dgm:cxn modelId="{DE7323DE-6C2E-43B9-A343-1A40C261CE99}" type="presParOf" srcId="{6CE16E26-0365-4411-8196-53F47F2DEBA8}" destId="{FBF2D69A-4995-408D-AEE8-C5D91EB51D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255E1-7220-4EDE-ACA4-72CBFDE724B0}">
      <dsp:nvSpPr>
        <dsp:cNvPr id="0" name=""/>
        <dsp:cNvSpPr/>
      </dsp:nvSpPr>
      <dsp:spPr>
        <a:xfrm>
          <a:off x="1231376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84D76-9F86-43C0-98F0-16B44EACD497}">
      <dsp:nvSpPr>
        <dsp:cNvPr id="0" name=""/>
        <dsp:cNvSpPr/>
      </dsp:nvSpPr>
      <dsp:spPr>
        <a:xfrm>
          <a:off x="1444810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5E2C-16C9-4DA4-AE43-2D859C1B598C}">
      <dsp:nvSpPr>
        <dsp:cNvPr id="0" name=""/>
        <dsp:cNvSpPr/>
      </dsp:nvSpPr>
      <dsp:spPr>
        <a:xfrm>
          <a:off x="911226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L" sz="1300" kern="1200"/>
            <a:t>Sock-on-door</a:t>
          </a:r>
          <a:endParaRPr lang="en-US" sz="1300" kern="1200"/>
        </a:p>
      </dsp:txBody>
      <dsp:txXfrm>
        <a:off x="911226" y="1313725"/>
        <a:ext cx="1641796" cy="656718"/>
      </dsp:txXfrm>
    </dsp:sp>
    <dsp:sp modelId="{6B6D64CC-B82C-4011-9AA6-AFACE1C60140}">
      <dsp:nvSpPr>
        <dsp:cNvPr id="0" name=""/>
        <dsp:cNvSpPr/>
      </dsp:nvSpPr>
      <dsp:spPr>
        <a:xfrm>
          <a:off x="3160488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76B0F-17F7-4EF8-9B82-5CBED984ECEF}">
      <dsp:nvSpPr>
        <dsp:cNvPr id="0" name=""/>
        <dsp:cNvSpPr/>
      </dsp:nvSpPr>
      <dsp:spPr>
        <a:xfrm>
          <a:off x="337392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47211-F9DD-4897-81B2-E1E0D3A38072}">
      <dsp:nvSpPr>
        <dsp:cNvPr id="0" name=""/>
        <dsp:cNvSpPr/>
      </dsp:nvSpPr>
      <dsp:spPr>
        <a:xfrm>
          <a:off x="284033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L" sz="1300" kern="1200"/>
            <a:t>Producer-consumer</a:t>
          </a:r>
          <a:endParaRPr lang="en-US" sz="1300" kern="1200"/>
        </a:p>
      </dsp:txBody>
      <dsp:txXfrm>
        <a:off x="2840337" y="1313725"/>
        <a:ext cx="1641796" cy="656718"/>
      </dsp:txXfrm>
    </dsp:sp>
    <dsp:sp modelId="{65E013F5-561A-4A88-A37C-DB4CE51C4BAC}">
      <dsp:nvSpPr>
        <dsp:cNvPr id="0" name=""/>
        <dsp:cNvSpPr/>
      </dsp:nvSpPr>
      <dsp:spPr>
        <a:xfrm>
          <a:off x="2195932" y="2380893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81DAB-DA15-4EFF-AD93-6E4192F4E1E0}">
      <dsp:nvSpPr>
        <dsp:cNvPr id="0" name=""/>
        <dsp:cNvSpPr/>
      </dsp:nvSpPr>
      <dsp:spPr>
        <a:xfrm>
          <a:off x="240936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7D736-FBFF-4933-B38A-4E8D9C4824B5}">
      <dsp:nvSpPr>
        <dsp:cNvPr id="0" name=""/>
        <dsp:cNvSpPr/>
      </dsp:nvSpPr>
      <dsp:spPr>
        <a:xfrm>
          <a:off x="187578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L" sz="1300" kern="1200"/>
            <a:t>In all programming languages in all scenarios </a:t>
          </a:r>
          <a:endParaRPr lang="en-US" sz="1300" kern="1200"/>
        </a:p>
      </dsp:txBody>
      <dsp:txXfrm>
        <a:off x="1875782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7B6C9-75EE-4F8F-BC02-B76D13582FF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DDEC5-5F61-4DD7-9619-64045294DE4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13180-2D16-4901-A12B-B0A7607469E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/>
            <a:t>You have two tasks (threads or processes) – roomates.</a:t>
          </a:r>
          <a:endParaRPr lang="en-US" sz="2300" kern="1200"/>
        </a:p>
      </dsp:txBody>
      <dsp:txXfrm>
        <a:off x="1834517" y="469890"/>
        <a:ext cx="3148942" cy="1335915"/>
      </dsp:txXfrm>
    </dsp:sp>
    <dsp:sp modelId="{0CB35217-2526-49CD-ADC8-C70FD7E8776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8AC54-46F2-4749-BF1F-194D441612D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43B22-9840-4679-AED4-CED70BA8290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/>
            <a:t>They share a resource – room</a:t>
          </a:r>
          <a:endParaRPr lang="en-US" sz="2300" kern="1200"/>
        </a:p>
      </dsp:txBody>
      <dsp:txXfrm>
        <a:off x="7154322" y="469890"/>
        <a:ext cx="3148942" cy="1335915"/>
      </dsp:txXfrm>
    </dsp:sp>
    <dsp:sp modelId="{BAD96F7F-C7EF-4E1A-B57E-D547E5DC5A5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6E429-ADC7-4C05-A17B-EFC0E11F73A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2838E-DDE1-456E-B14F-D91A3E2AF5C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O</a:t>
          </a:r>
          <a:r>
            <a:rPr lang="en-IL" sz="2300" kern="1200"/>
            <a:t>ne of them is engaged in an activity and needs to use the room all by himself</a:t>
          </a:r>
          <a:endParaRPr lang="en-US" sz="2300" kern="1200"/>
        </a:p>
      </dsp:txBody>
      <dsp:txXfrm>
        <a:off x="1834517" y="2545532"/>
        <a:ext cx="3148942" cy="1335915"/>
      </dsp:txXfrm>
    </dsp:sp>
    <dsp:sp modelId="{6C46DF77-E86A-4D1B-B626-D9F88E77ED6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80D7D-D2E4-42EA-8EC6-9D8AE3B8FA5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2D69A-4995-408D-AEE8-C5D91EB51D59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/>
            <a:t>Needs to inform the other not to use shared resource</a:t>
          </a:r>
          <a:endParaRPr lang="en-US" sz="23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2B3B-5799-6441-B9EC-800A3EDDB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26316-ABF4-D84E-8B2E-44961C866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CAF9-FB19-C04B-B79E-2D003A21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BFD5F-DBB7-654E-9597-DAC1F2DC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3307-4681-344E-B6FE-455CEBEC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250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FECF-42F4-C145-B455-839E3009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CD637-FF8C-E94D-A763-9B430351A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0D27-ACFE-FE42-B974-72C90FA5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DFC7-A130-3C49-B850-32CC092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19A5-04A9-5C4F-AFAC-9BF5CB13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570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7F162-6073-654F-A5DA-9D3E03459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B638-38C3-E247-8670-8D8C8487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5D61-95EA-B244-B4E9-0C6CF346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8324-E9A9-F54A-A4BF-4E4A60C8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3ABC-A227-F442-8DF1-B702BA53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987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D33F-F040-0F44-BC0B-BB590340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056A-9A95-314E-9241-EBA1493D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3A0C-E803-1E44-9260-F46C643C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DCD-88AE-1645-9186-5EF8394E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4242-630C-F34E-88B8-D91209A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409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072-40D9-CE46-92EA-EF28173D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BEE3-6CBF-194D-99D6-A0014D22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8A57-A875-D84C-B97C-A707C18F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97CC6-9877-7947-8C48-80879910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F57D-CCF8-144E-B1E5-32C6A02C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00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537-FC6C-9341-AF2D-83B18CC8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C9E0-5009-0D42-9A81-9A5A49A0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1CB33-5547-634D-A5FB-B05829BB9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8FD6-75E6-EF4F-B953-C93E8030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4B943-A4F5-2E4F-A3B7-5F6E341F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FA03-9830-1E46-8327-83DF83C2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36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D8BD-56CA-804F-9C41-B8EBE02B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870C-19B5-834B-8C98-7C460C87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12B1-CE97-7F4C-A7D3-298248D3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4CE7-F73F-E045-B581-71ED33839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B930-31E7-AC42-9764-EF0BBF828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4FAA6-A821-9745-A064-7F6FF7ED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A96FD-40FB-E44B-B873-875E4F63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49051-4883-AB48-800A-89307286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55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2A04-BC50-9D4B-BDB8-E0D595D6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C23C8-D4A8-5E4D-B711-23B6563F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C9969-9BA1-A949-B8B6-CAB4DDA5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870F7-2850-A34C-B0DB-A37E5F75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08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2C150-600D-0E4B-871A-1C157D89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96456-81D5-DE4E-8E82-08129DE0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E2890-3207-5D4F-9C31-4B20533C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16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8F3-353E-4F4A-82DE-FB40AE71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3F0F-A39C-AC46-A033-E2F2385B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0970F-4C30-0F49-8E31-A1CA9B723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F6C44-3F2E-F147-A301-BBCEBC59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4D65C-F1C6-254E-9FFC-792735F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90893-C6CA-F74D-B086-024BB7A1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EACA-313C-2D4D-A4ED-1DC20153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7B269-15BC-7F44-A9F3-B32212DB9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A7398-F1E4-4446-8D31-0077D9DD9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7FFF6-BFF1-D74C-874D-2563CFC1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154EC-9A43-0343-A21E-45B9DF88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D89E-F63E-9940-A4C5-B5D4996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95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464F7-84C1-C64B-B80E-DB7078AA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211A-5504-1743-B018-84B81D7D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CBC7-D3D6-5E40-8E43-2F98869D1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A036-864A-C34B-8D7F-E9483FDD87CD}" type="datetimeFigureOut">
              <a:rPr lang="en-IL" smtClean="0"/>
              <a:t>25/04/2024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D8B9-3C9E-F047-B36A-F764C9A04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77A9-7904-0E43-BD9F-A5D74E1FA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3FBA-66D4-A947-B0F6-B90B4964655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94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urbandictionary.com/define.php?term=doorsoc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76B17-EB32-E641-B6E9-744B018E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IL">
                <a:solidFill>
                  <a:srgbClr val="FFFFFF"/>
                </a:solidFill>
              </a:rPr>
              <a:t>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2E4C8-0C30-D74B-9A61-DEDEB51D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endParaRPr lang="en-IL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FAA4-928C-7D41-9E38-B1F692C1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L" dirty="0"/>
              <a:t>Sock-on-door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BA47-C579-7349-AADD-A47FB95F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b="1" dirty="0">
                <a:hlinkClick r:id="rId2"/>
              </a:rPr>
              <a:t>Doorsock</a:t>
            </a:r>
            <a:r>
              <a:rPr lang="en-GB" b="1" dirty="0"/>
              <a:t> (Urban dictionary)</a:t>
            </a:r>
          </a:p>
          <a:p>
            <a:r>
              <a:rPr lang="en-GB" dirty="0"/>
              <a:t>A warning </a:t>
            </a:r>
            <a:r>
              <a:rPr lang="en-GB" b="1" dirty="0"/>
              <a:t>signal</a:t>
            </a:r>
            <a:r>
              <a:rPr lang="en-GB" dirty="0"/>
              <a:t> which is made by placing a sock over </a:t>
            </a:r>
            <a:r>
              <a:rPr lang="en-GB" b="1" dirty="0"/>
              <a:t>the doorknob</a:t>
            </a:r>
            <a:r>
              <a:rPr lang="en-GB" dirty="0"/>
              <a:t> of a </a:t>
            </a:r>
            <a:r>
              <a:rPr lang="en-GB" b="1" dirty="0"/>
              <a:t>bedroom</a:t>
            </a:r>
            <a:r>
              <a:rPr lang="en-GB" dirty="0"/>
              <a:t> door. This signifies to a roommate that you are inside the bedroom, engaged in sexual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GB" dirty="0"/>
              <a:t>The sock-on-door is often called MUTEX (</a:t>
            </a:r>
            <a:r>
              <a:rPr lang="en-GB" dirty="0" err="1"/>
              <a:t>Mutally</a:t>
            </a:r>
            <a:r>
              <a:rPr lang="en-GB" dirty="0"/>
              <a:t>-exclusive)</a:t>
            </a:r>
          </a:p>
          <a:p>
            <a:endParaRPr lang="en-IL" dirty="0"/>
          </a:p>
        </p:txBody>
      </p:sp>
      <p:pic>
        <p:nvPicPr>
          <p:cNvPr id="1026" name="Picture 2" descr="What that Sock Your Roommate Put on the Doorknob Really Means – Funny Or Die">
            <a:extLst>
              <a:ext uri="{FF2B5EF4-FFF2-40B4-BE49-F238E27FC236}">
                <a16:creationId xmlns:a16="http://schemas.microsoft.com/office/drawing/2014/main" id="{1B4DC35F-89D1-804A-AD0A-6D005EA3C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1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872D3-CD56-0842-B8E0-14CEC7C1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What does sock-on-door do?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4583-CACA-C347-A72D-127AE03C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L" dirty="0"/>
              <a:t>It does not lock the door. </a:t>
            </a:r>
          </a:p>
          <a:p>
            <a:r>
              <a:rPr lang="en-IL" dirty="0"/>
              <a:t>It tells people who participate in the “game” that they are not supposed to go in.</a:t>
            </a:r>
          </a:p>
          <a:p>
            <a:r>
              <a:rPr lang="en-IL" dirty="0"/>
              <a:t>As we know from countless of college comedies at some time, some body (a foreign exchange student from Borat-land) will open the door… and then all hell breaks loose.</a:t>
            </a:r>
          </a:p>
          <a:p>
            <a:r>
              <a:rPr lang="en-IL" dirty="0"/>
              <a:t>Advisory locking – if you ask (or look for socks) it is locked. If you don’t ask you can access it.</a:t>
            </a:r>
          </a:p>
          <a:p>
            <a:r>
              <a:rPr lang="en-IL" dirty="0"/>
              <a:t>Mandatory locking - locked means locked</a:t>
            </a:r>
          </a:p>
        </p:txBody>
      </p:sp>
    </p:spTree>
    <p:extLst>
      <p:ext uri="{BB962C8B-B14F-4D97-AF65-F5344CB8AC3E}">
        <p14:creationId xmlns:p14="http://schemas.microsoft.com/office/powerpoint/2010/main" val="319044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F2F7F5-0655-5C49-90A6-FBC2BA7B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Sock-on-door is advisory locking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1C2C-C541-CC44-9CF0-DB07323E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W</a:t>
            </a:r>
            <a:r>
              <a:rPr lang="en-IL">
                <a:solidFill>
                  <a:srgbClr val="FFFFFF"/>
                </a:solidFill>
              </a:rPr>
              <a:t>hen to use sock-on-door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647EFC-CE47-49DC-B3B7-507586973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0126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65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" name="Picture 13" descr="Folded baby clothes">
            <a:extLst>
              <a:ext uri="{FF2B5EF4-FFF2-40B4-BE49-F238E27FC236}">
                <a16:creationId xmlns:a16="http://schemas.microsoft.com/office/drawing/2014/main" id="{D5405E57-2A21-5FA0-FCD9-08A0866FD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77" r="4064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DA471-6539-1742-BB1D-F5A71529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GB" sz="4100"/>
              <a:t>W</a:t>
            </a:r>
            <a:r>
              <a:rPr lang="en-IL" sz="4100"/>
              <a:t>hat do you do when you reach ”sock-on-door”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C813-A7DF-8047-A951-B91F5C2F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GB" dirty="0"/>
              <a:t>Y</a:t>
            </a:r>
            <a:r>
              <a:rPr lang="en-IL" dirty="0"/>
              <a:t>ou can wait *that’s what you usually do*</a:t>
            </a:r>
          </a:p>
          <a:p>
            <a:r>
              <a:rPr lang="en-IL" dirty="0"/>
              <a:t>You can do other things.</a:t>
            </a:r>
          </a:p>
          <a:p>
            <a:r>
              <a:rPr lang="en-IL" dirty="0"/>
              <a:t>You can not interfere and you cannot ask your roommate to “hurry-up”</a:t>
            </a:r>
          </a:p>
        </p:txBody>
      </p:sp>
    </p:spTree>
    <p:extLst>
      <p:ext uri="{BB962C8B-B14F-4D97-AF65-F5344CB8AC3E}">
        <p14:creationId xmlns:p14="http://schemas.microsoft.com/office/powerpoint/2010/main" val="152378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775E-97FD-3A44-9C49-29A3196D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L" sz="4100"/>
              <a:t>Sock-on-door between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5E80-9AD3-874D-9D4D-3A3CE02E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L" sz="2000" dirty="0"/>
              <a:t>There are many APIs for this problem. </a:t>
            </a:r>
          </a:p>
          <a:p>
            <a:r>
              <a:rPr lang="en-IL" sz="2000" dirty="0"/>
              <a:t>We will teach file locking API. (there are other APIs but </a:t>
            </a:r>
            <a:r>
              <a:rPr lang="en-GB" sz="2000" dirty="0"/>
              <a:t>I</a:t>
            </a:r>
            <a:r>
              <a:rPr lang="en-IL" sz="2000" dirty="0"/>
              <a:t> don’t wish to spend too much time on several APIs doing the same thing – and a rare thing)</a:t>
            </a:r>
          </a:p>
        </p:txBody>
      </p:sp>
      <p:pic>
        <p:nvPicPr>
          <p:cNvPr id="13" name="Picture 4" descr="An open toilet door">
            <a:extLst>
              <a:ext uri="{FF2B5EF4-FFF2-40B4-BE49-F238E27FC236}">
                <a16:creationId xmlns:a16="http://schemas.microsoft.com/office/drawing/2014/main" id="{D0F12DB7-4DFA-FF5C-22D7-130FFBA4E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7" r="3602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7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ECC5E-468F-214F-B683-72C408B5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</a:t>
            </a:r>
            <a:r>
              <a:rPr lang="en-IL">
                <a:solidFill>
                  <a:srgbClr val="FFFFFF"/>
                </a:solidFill>
              </a:rPr>
              <a:t>ile locking API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7958-0F93-344F-96DD-28CEE3C6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2600" b="1"/>
              <a:t>#include &lt;</a:t>
            </a:r>
            <a:r>
              <a:rPr lang="en-GB" sz="2600" b="1" err="1"/>
              <a:t>fcntl.h</a:t>
            </a:r>
            <a:r>
              <a:rPr lang="en-GB" sz="2600" b="1"/>
              <a:t>&gt;</a:t>
            </a:r>
            <a:r>
              <a:rPr lang="en-GB" sz="2600"/>
              <a:t> </a:t>
            </a:r>
          </a:p>
          <a:p>
            <a:r>
              <a:rPr lang="en-GB" sz="2600" b="1"/>
              <a:t>int </a:t>
            </a:r>
            <a:r>
              <a:rPr lang="en-GB" sz="2600" b="1" err="1"/>
              <a:t>fcntl</a:t>
            </a:r>
            <a:r>
              <a:rPr lang="en-GB" sz="2600" b="1"/>
              <a:t>(int </a:t>
            </a:r>
            <a:r>
              <a:rPr lang="en-GB" sz="2600" i="1" err="1"/>
              <a:t>fd</a:t>
            </a:r>
            <a:r>
              <a:rPr lang="en-GB" sz="2600" b="1"/>
              <a:t>, int </a:t>
            </a:r>
            <a:r>
              <a:rPr lang="en-GB" sz="2600" i="1" err="1"/>
              <a:t>cmd</a:t>
            </a:r>
            <a:r>
              <a:rPr lang="en-GB" sz="2600" b="1"/>
              <a:t>, ... /* </a:t>
            </a:r>
            <a:r>
              <a:rPr lang="en-GB" sz="2600" i="1" err="1"/>
              <a:t>arg</a:t>
            </a:r>
            <a:r>
              <a:rPr lang="en-GB" sz="2600"/>
              <a:t> </a:t>
            </a:r>
            <a:r>
              <a:rPr lang="en-GB" sz="2600" b="1"/>
              <a:t>*/ );</a:t>
            </a:r>
          </a:p>
          <a:p>
            <a:r>
              <a:rPr lang="en-GB" sz="2600"/>
              <a:t>struct flock { ... short </a:t>
            </a:r>
            <a:r>
              <a:rPr lang="en-GB" sz="2600" err="1"/>
              <a:t>l_type</a:t>
            </a:r>
            <a:r>
              <a:rPr lang="en-GB" sz="2600"/>
              <a:t>; /* Type of lock: F_RDLCK, F_WRLCK, F_UNLCK */ </a:t>
            </a:r>
          </a:p>
          <a:p>
            <a:r>
              <a:rPr lang="en-GB" sz="2600"/>
              <a:t>short </a:t>
            </a:r>
            <a:r>
              <a:rPr lang="en-GB" sz="2600" err="1"/>
              <a:t>l_whence</a:t>
            </a:r>
            <a:r>
              <a:rPr lang="en-GB" sz="2600"/>
              <a:t>; /* How to interpret </a:t>
            </a:r>
            <a:r>
              <a:rPr lang="en-GB" sz="2600" err="1"/>
              <a:t>l_start</a:t>
            </a:r>
            <a:r>
              <a:rPr lang="en-GB" sz="2600"/>
              <a:t>: SEEK_SET, SEEK_CUR, SEEK_END */ </a:t>
            </a:r>
          </a:p>
          <a:p>
            <a:r>
              <a:rPr lang="en-GB" sz="2600" err="1"/>
              <a:t>off_t</a:t>
            </a:r>
            <a:r>
              <a:rPr lang="en-GB" sz="2600"/>
              <a:t> </a:t>
            </a:r>
            <a:r>
              <a:rPr lang="en-GB" sz="2600" err="1"/>
              <a:t>l_start</a:t>
            </a:r>
            <a:r>
              <a:rPr lang="en-GB" sz="2600"/>
              <a:t>; /* Starting offset for lock */ </a:t>
            </a:r>
          </a:p>
          <a:p>
            <a:r>
              <a:rPr lang="en-GB" sz="2600" err="1"/>
              <a:t>off_t</a:t>
            </a:r>
            <a:r>
              <a:rPr lang="en-GB" sz="2600"/>
              <a:t> </a:t>
            </a:r>
            <a:r>
              <a:rPr lang="en-GB" sz="2600" err="1"/>
              <a:t>l_len</a:t>
            </a:r>
            <a:r>
              <a:rPr lang="en-GB" sz="2600"/>
              <a:t>; /* Number of bytes to lock */ </a:t>
            </a:r>
          </a:p>
          <a:p>
            <a:r>
              <a:rPr lang="en-GB" sz="2600" err="1"/>
              <a:t>pid_t</a:t>
            </a:r>
            <a:r>
              <a:rPr lang="en-GB" sz="2600"/>
              <a:t> </a:t>
            </a:r>
            <a:r>
              <a:rPr lang="en-GB" sz="2600" err="1"/>
              <a:t>l_pid</a:t>
            </a:r>
            <a:r>
              <a:rPr lang="en-GB" sz="2600"/>
              <a:t>; /* PID of process blocking our lock (set by F_GETLK and F_OFD_GETLK) */ ... </a:t>
            </a:r>
          </a:p>
          <a:p>
            <a:r>
              <a:rPr lang="en-GB" sz="2600"/>
              <a:t>};</a:t>
            </a:r>
            <a:endParaRPr lang="en-IL" sz="2600"/>
          </a:p>
        </p:txBody>
      </p:sp>
    </p:spTree>
    <p:extLst>
      <p:ext uri="{BB962C8B-B14F-4D97-AF65-F5344CB8AC3E}">
        <p14:creationId xmlns:p14="http://schemas.microsoft.com/office/powerpoint/2010/main" val="34170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136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2E5DD-D864-AA40-9E6D-CD2D9A88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Producer consumer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E6664-89E6-FB48-B05E-03545B89F14F}"/>
              </a:ext>
            </a:extLst>
          </p:cNvPr>
          <p:cNvSpPr txBox="1"/>
          <p:nvPr/>
        </p:nvSpPr>
        <p:spPr>
          <a:xfrm>
            <a:off x="543696" y="2482589"/>
            <a:ext cx="4744995" cy="1039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One entity makes food. (Or generate tasks to be handled e.g. requests to be handled)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</p:txBody>
      </p:sp>
      <p:pic>
        <p:nvPicPr>
          <p:cNvPr id="2052" name="Picture 4" descr="TAZ™ Whirling Tornado Statuette | Zazzle.com">
            <a:extLst>
              <a:ext uri="{FF2B5EF4-FFF2-40B4-BE49-F238E27FC236}">
                <a16:creationId xmlns:a16="http://schemas.microsoft.com/office/drawing/2014/main" id="{DB160D00-62C9-B942-A733-59296D1FD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r="-1" b="30418"/>
          <a:stretch/>
        </p:blipFill>
        <p:spPr bwMode="auto">
          <a:xfrm>
            <a:off x="5024753" y="3163628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טוויטר \ Zenith בטוויטר: &quot;My boss from my new waitressing job is called  Gaston and he has the same facial expressions as the fat dead chef from  Ratatouille, who, surprisingly, is also">
            <a:extLst>
              <a:ext uri="{FF2B5EF4-FFF2-40B4-BE49-F238E27FC236}">
                <a16:creationId xmlns:a16="http://schemas.microsoft.com/office/drawing/2014/main" id="{A99F2CB4-DF1B-C942-926B-225D69EB79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8" b="29558"/>
          <a:stretch/>
        </p:blipFill>
        <p:spPr bwMode="auto">
          <a:xfrm>
            <a:off x="4728882" y="0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617525-40C6-454D-AB7D-474CC1715B78}"/>
              </a:ext>
            </a:extLst>
          </p:cNvPr>
          <p:cNvSpPr/>
          <p:nvPr/>
        </p:nvSpPr>
        <p:spPr>
          <a:xfrm>
            <a:off x="543696" y="4316096"/>
            <a:ext cx="6096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One entity eats (Or handle the tasks)</a:t>
            </a:r>
          </a:p>
        </p:txBody>
      </p:sp>
    </p:spTree>
    <p:extLst>
      <p:ext uri="{BB962C8B-B14F-4D97-AF65-F5344CB8AC3E}">
        <p14:creationId xmlns:p14="http://schemas.microsoft.com/office/powerpoint/2010/main" val="22029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2A4C5-19F4-E54C-94F7-E7571AA4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Producer-consumer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D573-F642-704E-BFA1-B3218FDA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L" sz="2600" dirty="0"/>
              <a:t>We cannot enter the room while Taz is eating</a:t>
            </a:r>
          </a:p>
          <a:p>
            <a:r>
              <a:rPr lang="en-IL" sz="2600" dirty="0"/>
              <a:t>Taz should not be let into the room before there is actually something to eat</a:t>
            </a:r>
          </a:p>
          <a:p>
            <a:r>
              <a:rPr lang="en-IL" sz="2600" dirty="0"/>
              <a:t>The Pavlovian solution : Gasteau has a “Gong” </a:t>
            </a:r>
          </a:p>
          <a:p>
            <a:r>
              <a:rPr lang="en-IL" sz="2600" dirty="0"/>
              <a:t>When dinner is ready Gasteau bangs the Gong and leaves the room.  </a:t>
            </a:r>
            <a:r>
              <a:rPr lang="en-GB" sz="2600" dirty="0"/>
              <a:t>N</a:t>
            </a:r>
            <a:r>
              <a:rPr lang="en-IL" sz="2600" dirty="0"/>
              <a:t>ow Taz can eat</a:t>
            </a:r>
          </a:p>
          <a:p>
            <a:r>
              <a:rPr lang="en-IL" sz="2600" dirty="0"/>
              <a:t>Note that when Taz is ready and “acquires the lock” he locks himself out of the room. W</a:t>
            </a:r>
            <a:r>
              <a:rPr lang="en-GB" sz="2600" dirty="0"/>
              <a:t>he</a:t>
            </a:r>
            <a:r>
              <a:rPr lang="en-IL" sz="2600" dirty="0"/>
              <a:t>n Food is ready Gasteau bangs the Gong and Taz eats</a:t>
            </a:r>
          </a:p>
          <a:p>
            <a:r>
              <a:rPr lang="en-IL" sz="2600" dirty="0"/>
              <a:t>Gasteau and Taz are not identical “roomates” they do different things and Gasteau always prepare the food first – Taz eats second</a:t>
            </a:r>
          </a:p>
        </p:txBody>
      </p:sp>
    </p:spTree>
    <p:extLst>
      <p:ext uri="{BB962C8B-B14F-4D97-AF65-F5344CB8AC3E}">
        <p14:creationId xmlns:p14="http://schemas.microsoft.com/office/powerpoint/2010/main" val="307888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D6508-8E6F-F34E-95EC-5986B4D2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L" sz="4100"/>
              <a:t>Producer consumer locking between 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D4B9-B75D-5141-91D1-768F8E80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IL" sz="1900" dirty="0"/>
              <a:t>Again multiple APIs exist but since you already know sockets we will use sockets.</a:t>
            </a:r>
          </a:p>
          <a:p>
            <a:r>
              <a:rPr lang="en-IL" sz="1900" dirty="0"/>
              <a:t>Producer sends 1 byte to consumer when food is ready</a:t>
            </a:r>
          </a:p>
          <a:p>
            <a:r>
              <a:rPr lang="en-IL" sz="1900" dirty="0"/>
              <a:t>Consumer recv 1 byte and blocks until it is received (and we can now eat)</a:t>
            </a:r>
          </a:p>
          <a:p>
            <a:r>
              <a:rPr lang="en-IL" sz="1900" dirty="0"/>
              <a:t>Since we actually send bytes sockets can be used between thread and implement a counter</a:t>
            </a:r>
          </a:p>
          <a:p>
            <a:r>
              <a:rPr lang="en-IL" sz="1900" dirty="0"/>
              <a:t>Since we use sockets on the same host UDS can be used more efficiently but we will do that later</a:t>
            </a:r>
          </a:p>
        </p:txBody>
      </p:sp>
      <p:pic>
        <p:nvPicPr>
          <p:cNvPr id="5" name="Picture 4" descr="Yellow and orange electric plug">
            <a:extLst>
              <a:ext uri="{FF2B5EF4-FFF2-40B4-BE49-F238E27FC236}">
                <a16:creationId xmlns:a16="http://schemas.microsoft.com/office/drawing/2014/main" id="{FFF0F892-78BD-2722-9882-516AEF51C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0" r="2734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3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9069A2-02F8-D941-AC01-4D32586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shared memory between processes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10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lculus formula">
            <a:extLst>
              <a:ext uri="{FF2B5EF4-FFF2-40B4-BE49-F238E27FC236}">
                <a16:creationId xmlns:a16="http://schemas.microsoft.com/office/drawing/2014/main" id="{884B83AE-3C1B-4F3A-179E-3FFE5803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4" b="13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3C59F-4C5C-C043-9EB6-3ADC916A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IL" sz="4000"/>
              <a:t>Examples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F60417-4657-C349-A0D0-173C6BD7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I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0DD34-2D04-CA4C-B2CE-4981219D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Two processes can share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2C2910-70ED-1949-AAA7-FD1FA987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Like threads.</a:t>
            </a:r>
          </a:p>
          <a:p>
            <a:r>
              <a:rPr lang="en-IL" dirty="0"/>
              <a:t>We wil use mmap</a:t>
            </a:r>
            <a:r>
              <a:rPr lang="he-IL" dirty="0"/>
              <a:t>(2)</a:t>
            </a:r>
            <a:r>
              <a:rPr lang="en-IL" dirty="0"/>
              <a:t> API </a:t>
            </a:r>
          </a:p>
          <a:p>
            <a:pPr marL="0" indent="0">
              <a:buNone/>
            </a:pPr>
            <a:r>
              <a:rPr lang="en-GB" b="1" dirty="0"/>
              <a:t>#include &lt;sys/</a:t>
            </a:r>
            <a:r>
              <a:rPr lang="en-GB" b="1" dirty="0" err="1"/>
              <a:t>mman.h</a:t>
            </a:r>
            <a:r>
              <a:rPr lang="en-GB" b="1" dirty="0"/>
              <a:t>&gt;</a:t>
            </a:r>
            <a:r>
              <a:rPr lang="en-GB" dirty="0"/>
              <a:t> </a:t>
            </a:r>
          </a:p>
          <a:p>
            <a:r>
              <a:rPr lang="en-GB" b="1" dirty="0"/>
              <a:t>void *</a:t>
            </a:r>
            <a:r>
              <a:rPr lang="en-GB" b="1" dirty="0" err="1"/>
              <a:t>mmap</a:t>
            </a:r>
            <a:r>
              <a:rPr lang="en-GB" b="1" dirty="0"/>
              <a:t>(void *</a:t>
            </a:r>
            <a:r>
              <a:rPr lang="en-GB" i="1" dirty="0" err="1"/>
              <a:t>addr</a:t>
            </a:r>
            <a:r>
              <a:rPr lang="en-GB" b="1" dirty="0"/>
              <a:t>, </a:t>
            </a:r>
            <a:r>
              <a:rPr lang="en-GB" b="1" dirty="0" err="1"/>
              <a:t>size_t</a:t>
            </a:r>
            <a:r>
              <a:rPr lang="en-GB" b="1" dirty="0"/>
              <a:t> </a:t>
            </a:r>
            <a:r>
              <a:rPr lang="en-GB" i="1" dirty="0"/>
              <a:t>length</a:t>
            </a:r>
            <a:r>
              <a:rPr lang="en-GB" b="1" dirty="0"/>
              <a:t>, int </a:t>
            </a:r>
            <a:r>
              <a:rPr lang="en-GB" i="1" dirty="0" err="1"/>
              <a:t>prot</a:t>
            </a:r>
            <a:r>
              <a:rPr lang="en-GB" b="1" dirty="0"/>
              <a:t>, int </a:t>
            </a:r>
            <a:r>
              <a:rPr lang="en-GB" i="1" dirty="0"/>
              <a:t>flags</a:t>
            </a:r>
            <a:r>
              <a:rPr lang="en-GB" b="1" dirty="0"/>
              <a:t>,</a:t>
            </a:r>
            <a:r>
              <a:rPr lang="en-GB" dirty="0"/>
              <a:t> </a:t>
            </a:r>
            <a:r>
              <a:rPr lang="en-GB" b="1" dirty="0"/>
              <a:t>int </a:t>
            </a:r>
            <a:r>
              <a:rPr lang="en-GB" i="1" dirty="0" err="1"/>
              <a:t>fd</a:t>
            </a:r>
            <a:r>
              <a:rPr lang="en-GB" b="1" dirty="0"/>
              <a:t>, </a:t>
            </a:r>
            <a:r>
              <a:rPr lang="en-GB" b="1" dirty="0" err="1"/>
              <a:t>off_t</a:t>
            </a:r>
            <a:r>
              <a:rPr lang="en-GB" b="1" dirty="0"/>
              <a:t> </a:t>
            </a:r>
            <a:r>
              <a:rPr lang="en-GB" i="1" dirty="0"/>
              <a:t>offset</a:t>
            </a:r>
            <a:r>
              <a:rPr lang="en-GB" b="1" dirty="0"/>
              <a:t>);</a:t>
            </a:r>
            <a:r>
              <a:rPr lang="en-GB" dirty="0"/>
              <a:t> </a:t>
            </a:r>
          </a:p>
          <a:p>
            <a:r>
              <a:rPr lang="en-GB" b="1" dirty="0"/>
              <a:t>int </a:t>
            </a:r>
            <a:r>
              <a:rPr lang="en-GB" b="1" dirty="0" err="1"/>
              <a:t>munmap</a:t>
            </a:r>
            <a:r>
              <a:rPr lang="en-GB" b="1" dirty="0"/>
              <a:t>(void *</a:t>
            </a:r>
            <a:r>
              <a:rPr lang="en-GB" i="1" dirty="0" err="1"/>
              <a:t>addr</a:t>
            </a:r>
            <a:r>
              <a:rPr lang="en-GB" b="1" dirty="0"/>
              <a:t>, </a:t>
            </a:r>
            <a:r>
              <a:rPr lang="en-GB" b="1" dirty="0" err="1"/>
              <a:t>size_t</a:t>
            </a:r>
            <a:r>
              <a:rPr lang="en-GB" b="1" dirty="0"/>
              <a:t> </a:t>
            </a:r>
            <a:r>
              <a:rPr lang="en-GB" i="1" dirty="0"/>
              <a:t>length</a:t>
            </a:r>
            <a:r>
              <a:rPr lang="en-GB" b="1" dirty="0"/>
              <a:t>);</a:t>
            </a:r>
          </a:p>
          <a:p>
            <a:pPr marL="0" indent="0">
              <a:buNone/>
            </a:pPr>
            <a:r>
              <a:rPr lang="en-GB" dirty="0"/>
              <a:t>For processes memory is not shared unless we state otherwise</a:t>
            </a:r>
          </a:p>
          <a:p>
            <a:pPr marL="0" indent="0">
              <a:buNone/>
            </a:pPr>
            <a:r>
              <a:rPr lang="en-GB" dirty="0"/>
              <a:t>For threads memory is shared by default.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406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4AB1-C0AF-1A89-EEB0-3EC5AF42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Simultenous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32EA-1733-557B-DC56-3B831D8F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After calling mmap</a:t>
            </a:r>
            <a:r>
              <a:rPr lang="he-IL" dirty="0"/>
              <a:t>(2)</a:t>
            </a:r>
            <a:r>
              <a:rPr lang="en-IL" dirty="0"/>
              <a:t> we can edit the memory from both processes.</a:t>
            </a:r>
          </a:p>
          <a:p>
            <a:r>
              <a:rPr lang="en-IL" dirty="0"/>
              <a:t>We need to ensure that the process don’t try to read and modify the shared memory simultenously.</a:t>
            </a:r>
          </a:p>
          <a:p>
            <a:r>
              <a:rPr lang="en-IL" dirty="0"/>
              <a:t>More on this later. </a:t>
            </a:r>
          </a:p>
          <a:p>
            <a:r>
              <a:rPr lang="en-US" dirty="0"/>
              <a:t>M</a:t>
            </a:r>
            <a:r>
              <a:rPr lang="en-IL" dirty="0"/>
              <a:t>map</a:t>
            </a:r>
            <a:r>
              <a:rPr lang="he-IL" dirty="0"/>
              <a:t>(2)</a:t>
            </a:r>
            <a:r>
              <a:rPr lang="en-IL" dirty="0"/>
              <a:t> just deals with sharing.</a:t>
            </a:r>
          </a:p>
          <a:p>
            <a:r>
              <a:rPr lang="en-IL" dirty="0"/>
              <a:t>When calling message passing API we don’t deal with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25011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5B6B-6870-07A7-B933-5A3BC368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Message Passing API</a:t>
            </a:r>
            <a:r>
              <a:rPr lang="he-IL" dirty="0"/>
              <a:t> – </a:t>
            </a:r>
            <a:br>
              <a:rPr lang="en-US" dirty="0"/>
            </a:br>
            <a:r>
              <a:rPr lang="en-US" dirty="0"/>
              <a:t>S</a:t>
            </a:r>
            <a:r>
              <a:rPr lang="he-IL" dirty="0" err="1"/>
              <a:t>hared</a:t>
            </a:r>
            <a:r>
              <a:rPr lang="he-IL" dirty="0"/>
              <a:t> </a:t>
            </a:r>
            <a:r>
              <a:rPr lang="he-IL" dirty="0" err="1"/>
              <a:t>memory</a:t>
            </a:r>
            <a:r>
              <a:rPr lang="en-US" dirty="0"/>
              <a:t> + event notification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4900-A706-987A-25AE-6BBD193C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Process A sends message to process B</a:t>
            </a:r>
            <a:endParaRPr lang="he-IL" dirty="0"/>
          </a:p>
          <a:p>
            <a:pPr lvl="1"/>
            <a:r>
              <a:rPr lang="en-US" dirty="0"/>
              <a:t>S</a:t>
            </a:r>
            <a:r>
              <a:rPr lang="he-IL" dirty="0" err="1"/>
              <a:t>hared</a:t>
            </a:r>
            <a:r>
              <a:rPr lang="he-IL" dirty="0"/>
              <a:t> </a:t>
            </a:r>
            <a:r>
              <a:rPr lang="he-IL" dirty="0" err="1"/>
              <a:t>memory</a:t>
            </a:r>
            <a:r>
              <a:rPr lang="he-IL" dirty="0"/>
              <a:t> </a:t>
            </a:r>
            <a:r>
              <a:rPr lang="he-IL" dirty="0" err="1"/>
              <a:t>has</a:t>
            </a:r>
            <a:r>
              <a:rPr lang="he-IL" dirty="0"/>
              <a:t> </a:t>
            </a:r>
            <a:r>
              <a:rPr lang="he-IL" dirty="0" err="1"/>
              <a:t>no</a:t>
            </a:r>
            <a:r>
              <a:rPr lang="he-IL" dirty="0"/>
              <a:t> </a:t>
            </a:r>
            <a:r>
              <a:rPr lang="he-IL" dirty="0" err="1"/>
              <a:t>notification</a:t>
            </a:r>
            <a:r>
              <a:rPr lang="he-IL" dirty="0"/>
              <a:t>!</a:t>
            </a:r>
            <a:endParaRPr lang="en-IL" dirty="0"/>
          </a:p>
          <a:p>
            <a:r>
              <a:rPr lang="en-IL" dirty="0"/>
              <a:t>MANY MANY API</a:t>
            </a:r>
          </a:p>
          <a:p>
            <a:pPr lvl="1"/>
            <a:r>
              <a:rPr lang="en-US" dirty="0"/>
              <a:t>F</a:t>
            </a:r>
            <a:r>
              <a:rPr lang="en-IL" dirty="0"/>
              <a:t>ifo, pipes, SVR4 IPC, Posix IPC, TCP Sockets (inefficient but we already know)</a:t>
            </a:r>
          </a:p>
          <a:p>
            <a:r>
              <a:rPr lang="en-IL" dirty="0"/>
              <a:t>We will learn Unix Domain Sockets</a:t>
            </a:r>
          </a:p>
          <a:p>
            <a:pPr lvl="1"/>
            <a:r>
              <a:rPr lang="en-IL" dirty="0"/>
              <a:t>One of the most common and similar to TCP sockets</a:t>
            </a:r>
          </a:p>
          <a:p>
            <a:pPr lvl="1"/>
            <a:r>
              <a:rPr lang="en-IL" dirty="0"/>
              <a:t>Is used to implement other APIs in Linux </a:t>
            </a:r>
          </a:p>
        </p:txBody>
      </p:sp>
    </p:spTree>
    <p:extLst>
      <p:ext uri="{BB962C8B-B14F-4D97-AF65-F5344CB8AC3E}">
        <p14:creationId xmlns:p14="http://schemas.microsoft.com/office/powerpoint/2010/main" val="104249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A6B04-D831-A04D-94D3-ECD7874B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Message Passing between processes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55F0-63B7-BA41-8A4E-B90343CD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L" dirty="0"/>
              <a:t>Can be done using internet Sockets </a:t>
            </a:r>
          </a:p>
          <a:p>
            <a:r>
              <a:rPr lang="en-IL" dirty="0"/>
              <a:t>(And other APIs)</a:t>
            </a:r>
          </a:p>
          <a:p>
            <a:r>
              <a:rPr lang="en-IL" dirty="0"/>
              <a:t>But we don’t need to checksum the data (twice in IP and TCP) and we don’t need to send acks and we don’t need to control window size! </a:t>
            </a:r>
          </a:p>
          <a:p>
            <a:r>
              <a:rPr lang="en-IL" dirty="0"/>
              <a:t>We can create “Sockets” that does everything accept communication and achieve much better performance </a:t>
            </a:r>
          </a:p>
          <a:p>
            <a:r>
              <a:rPr lang="en-IL" dirty="0"/>
              <a:t>Enter UNIX domain sockets</a:t>
            </a:r>
          </a:p>
        </p:txBody>
      </p:sp>
    </p:spTree>
    <p:extLst>
      <p:ext uri="{BB962C8B-B14F-4D97-AF65-F5344CB8AC3E}">
        <p14:creationId xmlns:p14="http://schemas.microsoft.com/office/powerpoint/2010/main" val="142082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C2A21-7703-BD4B-80F0-A0F17C89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rgbClr val="FFFFFF"/>
                </a:solidFill>
              </a:rPr>
              <a:t>UNIX domain sockets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FDB7-54CA-3B42-8A7F-1EE2BC71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L" dirty="0"/>
              <a:t>PATH is used instead of port for bind(2)/connect(2).</a:t>
            </a:r>
          </a:p>
          <a:p>
            <a:r>
              <a:rPr lang="en-IL" dirty="0"/>
              <a:t>Offcourse no DNS resolution</a:t>
            </a:r>
          </a:p>
          <a:p>
            <a:r>
              <a:rPr lang="en-IL" dirty="0"/>
              <a:t>Otherwise same as TCP/IP sockets</a:t>
            </a:r>
          </a:p>
          <a:p>
            <a:r>
              <a:rPr lang="en-IL" dirty="0"/>
              <a:t>See Beej guide for IPC (Chapter 11) for example</a:t>
            </a:r>
          </a:p>
        </p:txBody>
      </p:sp>
    </p:spTree>
    <p:extLst>
      <p:ext uri="{BB962C8B-B14F-4D97-AF65-F5344CB8AC3E}">
        <p14:creationId xmlns:p14="http://schemas.microsoft.com/office/powerpoint/2010/main" val="39574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9069A2-02F8-D941-AC01-4D32586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sync primitives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aveman primitive people cartoon action Royalty Free Vector">
            <a:extLst>
              <a:ext uri="{FF2B5EF4-FFF2-40B4-BE49-F238E27FC236}">
                <a16:creationId xmlns:a16="http://schemas.microsoft.com/office/drawing/2014/main" id="{22FD8D65-41E5-5D4A-9918-9F6F4592F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1"/>
          <a:stretch/>
        </p:blipFill>
        <p:spPr bwMode="auto">
          <a:xfrm>
            <a:off x="6729640" y="666728"/>
            <a:ext cx="3921705" cy="54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7ED42-1B8B-544D-8CA7-4DEC7F5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L"/>
              <a:t>Only two basic types of synchronization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DCADC-6BE1-B2E4-1A0F-4B8BCE316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04" r="3097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AB1EF5-E9F6-08E7-46B2-B75B026E0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43800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4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990</Words>
  <Application>Microsoft Macintosh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Synchronization</vt:lpstr>
      <vt:lpstr>Creating shared memory between processes</vt:lpstr>
      <vt:lpstr>Two processes can share memory</vt:lpstr>
      <vt:lpstr>Simultenous action</vt:lpstr>
      <vt:lpstr>Message Passing API –  Shared memory + event notification</vt:lpstr>
      <vt:lpstr>Message Passing between processes</vt:lpstr>
      <vt:lpstr>UNIX domain sockets</vt:lpstr>
      <vt:lpstr>sync primitives</vt:lpstr>
      <vt:lpstr>Only two basic types of synchronization </vt:lpstr>
      <vt:lpstr>Sock-on-door</vt:lpstr>
      <vt:lpstr>What does sock-on-door do?</vt:lpstr>
      <vt:lpstr>Sock-on-door is advisory locking</vt:lpstr>
      <vt:lpstr>When to use sock-on-door</vt:lpstr>
      <vt:lpstr>What do you do when you reach ”sock-on-door”</vt:lpstr>
      <vt:lpstr>Sock-on-door between processes</vt:lpstr>
      <vt:lpstr>File locking API</vt:lpstr>
      <vt:lpstr>Producer consumer</vt:lpstr>
      <vt:lpstr>Producer-consumer</vt:lpstr>
      <vt:lpstr>Producer consumer locking between processes 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</dc:title>
  <dc:creator>Zaidenberg, Nezer</dc:creator>
  <cp:lastModifiedBy>נצר יעקב זיידנברג/Nezer Jaco Zaidenberg</cp:lastModifiedBy>
  <cp:revision>7</cp:revision>
  <dcterms:created xsi:type="dcterms:W3CDTF">2022-04-02T10:13:44Z</dcterms:created>
  <dcterms:modified xsi:type="dcterms:W3CDTF">2024-04-25T11:03:12Z</dcterms:modified>
</cp:coreProperties>
</file>