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2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0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1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EA9C-1E2A-0F49-BB26-61F3EA801F19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57809-174D-6A4B-8A96-E44D0F3B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6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1178" y="1028874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1178" y="34678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98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5 (this one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3120" y="4006819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1178" y="5002931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604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1178" y="1028874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1178" y="34678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29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5+6</a:t>
            </a:r>
            <a:r>
              <a:rPr lang="en-US" dirty="0" smtClean="0"/>
              <a:t> </a:t>
            </a:r>
            <a:r>
              <a:rPr lang="en-US" dirty="0" smtClean="0"/>
              <a:t>(next one)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25450" y="2022968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5450" y="4003292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91178" y="5007383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0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smtClean="0"/>
              <a:t>Vector Machines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Break to 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9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5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 Intro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3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1178" y="1028874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1178" y="34678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29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5+6</a:t>
            </a:r>
            <a:r>
              <a:rPr lang="en-US" dirty="0" smtClean="0"/>
              <a:t> </a:t>
            </a:r>
            <a:r>
              <a:rPr lang="en-US" dirty="0" smtClean="0"/>
              <a:t>(next one)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25450" y="2022968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5450" y="4003292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91178" y="5007383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7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42</Words>
  <Application>Microsoft Macintosh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Mahout Workshop, Section 5</vt:lpstr>
      <vt:lpstr>PowerPoint Presentation</vt:lpstr>
      <vt:lpstr>PowerPoint Presentation</vt:lpstr>
      <vt:lpstr>Support Vector Machines</vt:lpstr>
      <vt:lpstr>PowerPoint Presentation</vt:lpstr>
      <vt:lpstr>Dimension Reduction Intro</vt:lpstr>
      <vt:lpstr>PowerPoint Presentation</vt:lpstr>
      <vt:lpstr>PowerPoint Presentation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Day</dc:creator>
  <cp:lastModifiedBy>Allen Day</cp:lastModifiedBy>
  <cp:revision>11</cp:revision>
  <dcterms:created xsi:type="dcterms:W3CDTF">2013-04-15T00:45:46Z</dcterms:created>
  <dcterms:modified xsi:type="dcterms:W3CDTF">2013-04-17T17:38:46Z</dcterms:modified>
</cp:coreProperties>
</file>