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2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7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9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2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1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2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3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3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0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2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04A3-9D1A-AE47-A358-CB5A75F861CE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7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86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Mahout Workshop, Section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Day, PhD</a:t>
            </a:r>
          </a:p>
          <a:p>
            <a:r>
              <a:rPr lang="en-US" dirty="0" smtClean="0"/>
              <a:t>MapR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6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05773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91178" y="2010741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1178" y="3026170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91178" y="1028874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91178" y="34678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98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</a:t>
            </a:r>
            <a:r>
              <a:rPr lang="en-US" dirty="0" smtClean="0"/>
              <a:t>6</a:t>
            </a:r>
            <a:r>
              <a:rPr lang="en-US" dirty="0" smtClean="0"/>
              <a:t> </a:t>
            </a:r>
            <a:r>
              <a:rPr lang="en-US" smtClean="0"/>
              <a:t>(this one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25450" y="2022968"/>
            <a:ext cx="905093" cy="77771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25450" y="4003292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91178" y="5007383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</a:t>
            </a:r>
            <a:r>
              <a:rPr lang="en-US" dirty="0" err="1" smtClean="0"/>
              <a:t>DecompositioN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7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4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20</Words>
  <Application>Microsoft Macintosh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Mahout Workshop, Section 6</vt:lpstr>
      <vt:lpstr>PowerPoint Presentation</vt:lpstr>
      <vt:lpstr>Singular Value DecompositioN</vt:lpstr>
      <vt:lpstr>PowerPoint Presentation</vt:lpstr>
    </vt:vector>
  </TitlesOfParts>
  <Company>MapR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Day</dc:creator>
  <cp:lastModifiedBy>Allen Day</cp:lastModifiedBy>
  <cp:revision>5</cp:revision>
  <dcterms:created xsi:type="dcterms:W3CDTF">2013-04-15T00:46:36Z</dcterms:created>
  <dcterms:modified xsi:type="dcterms:W3CDTF">2013-04-17T17:23:03Z</dcterms:modified>
</cp:coreProperties>
</file>