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4" r:id="rId5"/>
    <p:sldId id="258" r:id="rId6"/>
    <p:sldId id="259" r:id="rId7"/>
    <p:sldId id="260" r:id="rId8"/>
    <p:sldId id="265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2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EA9C-1E2A-0F49-BB26-61F3EA801F19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7809-174D-6A4B-8A96-E44D0F3B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EA9C-1E2A-0F49-BB26-61F3EA801F19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7809-174D-6A4B-8A96-E44D0F3B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7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EA9C-1E2A-0F49-BB26-61F3EA801F19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7809-174D-6A4B-8A96-E44D0F3B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9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EA9C-1E2A-0F49-BB26-61F3EA801F19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7809-174D-6A4B-8A96-E44D0F3B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EA9C-1E2A-0F49-BB26-61F3EA801F19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7809-174D-6A4B-8A96-E44D0F3B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4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EA9C-1E2A-0F49-BB26-61F3EA801F19}" type="datetimeFigureOut">
              <a:rPr lang="en-US" smtClean="0"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7809-174D-6A4B-8A96-E44D0F3B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EA9C-1E2A-0F49-BB26-61F3EA801F19}" type="datetimeFigureOut">
              <a:rPr lang="en-US" smtClean="0"/>
              <a:t>4/16/13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7809-174D-6A4B-8A96-E44D0F3B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2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EA9C-1E2A-0F49-BB26-61F3EA801F19}" type="datetimeFigureOut">
              <a:rPr lang="en-US" smtClean="0"/>
              <a:t>4/16/13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7809-174D-6A4B-8A96-E44D0F3B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4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EA9C-1E2A-0F49-BB26-61F3EA801F19}" type="datetimeFigureOut">
              <a:rPr lang="en-US" smtClean="0"/>
              <a:t>4/16/13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7809-174D-6A4B-8A96-E44D0F3B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0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EA9C-1E2A-0F49-BB26-61F3EA801F19}" type="datetimeFigureOut">
              <a:rPr lang="en-US" smtClean="0"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7809-174D-6A4B-8A96-E44D0F3B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1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EA9C-1E2A-0F49-BB26-61F3EA801F19}" type="datetimeFigureOut">
              <a:rPr lang="en-US" smtClean="0"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7809-174D-6A4B-8A96-E44D0F3B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5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DEA9C-1E2A-0F49-BB26-61F3EA801F19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57809-174D-6A4B-8A96-E44D0F3B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6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Mahout Workshop, Section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Allen Day, PhD</a:t>
            </a:r>
          </a:p>
          <a:p>
            <a:r>
              <a:rPr lang="en-US" dirty="0" smtClean="0"/>
              <a:t>MapR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4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0"/>
            <a:ext cx="4205773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91178" y="2010741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91178" y="3026170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91178" y="1028874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91178" y="34678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198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</a:t>
            </a:r>
            <a:r>
              <a:rPr lang="en-US" dirty="0" smtClean="0"/>
              <a:t>5 (this one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13120" y="4006819"/>
            <a:ext cx="905093" cy="777717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91178" y="5002931"/>
            <a:ext cx="905093" cy="777717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36047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0"/>
            <a:ext cx="4205773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91178" y="2010741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91178" y="3026170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91178" y="1028874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91178" y="34678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229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</a:t>
            </a:r>
            <a:r>
              <a:rPr lang="en-US" dirty="0" smtClean="0"/>
              <a:t>5+6</a:t>
            </a:r>
            <a:r>
              <a:rPr lang="en-US" dirty="0" smtClean="0"/>
              <a:t> </a:t>
            </a:r>
            <a:r>
              <a:rPr lang="en-US" dirty="0" smtClean="0"/>
              <a:t>(next one)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25450" y="2022968"/>
            <a:ext cx="905093" cy="777717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25450" y="4003292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91178" y="5007383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09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</a:t>
            </a:r>
            <a:r>
              <a:rPr lang="en-US" smtClean="0"/>
              <a:t>Vector Machines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to PDF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981761" y="483018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9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5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Reduction Intro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3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0"/>
            <a:ext cx="4205773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91178" y="2010741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91178" y="3026170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91178" y="1028874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91178" y="34678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229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</a:t>
            </a:r>
            <a:r>
              <a:rPr lang="en-US" dirty="0" smtClean="0"/>
              <a:t>5+6</a:t>
            </a:r>
            <a:r>
              <a:rPr lang="en-US" dirty="0" smtClean="0"/>
              <a:t> </a:t>
            </a:r>
            <a:r>
              <a:rPr lang="en-US" dirty="0" smtClean="0"/>
              <a:t>(next one)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25450" y="2022968"/>
            <a:ext cx="905093" cy="777717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25450" y="4003292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91178" y="5007383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64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7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42</Words>
  <Application>Microsoft Macintosh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Mahout Workshop, Section 5</vt:lpstr>
      <vt:lpstr>PowerPoint Presentation</vt:lpstr>
      <vt:lpstr>PowerPoint Presentation</vt:lpstr>
      <vt:lpstr>Support Vector Machines</vt:lpstr>
      <vt:lpstr>PowerPoint Presentation</vt:lpstr>
      <vt:lpstr>Dimension Reduction Intro</vt:lpstr>
      <vt:lpstr>PowerPoint Presentation</vt:lpstr>
      <vt:lpstr>PowerPoint Presentation</vt:lpstr>
    </vt:vector>
  </TitlesOfParts>
  <Company>MapR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 Day</dc:creator>
  <cp:lastModifiedBy>Allen Day</cp:lastModifiedBy>
  <cp:revision>12</cp:revision>
  <dcterms:created xsi:type="dcterms:W3CDTF">2013-04-15T00:45:46Z</dcterms:created>
  <dcterms:modified xsi:type="dcterms:W3CDTF">2013-04-17T17:52:07Z</dcterms:modified>
</cp:coreProperties>
</file>