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64" r:id="rId4"/>
    <p:sldId id="276" r:id="rId5"/>
    <p:sldId id="270" r:id="rId6"/>
    <p:sldId id="277" r:id="rId7"/>
    <p:sldId id="274" r:id="rId8"/>
    <p:sldId id="280" r:id="rId9"/>
    <p:sldId id="273" r:id="rId10"/>
    <p:sldId id="275" r:id="rId11"/>
    <p:sldId id="278" r:id="rId12"/>
    <p:sldId id="272" r:id="rId13"/>
    <p:sldId id="265" r:id="rId14"/>
    <p:sldId id="27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4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1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5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00801" y="40315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4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-tight-b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7200"/>
            <a:ext cx="6096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30" y="274638"/>
            <a:ext cx="8229600" cy="1143000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smtClean="0"/>
              <a:t>means Failure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7363" y="1946612"/>
            <a:ext cx="23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Selecting two seeds here cannot be </a:t>
            </a:r>
          </a:p>
          <a:p>
            <a:pPr algn="r"/>
            <a:r>
              <a:rPr lang="en-US" dirty="0" smtClean="0"/>
              <a:t>fixed with Lloyds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1125" y="3091364"/>
            <a:ext cx="23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Result is that these two clusters get glued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-2-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53842"/>
            <a:ext cx="6096000" cy="6096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Choose </a:t>
            </a:r>
            <a:r>
              <a:rPr lang="en-US" i="1" dirty="0"/>
              <a:t>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9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-2-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53842"/>
            <a:ext cx="6096000" cy="6096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Choose </a:t>
            </a:r>
            <a:r>
              <a:rPr lang="en-US" i="1" dirty="0"/>
              <a:t>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4572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to Measure?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and tuning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5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smtClean="0"/>
              <a:t>means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visual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3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–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parameter </a:t>
            </a:r>
            <a:r>
              <a:rPr lang="en-US" i="1" dirty="0" smtClean="0"/>
              <a:t>K</a:t>
            </a:r>
          </a:p>
          <a:p>
            <a:r>
              <a:rPr lang="en-US" dirty="0" smtClean="0"/>
              <a:t>And a set of observations </a:t>
            </a:r>
            <a:r>
              <a:rPr lang="en-US" i="1" dirty="0" smtClean="0"/>
              <a:t>X</a:t>
            </a:r>
            <a:r>
              <a:rPr lang="en-US" dirty="0" smtClean="0"/>
              <a:t> (x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that are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smtClean="0"/>
              <a:t>dimensional vectors</a:t>
            </a:r>
          </a:p>
          <a:p>
            <a:r>
              <a:rPr lang="en-US" dirty="0" smtClean="0"/>
              <a:t>Identify </a:t>
            </a:r>
            <a:r>
              <a:rPr lang="en-US" i="1" dirty="0" smtClean="0"/>
              <a:t>K</a:t>
            </a:r>
            <a:r>
              <a:rPr lang="en-US" dirty="0" smtClean="0"/>
              <a:t> mean </a:t>
            </a:r>
            <a:r>
              <a:rPr lang="en-US" dirty="0" smtClean="0"/>
              <a:t>vectors (centroids) </a:t>
            </a:r>
            <a:r>
              <a:rPr lang="en-US" i="1" dirty="0" smtClean="0"/>
              <a:t>C</a:t>
            </a:r>
            <a:r>
              <a:rPr lang="en-US" dirty="0" smtClean="0"/>
              <a:t> that partition the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090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Lloyd’s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Part of CS folk-lore</a:t>
            </a:r>
          </a:p>
          <a:p>
            <a:r>
              <a:rPr lang="en-US" dirty="0" smtClean="0"/>
              <a:t>Developed in the late 50’s for signal quantization, published in 80’s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initialize </a:t>
            </a:r>
            <a:r>
              <a:rPr lang="en-US" i="1" dirty="0" smtClean="0"/>
              <a:t>k</a:t>
            </a:r>
            <a:r>
              <a:rPr lang="en-US" dirty="0" smtClean="0"/>
              <a:t> cluster centroids somehow</a:t>
            </a:r>
          </a:p>
          <a:p>
            <a:pPr marL="274320" lvl="1" indent="0">
              <a:buNone/>
            </a:pPr>
            <a:r>
              <a:rPr lang="en-US" dirty="0" smtClean="0"/>
              <a:t>for each of many iterations: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for each data point: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assign point to nearest cluster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recompute</a:t>
            </a:r>
            <a:r>
              <a:rPr lang="en-US" dirty="0" smtClean="0"/>
              <a:t> cluster centroids from points assigned to clusters</a:t>
            </a:r>
          </a:p>
          <a:p>
            <a:pPr marL="274320" lvl="1" indent="0">
              <a:buNone/>
            </a:pPr>
            <a:endParaRPr lang="en-US" dirty="0"/>
          </a:p>
          <a:p>
            <a:pPr marL="406908" indent="-342900"/>
            <a:r>
              <a:rPr lang="en-US" b="1" dirty="0"/>
              <a:t>Highly variable </a:t>
            </a:r>
            <a:r>
              <a:rPr lang="en-US" b="1" dirty="0" smtClean="0"/>
              <a:t>quality, several restarts recommended</a:t>
            </a:r>
            <a:endParaRPr lang="en-US" b="1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7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Lloyd’s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384300"/>
            <a:ext cx="4521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4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</a:t>
            </a:r>
            <a:r>
              <a:rPr lang="en-US" smtClean="0"/>
              <a:t>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582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cwiki.apache.org</a:t>
            </a:r>
            <a:r>
              <a:rPr lang="en-US" dirty="0"/>
              <a:t>/MAHOUT/k-means-</a:t>
            </a:r>
            <a:r>
              <a:rPr lang="en-US" dirty="0" err="1"/>
              <a:t>clustering.html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1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the </a:t>
            </a:r>
            <a:r>
              <a:rPr lang="en-US" i="1" dirty="0" smtClean="0"/>
              <a:t>K</a:t>
            </a:r>
            <a:r>
              <a:rPr lang="en-US" dirty="0" smtClean="0"/>
              <a:t> centroids?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a-priori knowledge is useful…</a:t>
            </a:r>
          </a:p>
          <a:p>
            <a:pPr lvl="1"/>
            <a:r>
              <a:rPr lang="en-US" dirty="0" smtClean="0"/>
              <a:t>Leads to faster convergence</a:t>
            </a:r>
          </a:p>
          <a:p>
            <a:pPr lvl="1"/>
            <a:r>
              <a:rPr lang="en-US" dirty="0" smtClean="0"/>
              <a:t>More consistent results</a:t>
            </a:r>
          </a:p>
        </p:txBody>
      </p:sp>
    </p:spTree>
    <p:extLst>
      <p:ext uri="{BB962C8B-B14F-4D97-AF65-F5344CB8AC3E}">
        <p14:creationId xmlns:p14="http://schemas.microsoft.com/office/powerpoint/2010/main" val="177868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171</Words>
  <Application>Microsoft Macintosh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Mahout Workshop, Section 1</vt:lpstr>
      <vt:lpstr>K-means Clustering</vt:lpstr>
      <vt:lpstr>PowerPoint Presentation</vt:lpstr>
      <vt:lpstr>K-Means – Overview</vt:lpstr>
      <vt:lpstr>Lloyd’s Algorithm</vt:lpstr>
      <vt:lpstr>Lloyd’s Algorithm</vt:lpstr>
      <vt:lpstr>Hands-on Lab</vt:lpstr>
      <vt:lpstr>How to Choose the K centroids?</vt:lpstr>
      <vt:lpstr>PowerPoint Presentation</vt:lpstr>
      <vt:lpstr>Typical K-means Failure</vt:lpstr>
      <vt:lpstr>How to Choose K?</vt:lpstr>
      <vt:lpstr>PowerPoint Presentation</vt:lpstr>
      <vt:lpstr>How to Choose K?</vt:lpstr>
      <vt:lpstr>Quality and tuning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Intro</dc:title>
  <dc:creator>Allen Day</dc:creator>
  <cp:lastModifiedBy>Allen Day</cp:lastModifiedBy>
  <cp:revision>26</cp:revision>
  <dcterms:created xsi:type="dcterms:W3CDTF">2013-04-15T00:17:11Z</dcterms:created>
  <dcterms:modified xsi:type="dcterms:W3CDTF">2013-04-15T06:58:06Z</dcterms:modified>
</cp:coreProperties>
</file>