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EEF65-9598-F844-BCD7-54E49072CEF7}" type="datetimeFigureOut">
              <a:rPr lang="en-US" smtClean="0"/>
              <a:t>4/14/13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8BC3-DF38-5648-ADA4-FF92D4338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Mahout Workshop, Section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Allen Day, PhD</a:t>
            </a:r>
          </a:p>
          <a:p>
            <a:r>
              <a:rPr lang="en-US" dirty="0" smtClean="0"/>
              <a:t>MapR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3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Canopy Clustering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6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Normalization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4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PDFBox</a:t>
            </a:r>
            <a:r>
              <a:rPr lang="en-US" dirty="0" smtClean="0"/>
              <a:t>, </a:t>
            </a:r>
            <a:r>
              <a:rPr lang="en-US" dirty="0" err="1" smtClean="0"/>
              <a:t>Tika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1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7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Normalization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6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Macintosh PowerPoint</Application>
  <PresentationFormat>On-screen Show (4:3)</PresentationFormat>
  <Paragraphs>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Mahout Workshop, Section 3</vt:lpstr>
      <vt:lpstr>Canopy Clustering</vt:lpstr>
      <vt:lpstr>PowerPoint Presentation</vt:lpstr>
      <vt:lpstr>Document Normalization</vt:lpstr>
      <vt:lpstr>PowerPoint Presentation</vt:lpstr>
      <vt:lpstr>PDFBox, Tika</vt:lpstr>
      <vt:lpstr>PowerPoint Presentation</vt:lpstr>
      <vt:lpstr>Corpus Normalization</vt:lpstr>
    </vt:vector>
  </TitlesOfParts>
  <Company>MapR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 Day</dc:creator>
  <cp:lastModifiedBy>Allen Day</cp:lastModifiedBy>
  <cp:revision>7</cp:revision>
  <dcterms:created xsi:type="dcterms:W3CDTF">2013-04-15T00:26:56Z</dcterms:created>
  <dcterms:modified xsi:type="dcterms:W3CDTF">2013-04-15T00:45:29Z</dcterms:modified>
</cp:coreProperties>
</file>