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8045-1694-A845-BEE3-E8FD789618E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A4EE-3195-7D4A-9A29-C0FBEC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</a:t>
            </a: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5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8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Intro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Mahout Workshop, Section 4</vt:lpstr>
      <vt:lpstr>TF-IDF</vt:lpstr>
      <vt:lpstr>PowerPoint Presentation</vt:lpstr>
      <vt:lpstr>Classification Intro</vt:lpstr>
      <vt:lpstr>PowerPoint Presentation</vt:lpstr>
      <vt:lpstr>Naïve Bayes</vt:lpstr>
      <vt:lpstr>PowerPoint Presentation</vt:lpstr>
      <vt:lpstr>Hierarchical Clustering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5</cp:revision>
  <dcterms:created xsi:type="dcterms:W3CDTF">2013-04-15T00:29:41Z</dcterms:created>
  <dcterms:modified xsi:type="dcterms:W3CDTF">2013-04-15T00:30:55Z</dcterms:modified>
</cp:coreProperties>
</file>