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6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7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9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4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2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4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0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1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5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EA9C-1E2A-0F49-BB26-61F3EA801F1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6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Mahout Workshop, Section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Day, PhD</a:t>
            </a:r>
          </a:p>
          <a:p>
            <a:r>
              <a:rPr lang="en-US" dirty="0" smtClean="0"/>
              <a:t>MapR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smtClean="0"/>
              <a:t>Vector Machines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9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5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Reduction Intro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3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7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On-screen Show 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Mahout Workshop, Section 5</vt:lpstr>
      <vt:lpstr>Support Vector Machines</vt:lpstr>
      <vt:lpstr>PowerPoint Presentation</vt:lpstr>
      <vt:lpstr>Dimension Reduction Intro</vt:lpstr>
      <vt:lpstr>PowerPoint Presentation</vt:lpstr>
    </vt:vector>
  </TitlesOfParts>
  <Company>MapR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Day</dc:creator>
  <cp:lastModifiedBy>Allen Day</cp:lastModifiedBy>
  <cp:revision>5</cp:revision>
  <dcterms:created xsi:type="dcterms:W3CDTF">2013-04-15T00:45:46Z</dcterms:created>
  <dcterms:modified xsi:type="dcterms:W3CDTF">2013-04-15T00:47:52Z</dcterms:modified>
</cp:coreProperties>
</file>