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2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63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AB94-5DC9-4AC4-9ECE-EDC12CA9D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57B4D-DB58-402E-8DDA-EDB10FD47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EEAFD-255C-4BD2-A661-E574C2A3E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DDDA-FFA6-4FC2-84B4-12FE42554B3E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42BF1-5511-4E0A-B00F-CE42023B3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CE1A4-FCDC-43AF-AE84-E4A2078E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8C39-BAAE-4AE1-B9EA-B6F79598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8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26D8A-B6F8-45FC-A228-8731AAE0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D632F-9703-4156-ACC0-78417A272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D5234-6A51-42E9-8FA9-5C4A65B77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DDDA-FFA6-4FC2-84B4-12FE42554B3E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300D6-086C-4AF7-B200-D1D25EE9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AEE5C-646D-43C3-B2D7-1445643C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8C39-BAAE-4AE1-B9EA-B6F79598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6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D4E488-423A-4FA8-928B-26C9CC726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046C0-D44C-4EBC-89AD-8E332DFA9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89AB7-05F3-4225-AB06-E1170763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DDDA-FFA6-4FC2-84B4-12FE42554B3E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34FC4-1428-44C3-8282-B857F9F3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B17E2-737B-4D9D-AD76-E3BEE67BD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8C39-BAAE-4AE1-B9EA-B6F79598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9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229E-9491-4490-BA01-051D4768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99F38-BE35-448E-A7AA-D4217FE39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4D0F0-8878-45C8-87E5-B8120A59B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DDDA-FFA6-4FC2-84B4-12FE42554B3E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AACC9-B02C-4FD0-9233-1891FA6D1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A075F-5761-4B6C-B1F8-FE6718E0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8C39-BAAE-4AE1-B9EA-B6F79598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4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33908-F941-4571-8EFA-F22961B9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47192-99B0-4D9F-AD75-8312B8D9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B341F-8A68-4A7F-BB57-98049653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DDDA-FFA6-4FC2-84B4-12FE42554B3E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25F8C-0DD6-425A-90B9-24FDD1739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2F591-14A1-477F-8ACD-0C440751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8C39-BAAE-4AE1-B9EA-B6F79598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2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7D31-EF4B-4066-A459-6B1C8CDFC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CFC20-0ED7-4084-B63C-0978910CC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17A9A-C0E6-4FB7-9599-5ABB04914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DD836-4427-4A98-A98E-2FD86D66B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DDDA-FFA6-4FC2-84B4-12FE42554B3E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CE238-E221-4970-9AA3-EEF9311E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71094-3B8A-4A11-9BF6-1DD472A4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8C39-BAAE-4AE1-B9EA-B6F79598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0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EEDA-B74A-484E-915B-533CCBEE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8F9F5-CFE2-4C3A-995D-FDA68B4D4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2845F-3CB3-48A4-A574-3927C45E4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5054F-E2BB-4B29-99FE-B8A26BFD8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83152-8E7B-44A4-9162-774DAE5B4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5B74D8-D727-4E1C-9DBA-922E887A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DDDA-FFA6-4FC2-84B4-12FE42554B3E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B731D-C9B0-45D5-96C8-99DB85DF5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A59931-C040-41E3-BA8F-DDFC9610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8C39-BAAE-4AE1-B9EA-B6F79598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2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7B20-4A27-4129-97C9-AB9D6899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5C232C-0203-4650-9377-58904F9B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DDDA-FFA6-4FC2-84B4-12FE42554B3E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CE508-35F6-4788-9055-05C0479A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6064E-CCD0-40B1-8405-2DFF5811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8C39-BAAE-4AE1-B9EA-B6F79598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0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0BE70E-6094-4CCA-BA97-9BA01942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DDDA-FFA6-4FC2-84B4-12FE42554B3E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9385A0-1111-4DA0-861D-51200EB3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DE509-2BA6-4E9A-BB53-8662EAD1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8C39-BAAE-4AE1-B9EA-B6F79598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6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B9E9-D912-4AF0-9128-9B6B42B8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77FAD-2AF7-47D6-9D3E-4BBA79B66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0B5B5-96F1-470F-AB03-05C2066DC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A88EF-F091-4C61-9516-ED1377ACB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DDDA-FFA6-4FC2-84B4-12FE42554B3E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86F67-2109-44CA-952D-91380340C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C7BAF-E9EE-4680-869B-D39A428B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8C39-BAAE-4AE1-B9EA-B6F79598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A4A5-C642-47A4-AF33-01810628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5236DC-9037-4E5B-82BE-23543FC7F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7BDD8-C7FA-4000-98A3-FF0D66D93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FD08D-4BCB-4F33-BEEA-60EA211B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DDDA-FFA6-4FC2-84B4-12FE42554B3E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CF5DB-C8D0-41EF-AC1A-9AF34653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9A302-72AA-4632-834F-C54E1FB2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8C39-BAAE-4AE1-B9EA-B6F79598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9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E3EAF5-775A-4C5C-8DF0-E83A71F6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5C213-5609-47C2-A35D-41171D468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BC4C4-37AF-4D38-926D-0D4083C73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7DDDA-FFA6-4FC2-84B4-12FE42554B3E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20E67-BCE2-4356-BBC3-FED3C7914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7A371-05CE-4749-B6BF-17429ECE7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E8C39-BAAE-4AE1-B9EA-B6F79598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12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11" Type="http://schemas.openxmlformats.org/officeDocument/2006/relationships/image" Target="../media/image21.png"/><Relationship Id="rId5" Type="http://schemas.openxmlformats.org/officeDocument/2006/relationships/image" Target="../media/image16.JPG"/><Relationship Id="rId10" Type="http://schemas.openxmlformats.org/officeDocument/2006/relationships/image" Target="../media/image20.png"/><Relationship Id="rId4" Type="http://schemas.openxmlformats.org/officeDocument/2006/relationships/image" Target="../media/image15.jp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4.JPG"/><Relationship Id="rId7" Type="http://schemas.openxmlformats.org/officeDocument/2006/relationships/image" Target="../media/image27.png"/><Relationship Id="rId12" Type="http://schemas.openxmlformats.org/officeDocument/2006/relationships/image" Target="../media/image29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13.png"/><Relationship Id="rId5" Type="http://schemas.openxmlformats.org/officeDocument/2006/relationships/image" Target="../media/image25.png"/><Relationship Id="rId10" Type="http://schemas.openxmlformats.org/officeDocument/2006/relationships/image" Target="../media/image19.png"/><Relationship Id="rId4" Type="http://schemas.openxmlformats.org/officeDocument/2006/relationships/image" Target="../media/image24.JPG"/><Relationship Id="rId9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14.JP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24.JPG"/><Relationship Id="rId9" Type="http://schemas.openxmlformats.org/officeDocument/2006/relationships/image" Target="../media/image3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1630B7-535A-40BA-9F2F-2CD5C2AFA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679" y="1746202"/>
            <a:ext cx="4972577" cy="2735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D76023-F332-4884-A1F3-53B9832DB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398" y="2668177"/>
            <a:ext cx="2877361" cy="83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99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AC2FEB-5713-45AF-AB96-71E24D546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6D5CE8-C1AA-4B1F-8E34-28C4CA4E8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912" y="1125178"/>
            <a:ext cx="2612771" cy="4620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FB7A9D-051E-4F28-9FD4-BEA322BA7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30F98F-83D4-4B54-B0AD-D568311F6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744" y="1125178"/>
            <a:ext cx="2615939" cy="46202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2789BA-F342-4699-85C9-79BA515B68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217472" y="5326785"/>
            <a:ext cx="309480" cy="2895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E79A37-0174-424D-90F4-2C4B8A4CC0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551472" y="5326785"/>
            <a:ext cx="309480" cy="28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30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AC2FEB-5713-45AF-AB96-71E24D546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63"/>
            <a:ext cx="6858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FB7A9D-051E-4F28-9FD4-BEA322BA7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064" y="2"/>
            <a:ext cx="6858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B03B54-C072-4A2D-A4BC-BE3C3011C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27" y="1119281"/>
            <a:ext cx="2622455" cy="463580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78AEB62-4B2C-4A01-B28C-997CDB273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615" y="1109853"/>
            <a:ext cx="2624065" cy="46495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334A5C-A46C-4171-86B6-0ED4F3635E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28" y="2003901"/>
            <a:ext cx="1239304" cy="18669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76FBEEB-D97D-4717-8D55-90BBD6E2FA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625" y="1258903"/>
            <a:ext cx="1451841" cy="2549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6CD9E3-8D5D-451E-BC89-DA9B588E66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307" y="3417970"/>
            <a:ext cx="1242060" cy="2895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AD9C3F-9869-4FD3-BFD1-CD7E598203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235" y="2480193"/>
            <a:ext cx="1482352" cy="4091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0FD45B-B834-4AB2-AD6B-A4A8AAF017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472" y="1233297"/>
            <a:ext cx="301763" cy="3017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B4B7BD9-D4B6-42EC-8E39-FC97374B32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14" y="1231788"/>
            <a:ext cx="301763" cy="30176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D369BD9-A735-49B5-A651-7A6D43C260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173068" y="1910914"/>
            <a:ext cx="705488" cy="2144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27F9CD-116D-4A47-9A80-8591BEA997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217472" y="5326785"/>
            <a:ext cx="309480" cy="2895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0E8D60E-077B-46DA-9059-2C77F236EA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165210" y="2657204"/>
            <a:ext cx="705488" cy="21440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32B0DE8-C715-4FC9-9C77-87CA67E4DE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176206" y="3403493"/>
            <a:ext cx="705488" cy="21440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D015312-6835-4269-8117-2FD86E7F16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195059" y="4138784"/>
            <a:ext cx="705488" cy="21440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FAB0461-0A0D-4E34-93CD-76ACD792CA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204486" y="4845795"/>
            <a:ext cx="705488" cy="21440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711106A-3F82-45D1-9012-A794BA3DA73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73"/>
          <a:stretch/>
        </p:blipFill>
        <p:spPr>
          <a:xfrm flipV="1">
            <a:off x="8204486" y="5571663"/>
            <a:ext cx="705488" cy="13877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E102773-7EB2-4875-923D-ED3BE8D768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733" y="1258903"/>
            <a:ext cx="230536" cy="23053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F7146E8-15C6-43F5-BE71-D95E0F798D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738" y="1256192"/>
            <a:ext cx="230536" cy="23053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F700060-54AB-4851-8D26-060A2E7E160A}"/>
              </a:ext>
            </a:extLst>
          </p:cNvPr>
          <p:cNvSpPr txBox="1"/>
          <p:nvPr/>
        </p:nvSpPr>
        <p:spPr>
          <a:xfrm>
            <a:off x="8095182" y="1633760"/>
            <a:ext cx="1215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Race against the machine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ABD10F-B661-4A70-8F69-A41D0596A049}"/>
              </a:ext>
            </a:extLst>
          </p:cNvPr>
          <p:cNvSpPr txBox="1"/>
          <p:nvPr/>
        </p:nvSpPr>
        <p:spPr>
          <a:xfrm>
            <a:off x="8096752" y="2398905"/>
            <a:ext cx="1215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Race against the machine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30859A-B8B1-475C-8E78-4E8893EFE93C}"/>
              </a:ext>
            </a:extLst>
          </p:cNvPr>
          <p:cNvSpPr txBox="1"/>
          <p:nvPr/>
        </p:nvSpPr>
        <p:spPr>
          <a:xfrm>
            <a:off x="8096752" y="3134192"/>
            <a:ext cx="1215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Race against the machine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8D62B8-CDF8-46DF-B49D-5EDAA4EB059B}"/>
              </a:ext>
            </a:extLst>
          </p:cNvPr>
          <p:cNvSpPr txBox="1"/>
          <p:nvPr/>
        </p:nvSpPr>
        <p:spPr>
          <a:xfrm>
            <a:off x="8106180" y="3878909"/>
            <a:ext cx="1215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Race against the machine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7C87E0-5C10-4D43-92F4-EA71325D824A}"/>
              </a:ext>
            </a:extLst>
          </p:cNvPr>
          <p:cNvSpPr txBox="1"/>
          <p:nvPr/>
        </p:nvSpPr>
        <p:spPr>
          <a:xfrm>
            <a:off x="8125031" y="4576494"/>
            <a:ext cx="1215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Race against the machine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D7B6C2-B581-4310-AECD-01DC1997C98A}"/>
              </a:ext>
            </a:extLst>
          </p:cNvPr>
          <p:cNvSpPr txBox="1"/>
          <p:nvPr/>
        </p:nvSpPr>
        <p:spPr>
          <a:xfrm>
            <a:off x="8134458" y="5302361"/>
            <a:ext cx="1215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Race against the machine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BE0AE77-34CC-4E39-886E-B73CC71EA3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81" y="1830451"/>
            <a:ext cx="146718" cy="14671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AB30670-A191-4302-9D9B-73A44339E5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852" y="2595594"/>
            <a:ext cx="146718" cy="14671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3049BC1-7445-4963-9E2B-4F768BCAC7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851" y="3340309"/>
            <a:ext cx="146718" cy="14671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F37D0F0-E9D5-4765-B7D1-8ED551E42F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81" y="4066171"/>
            <a:ext cx="146718" cy="14671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4003134-914F-4CE8-AA00-8AD7289910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851" y="4792034"/>
            <a:ext cx="146718" cy="14671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0B4097FB-9140-44F0-A000-095C8E5837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329" y="5498304"/>
            <a:ext cx="146718" cy="14671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BC289AD-6A22-4FB6-ADD6-21A7B01049B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43" b="32603"/>
          <a:stretch/>
        </p:blipFill>
        <p:spPr>
          <a:xfrm>
            <a:off x="8009800" y="1305195"/>
            <a:ext cx="949715" cy="16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76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AC2FEB-5713-45AF-AB96-71E24D546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63"/>
            <a:ext cx="6858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FB7A9D-051E-4F28-9FD4-BEA322BA7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064" y="2"/>
            <a:ext cx="6858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B03B54-C072-4A2D-A4BC-BE3C3011C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651" y="1119281"/>
            <a:ext cx="2626095" cy="4642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13E403-0096-43B2-B1CF-47C651B91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046" y="1128708"/>
            <a:ext cx="2614636" cy="46219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BF42E5-30E3-438C-8152-A915603A9AE3}"/>
              </a:ext>
            </a:extLst>
          </p:cNvPr>
          <p:cNvSpPr txBox="1"/>
          <p:nvPr/>
        </p:nvSpPr>
        <p:spPr>
          <a:xfrm>
            <a:off x="2563887" y="1881031"/>
            <a:ext cx="12159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Race against the machine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B0D36A-F93F-4243-9E30-291803DDD3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790" y="5082945"/>
            <a:ext cx="1287780" cy="3886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0B46EDF-0C96-43C7-A75E-D3F5508AB7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320" y="3252926"/>
            <a:ext cx="643283" cy="6458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272FC36-FB9F-494C-8943-8390B04287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741" y="4205569"/>
            <a:ext cx="643283" cy="64328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7235DC0-CD85-4752-86F1-F8F78D1497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907" y="3238931"/>
            <a:ext cx="652950" cy="72976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F6ECD9-D89E-4ECD-AA73-6446FADE41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320" y="4205569"/>
            <a:ext cx="643283" cy="6432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AD9C3F-9869-4FD3-BFD1-CD7E598203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58" y="2480193"/>
            <a:ext cx="1482352" cy="4091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0FD45B-B834-4AB2-AD6B-A4A8AAF017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471" y="1233297"/>
            <a:ext cx="301763" cy="3017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B4B7BD9-D4B6-42EC-8E39-FC97374B32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44" y="1231788"/>
            <a:ext cx="301763" cy="30176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D369BD9-A735-49B5-A651-7A6D43C260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536" y="2480193"/>
            <a:ext cx="1482352" cy="4091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27F9CD-116D-4A47-9A80-8591BEA997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562471" y="5326785"/>
            <a:ext cx="309480" cy="28955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07E0792-7092-4C76-BC12-0474499323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224245" y="5326785"/>
            <a:ext cx="309480" cy="28955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28AC7C7-6BFF-4BD3-B187-AEEA0A1D1207}"/>
              </a:ext>
            </a:extLst>
          </p:cNvPr>
          <p:cNvSpPr txBox="1"/>
          <p:nvPr/>
        </p:nvSpPr>
        <p:spPr>
          <a:xfrm>
            <a:off x="7824044" y="1881031"/>
            <a:ext cx="12159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Race against the machine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2F4EA1-342F-4456-AA6D-5B3ABAA917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452" y="3537133"/>
            <a:ext cx="1694807" cy="1259061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95233C1-4915-449A-B5E4-68DC4F7C2B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174" y="5082945"/>
            <a:ext cx="1287780" cy="38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12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AC2FEB-5713-45AF-AB96-71E24D546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63"/>
            <a:ext cx="6858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FB7A9D-051E-4F28-9FD4-BEA322BA7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064" y="2"/>
            <a:ext cx="6858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B03B54-C072-4A2D-A4BC-BE3C3011C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226" y="1109855"/>
            <a:ext cx="2619103" cy="46298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13E403-0096-43B2-B1CF-47C651B91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046" y="1128708"/>
            <a:ext cx="2616219" cy="46103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BF42E5-30E3-438C-8152-A915603A9AE3}"/>
              </a:ext>
            </a:extLst>
          </p:cNvPr>
          <p:cNvSpPr txBox="1"/>
          <p:nvPr/>
        </p:nvSpPr>
        <p:spPr>
          <a:xfrm>
            <a:off x="2563887" y="1881031"/>
            <a:ext cx="12159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Race against the machine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B0D36A-F93F-4243-9E30-291803DDD3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110" y="5082944"/>
            <a:ext cx="1287780" cy="3886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AD9C3F-9869-4FD3-BFD1-CD7E5982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58" y="2480193"/>
            <a:ext cx="1482352" cy="4091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0FD45B-B834-4AB2-AD6B-A4A8AAF017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471" y="1233297"/>
            <a:ext cx="301763" cy="3017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B4B7BD9-D4B6-42EC-8E39-FC97374B32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44" y="1231788"/>
            <a:ext cx="301763" cy="30176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D369BD9-A735-49B5-A651-7A6D43C260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536" y="2480193"/>
            <a:ext cx="1482352" cy="4091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27F9CD-116D-4A47-9A80-8591BEA997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562471" y="5326785"/>
            <a:ext cx="309480" cy="28955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07E0792-7092-4C76-BC12-0474499323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224245" y="5326785"/>
            <a:ext cx="309480" cy="28955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28AC7C7-6BFF-4BD3-B187-AEEA0A1D1207}"/>
              </a:ext>
            </a:extLst>
          </p:cNvPr>
          <p:cNvSpPr txBox="1"/>
          <p:nvPr/>
        </p:nvSpPr>
        <p:spPr>
          <a:xfrm>
            <a:off x="7824044" y="1881031"/>
            <a:ext cx="12159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Race against the machine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DE695DB-B212-4F36-9F7B-CB26244E44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284" y="5083586"/>
            <a:ext cx="1287780" cy="3886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DFBF48-4188-441C-A154-5E37F50249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817" y="3401141"/>
            <a:ext cx="2140366" cy="1169963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1220E0-35BB-4935-A006-4C1B6DCBB3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086" y="3285723"/>
            <a:ext cx="1678175" cy="1540479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2735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C8B44A-54EB-4F86-A5CB-75383BF6D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350" y="1746202"/>
            <a:ext cx="4972577" cy="2735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EB90D6-F608-44F5-967B-8075BE9A6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887" y="2713732"/>
            <a:ext cx="18002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6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20298-F075-431B-9EF3-2D7EDBB9D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1B059-62A1-498F-85EE-2CA2A43AD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2659" y="2475690"/>
            <a:ext cx="6646682" cy="21517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FF0000"/>
                </a:solidFill>
              </a:rPr>
              <a:t>Taggy help the users store memo and notes by utilizing </a:t>
            </a: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tags</a:t>
            </a:r>
            <a:r>
              <a:rPr lang="en-US" sz="4000" dirty="0">
                <a:solidFill>
                  <a:srgbClr val="FF0000"/>
                </a:solidFill>
              </a:rPr>
              <a:t> in a </a:t>
            </a: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convenient</a:t>
            </a:r>
            <a:r>
              <a:rPr lang="en-US" sz="4000" dirty="0">
                <a:solidFill>
                  <a:srgbClr val="FF0000"/>
                </a:solidFill>
              </a:rPr>
              <a:t> and </a:t>
            </a: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practical</a:t>
            </a:r>
            <a:r>
              <a:rPr lang="en-US" sz="4000" dirty="0">
                <a:solidFill>
                  <a:srgbClr val="FF0000"/>
                </a:solidFill>
              </a:rPr>
              <a:t> way</a:t>
            </a:r>
          </a:p>
        </p:txBody>
      </p:sp>
    </p:spTree>
    <p:extLst>
      <p:ext uri="{BB962C8B-B14F-4D97-AF65-F5344CB8AC3E}">
        <p14:creationId xmlns:p14="http://schemas.microsoft.com/office/powerpoint/2010/main" val="93002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20298-F075-431B-9EF3-2D7EDBB9D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1B059-62A1-498F-85EE-2CA2A43AD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2659" y="2475690"/>
            <a:ext cx="6646682" cy="21517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FF0000"/>
                </a:solidFill>
              </a:rPr>
              <a:t>Taggy should be appealing for everyone who is a frequent </a:t>
            </a: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smartphone user </a:t>
            </a:r>
            <a:r>
              <a:rPr lang="en-US" sz="4000" dirty="0">
                <a:solidFill>
                  <a:srgbClr val="FF0000"/>
                </a:solidFill>
              </a:rPr>
              <a:t>in the age group </a:t>
            </a: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between 12-35</a:t>
            </a:r>
          </a:p>
        </p:txBody>
      </p:sp>
    </p:spTree>
    <p:extLst>
      <p:ext uri="{BB962C8B-B14F-4D97-AF65-F5344CB8AC3E}">
        <p14:creationId xmlns:p14="http://schemas.microsoft.com/office/powerpoint/2010/main" val="273629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349507-8859-4EC8-832C-1AEC837A5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825" y="580231"/>
            <a:ext cx="8134350" cy="89535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7FEF19-1CFA-4F07-B9FF-AAE191B20D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65"/>
          <a:stretch/>
        </p:blipFill>
        <p:spPr>
          <a:xfrm>
            <a:off x="1375526" y="2477534"/>
            <a:ext cx="2534633" cy="22262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81A16C-A800-4D9F-98D4-9F24955207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88"/>
          <a:stretch/>
        </p:blipFill>
        <p:spPr>
          <a:xfrm>
            <a:off x="4828684" y="2668081"/>
            <a:ext cx="2534632" cy="20102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4C6599-23D0-44BD-8596-4F3F934B566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02"/>
          <a:stretch/>
        </p:blipFill>
        <p:spPr>
          <a:xfrm>
            <a:off x="8281841" y="2654147"/>
            <a:ext cx="2351259" cy="20102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89D576C-E9EB-4591-9460-FB46C68D1AB6}"/>
              </a:ext>
            </a:extLst>
          </p:cNvPr>
          <p:cNvSpPr txBox="1"/>
          <p:nvPr/>
        </p:nvSpPr>
        <p:spPr>
          <a:xfrm>
            <a:off x="2407312" y="4920792"/>
            <a:ext cx="71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796067-A790-4A73-8B93-15B5FA58E6BA}"/>
              </a:ext>
            </a:extLst>
          </p:cNvPr>
          <p:cNvSpPr txBox="1"/>
          <p:nvPr/>
        </p:nvSpPr>
        <p:spPr>
          <a:xfrm>
            <a:off x="5613995" y="4920792"/>
            <a:ext cx="101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Refferals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FEB39B-5998-4A71-B52F-440EDAAC4FA1}"/>
              </a:ext>
            </a:extLst>
          </p:cNvPr>
          <p:cNvSpPr txBox="1"/>
          <p:nvPr/>
        </p:nvSpPr>
        <p:spPr>
          <a:xfrm>
            <a:off x="8781261" y="4920792"/>
            <a:ext cx="168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Analytics</a:t>
            </a:r>
          </a:p>
        </p:txBody>
      </p:sp>
    </p:spTree>
    <p:extLst>
      <p:ext uri="{BB962C8B-B14F-4D97-AF65-F5344CB8AC3E}">
        <p14:creationId xmlns:p14="http://schemas.microsoft.com/office/powerpoint/2010/main" val="348309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6490C698-DB31-40F2-9719-4354B3597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Business costs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DAD6116-B830-4880-A2A9-8352E1BC7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2080" y="2064939"/>
            <a:ext cx="3807840" cy="341606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Deployment</a:t>
            </a:r>
          </a:p>
          <a:p>
            <a:r>
              <a:rPr lang="en-US" dirty="0">
                <a:solidFill>
                  <a:srgbClr val="FF0000"/>
                </a:solidFill>
              </a:rPr>
              <a:t>Marketing</a:t>
            </a:r>
          </a:p>
          <a:p>
            <a:r>
              <a:rPr lang="en-US" dirty="0">
                <a:solidFill>
                  <a:srgbClr val="FF0000"/>
                </a:solidFill>
              </a:rPr>
              <a:t>Development</a:t>
            </a:r>
          </a:p>
          <a:p>
            <a:r>
              <a:rPr lang="en-US" dirty="0">
                <a:solidFill>
                  <a:srgbClr val="FF0000"/>
                </a:solidFill>
              </a:rPr>
              <a:t>Technical support</a:t>
            </a:r>
          </a:p>
          <a:p>
            <a:r>
              <a:rPr lang="en-US" dirty="0">
                <a:solidFill>
                  <a:srgbClr val="FF0000"/>
                </a:solidFill>
              </a:rPr>
              <a:t>Maintenance </a:t>
            </a:r>
          </a:p>
        </p:txBody>
      </p:sp>
    </p:spTree>
    <p:extLst>
      <p:ext uri="{BB962C8B-B14F-4D97-AF65-F5344CB8AC3E}">
        <p14:creationId xmlns:p14="http://schemas.microsoft.com/office/powerpoint/2010/main" val="112090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042F-87D6-412F-B8B7-A2B9A7CB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AD30-1887-462D-81B7-7C5D507BA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Other memo applications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A04136-035D-4833-9468-22F1E65BB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445" y="2797795"/>
            <a:ext cx="1970988" cy="1970988"/>
          </a:xfrm>
          <a:prstGeom prst="rect">
            <a:avLst/>
          </a:prstGeom>
        </p:spPr>
      </p:pic>
      <p:pic>
        <p:nvPicPr>
          <p:cNvPr id="1026" name="Picture 2" descr="https://www.google.com/images/icons/product/keep-512.png">
            <a:extLst>
              <a:ext uri="{FF2B5EF4-FFF2-40B4-BE49-F238E27FC236}">
                <a16:creationId xmlns:a16="http://schemas.microsoft.com/office/drawing/2014/main" id="{B6498B92-5142-40D5-8755-F12A666CE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678" y="2450967"/>
            <a:ext cx="2664643" cy="266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C0F51E-5CE3-4F6F-91B0-93F51FB66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5566" y="2797795"/>
            <a:ext cx="1970989" cy="197098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6C0A8C-BC4B-4137-BC3E-F9E09E3B8BA7}"/>
              </a:ext>
            </a:extLst>
          </p:cNvPr>
          <p:cNvSpPr txBox="1">
            <a:spLocks/>
          </p:cNvSpPr>
          <p:nvPr/>
        </p:nvSpPr>
        <p:spPr>
          <a:xfrm>
            <a:off x="5636786" y="5115610"/>
            <a:ext cx="918426" cy="489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Keep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9520BA-66EB-48DF-A1BB-3D0F0651163E}"/>
              </a:ext>
            </a:extLst>
          </p:cNvPr>
          <p:cNvSpPr txBox="1">
            <a:spLocks/>
          </p:cNvSpPr>
          <p:nvPr/>
        </p:nvSpPr>
        <p:spPr>
          <a:xfrm>
            <a:off x="1984685" y="5115610"/>
            <a:ext cx="1635796" cy="525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Evernote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A99A5A1-068F-43ED-8C59-E74C04C60285}"/>
              </a:ext>
            </a:extLst>
          </p:cNvPr>
          <p:cNvSpPr txBox="1">
            <a:spLocks/>
          </p:cNvSpPr>
          <p:nvPr/>
        </p:nvSpPr>
        <p:spPr>
          <a:xfrm>
            <a:off x="8661171" y="5109326"/>
            <a:ext cx="1715384" cy="496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One Note</a:t>
            </a:r>
          </a:p>
        </p:txBody>
      </p:sp>
    </p:spTree>
    <p:extLst>
      <p:ext uri="{BB962C8B-B14F-4D97-AF65-F5344CB8AC3E}">
        <p14:creationId xmlns:p14="http://schemas.microsoft.com/office/powerpoint/2010/main" val="2406823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206BD-39B0-4742-89CA-464CC87C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Key differentiations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E4733-6A89-46A3-9DC4-300124468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Unique Tag functionality</a:t>
            </a:r>
          </a:p>
          <a:p>
            <a:r>
              <a:rPr lang="en-US" dirty="0">
                <a:solidFill>
                  <a:srgbClr val="FF0000"/>
                </a:solidFill>
              </a:rPr>
              <a:t>Adding informatic features</a:t>
            </a:r>
          </a:p>
          <a:p>
            <a:r>
              <a:rPr lang="en-US" dirty="0">
                <a:solidFill>
                  <a:srgbClr val="FF0000"/>
                </a:solidFill>
              </a:rPr>
              <a:t>Applying data analytical insights</a:t>
            </a:r>
          </a:p>
          <a:p>
            <a:r>
              <a:rPr lang="en-US" dirty="0">
                <a:solidFill>
                  <a:srgbClr val="FF0000"/>
                </a:solidFill>
              </a:rPr>
              <a:t>Sustainable revenue streams</a:t>
            </a:r>
          </a:p>
          <a:p>
            <a:r>
              <a:rPr lang="en-US" dirty="0">
                <a:solidFill>
                  <a:srgbClr val="FF0000"/>
                </a:solidFill>
              </a:rPr>
              <a:t>Appealing aesthetics for target group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421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206BD-39B0-4742-89CA-464CC87C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Supply &amp;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E4733-6A89-46A3-9DC4-300124468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There are 2.53 billon smartphone users worldwide</a:t>
            </a:r>
          </a:p>
          <a:p>
            <a:r>
              <a:rPr lang="en-US" dirty="0">
                <a:solidFill>
                  <a:srgbClr val="FF0000"/>
                </a:solidFill>
              </a:rPr>
              <a:t>Approximately 25% of them uses a memo application</a:t>
            </a:r>
          </a:p>
          <a:p>
            <a:r>
              <a:rPr lang="en-US" dirty="0">
                <a:solidFill>
                  <a:srgbClr val="FF0000"/>
                </a:solidFill>
              </a:rPr>
              <a:t>The total market is therefore 632.5 million customers</a:t>
            </a:r>
          </a:p>
          <a:p>
            <a:r>
              <a:rPr lang="en-US" dirty="0">
                <a:solidFill>
                  <a:srgbClr val="FF0000"/>
                </a:solidFill>
              </a:rPr>
              <a:t>The application is free and distributed on Android &amp; iOS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63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35FED-BEBE-4B6E-9218-48C949B7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Technical specifications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9BA5CA-D25D-4546-AD70-77F89EC312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7746335"/>
              </p:ext>
            </p:extLst>
          </p:nvPr>
        </p:nvGraphicFramePr>
        <p:xfrm>
          <a:off x="1460370" y="2325246"/>
          <a:ext cx="1942707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2707">
                  <a:extLst>
                    <a:ext uri="{9D8B030D-6E8A-4147-A177-3AD203B41FA5}">
                      <a16:colId xmlns:a16="http://schemas.microsoft.com/office/drawing/2014/main" val="1404436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71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user_ID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64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983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lastName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93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32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92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password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12244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7A690A1-9F5E-4DFC-921B-714CD1FC76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4909934"/>
              </p:ext>
            </p:extLst>
          </p:nvPr>
        </p:nvGraphicFramePr>
        <p:xfrm>
          <a:off x="4153293" y="2325246"/>
          <a:ext cx="194270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2707">
                  <a:extLst>
                    <a:ext uri="{9D8B030D-6E8A-4147-A177-3AD203B41FA5}">
                      <a16:colId xmlns:a16="http://schemas.microsoft.com/office/drawing/2014/main" val="1404436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71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item_ID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64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983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user_ID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93511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A9806D60-7D89-4D25-A7FB-8B504C51B6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3481673"/>
              </p:ext>
            </p:extLst>
          </p:nvPr>
        </p:nvGraphicFramePr>
        <p:xfrm>
          <a:off x="8656163" y="2300105"/>
          <a:ext cx="194270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2707">
                  <a:extLst>
                    <a:ext uri="{9D8B030D-6E8A-4147-A177-3AD203B41FA5}">
                      <a16:colId xmlns:a16="http://schemas.microsoft.com/office/drawing/2014/main" val="1404436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71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tag_ID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64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48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user_ID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365692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06083724-58C1-424A-8EB0-1CB320E06E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1139092"/>
              </p:ext>
            </p:extLst>
          </p:nvPr>
        </p:nvGraphicFramePr>
        <p:xfrm>
          <a:off x="6449505" y="4364866"/>
          <a:ext cx="194270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2707">
                  <a:extLst>
                    <a:ext uri="{9D8B030D-6E8A-4147-A177-3AD203B41FA5}">
                      <a16:colId xmlns:a16="http://schemas.microsoft.com/office/drawing/2014/main" val="1404436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Item_tag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71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Item_ID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64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tag_ID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983468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ABB51B-E48E-44A9-8E20-4FFB558C84D7}"/>
              </a:ext>
            </a:extLst>
          </p:cNvPr>
          <p:cNvCxnSpPr>
            <a:cxnSpLocks/>
          </p:cNvCxnSpPr>
          <p:nvPr/>
        </p:nvCxnSpPr>
        <p:spPr>
          <a:xfrm>
            <a:off x="3403077" y="2897244"/>
            <a:ext cx="7502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B61811D-06B2-45AF-8719-2B415B61B91F}"/>
              </a:ext>
            </a:extLst>
          </p:cNvPr>
          <p:cNvCxnSpPr>
            <a:cxnSpLocks/>
            <a:stCxn id="4" idx="0"/>
            <a:endCxn id="6" idx="0"/>
          </p:cNvCxnSpPr>
          <p:nvPr/>
        </p:nvCxnSpPr>
        <p:spPr>
          <a:xfrm rot="5400000" flipH="1" flipV="1">
            <a:off x="6017049" y="-1285220"/>
            <a:ext cx="25141" cy="7195793"/>
          </a:xfrm>
          <a:prstGeom prst="bentConnector3">
            <a:avLst>
              <a:gd name="adj1" fmla="val 100927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A42E268-D7AA-4E37-A64E-059558A5B74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6200000" flipH="1">
            <a:off x="5994622" y="2938630"/>
            <a:ext cx="556260" cy="229621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59A2526-B13A-448C-8C1B-E49DCBB05D1A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rot="5400000" flipH="1" flipV="1">
            <a:off x="8233487" y="2970837"/>
            <a:ext cx="581401" cy="2206658"/>
          </a:xfrm>
          <a:prstGeom prst="bentConnector3">
            <a:avLst>
              <a:gd name="adj1" fmla="val 4675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9EE7219-B8AE-4755-BA51-C58096397639}"/>
              </a:ext>
            </a:extLst>
          </p:cNvPr>
          <p:cNvSpPr txBox="1"/>
          <p:nvPr/>
        </p:nvSpPr>
        <p:spPr>
          <a:xfrm>
            <a:off x="3403077" y="2885079"/>
            <a:ext cx="805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        ∞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4F5629-2FD8-4C86-8020-E1BF21EEA6F1}"/>
              </a:ext>
            </a:extLst>
          </p:cNvPr>
          <p:cNvSpPr txBox="1"/>
          <p:nvPr/>
        </p:nvSpPr>
        <p:spPr>
          <a:xfrm>
            <a:off x="6851326" y="4063630"/>
            <a:ext cx="375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∞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D8A7FE-A011-468D-B7A3-BEAE17656CE2}"/>
              </a:ext>
            </a:extLst>
          </p:cNvPr>
          <p:cNvSpPr txBox="1"/>
          <p:nvPr/>
        </p:nvSpPr>
        <p:spPr>
          <a:xfrm>
            <a:off x="7533982" y="4055646"/>
            <a:ext cx="375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∞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F1C400-314C-4D5A-86D1-1DCADBBADBD5}"/>
              </a:ext>
            </a:extLst>
          </p:cNvPr>
          <p:cNvSpPr txBox="1"/>
          <p:nvPr/>
        </p:nvSpPr>
        <p:spPr>
          <a:xfrm>
            <a:off x="9588243" y="2002096"/>
            <a:ext cx="375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∞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AAF065-D636-413A-A225-FB5FBEEA8BFE}"/>
              </a:ext>
            </a:extLst>
          </p:cNvPr>
          <p:cNvSpPr txBox="1"/>
          <p:nvPr/>
        </p:nvSpPr>
        <p:spPr>
          <a:xfrm>
            <a:off x="2127316" y="1992559"/>
            <a:ext cx="375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31425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221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Purpose</vt:lpstr>
      <vt:lpstr>Target audience</vt:lpstr>
      <vt:lpstr>PowerPoint Presentation</vt:lpstr>
      <vt:lpstr>Business costs</vt:lpstr>
      <vt:lpstr>Competition</vt:lpstr>
      <vt:lpstr>Key differentiations </vt:lpstr>
      <vt:lpstr>Supply &amp; Demand</vt:lpstr>
      <vt:lpstr>Technical specifications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de Beet</dc:creator>
  <cp:lastModifiedBy>Sam de Beet</cp:lastModifiedBy>
  <cp:revision>21</cp:revision>
  <dcterms:created xsi:type="dcterms:W3CDTF">2018-01-19T07:43:55Z</dcterms:created>
  <dcterms:modified xsi:type="dcterms:W3CDTF">2018-01-25T23:25:19Z</dcterms:modified>
</cp:coreProperties>
</file>