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AB94-5DC9-4AC4-9ECE-EDC12CA9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57B4D-DB58-402E-8DDA-EDB10FD4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EAFD-255C-4BD2-A661-E574C2A3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2BF1-5511-4E0A-B00F-CE42023B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E1A4-FCDC-43AF-AE84-E4A2078E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8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6D8A-B6F8-45FC-A228-8731AAE0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D632F-9703-4156-ACC0-78417A272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5234-6A51-42E9-8FA9-5C4A65B7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00D6-086C-4AF7-B200-D1D25EE9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EE5C-646D-43C3-B2D7-1445643C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4E488-423A-4FA8-928B-26C9CC726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046C0-D44C-4EBC-89AD-8E332DFA9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9AB7-05F3-4225-AB06-E1170763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4FC4-1428-44C3-8282-B857F9F3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17E2-737B-4D9D-AD76-E3BEE67B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229E-9491-4490-BA01-051D4768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9F38-BE35-448E-A7AA-D4217FE3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D0F0-8878-45C8-87E5-B8120A59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ACC9-B02C-4FD0-9233-1891FA6D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075F-5761-4B6C-B1F8-FE6718E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3908-F941-4571-8EFA-F22961B9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47192-99B0-4D9F-AD75-8312B8D9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341F-8A68-4A7F-BB57-98049653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5F8C-0DD6-425A-90B9-24FDD173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F591-14A1-477F-8ACD-0C440751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D31-EF4B-4066-A459-6B1C8CDF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FC20-0ED7-4084-B63C-0978910CC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7A9A-C0E6-4FB7-9599-5ABB04914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D836-4427-4A98-A98E-2FD86D66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E238-E221-4970-9AA3-EEF9311E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1094-3B8A-4A11-9BF6-1DD472A4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EEDA-B74A-484E-915B-533CCBE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F9F5-CFE2-4C3A-995D-FDA68B4D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845F-3CB3-48A4-A574-3927C45E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054F-E2BB-4B29-99FE-B8A26BFD8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3152-8E7B-44A4-9162-774DAE5B4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B74D8-D727-4E1C-9DBA-922E887A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731D-C9B0-45D5-96C8-99DB85DF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59931-C040-41E3-BA8F-DDFC9610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7B20-4A27-4129-97C9-AB9D689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C232C-0203-4650-9377-58904F9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CE508-35F6-4788-9055-05C0479A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6064E-CCD0-40B1-8405-2DFF5811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BE70E-6094-4CCA-BA97-9BA01942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385A0-1111-4DA0-861D-51200EB3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DE509-2BA6-4E9A-BB53-8662EAD1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9E9-D912-4AF0-9128-9B6B42B8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77FAD-2AF7-47D6-9D3E-4BBA79B6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0B5B5-96F1-470F-AB03-05C2066DC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A88EF-F091-4C61-9516-ED1377AC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6F67-2109-44CA-952D-91380340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7BAF-E9EE-4680-869B-D39A428B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4A5-C642-47A4-AF33-01810628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236DC-9037-4E5B-82BE-23543FC7F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7BDD8-C7FA-4000-98A3-FF0D66D9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D08D-4BCB-4F33-BEEA-60EA211B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F5DB-C8D0-41EF-AC1A-9AF34653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A302-72AA-4632-834F-C54E1FB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9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3EAF5-775A-4C5C-8DF0-E83A71F6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C213-5609-47C2-A35D-41171D46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C4C4-37AF-4D38-926D-0D4083C7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DDDA-FFA6-4FC2-84B4-12FE42554B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0E67-BCE2-4356-BBC3-FED3C791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7A371-05CE-4749-B6BF-17429ECE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8C39-BAAE-4AE1-B9EA-B6F79598F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4.png"/><Relationship Id="rId5" Type="http://schemas.openxmlformats.org/officeDocument/2006/relationships/image" Target="../media/image9.JPG"/><Relationship Id="rId10" Type="http://schemas.openxmlformats.org/officeDocument/2006/relationships/image" Target="../media/image13.png"/><Relationship Id="rId4" Type="http://schemas.openxmlformats.org/officeDocument/2006/relationships/image" Target="../media/image8.jp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G"/><Relationship Id="rId7" Type="http://schemas.openxmlformats.org/officeDocument/2006/relationships/image" Target="../media/image20.png"/><Relationship Id="rId12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6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7.JP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7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7.JP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630B7-535A-40BA-9F2F-2CD5C2AF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9" y="1746202"/>
            <a:ext cx="4972577" cy="273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76023-F332-4884-A1F3-53B9832D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98" y="2668177"/>
            <a:ext cx="2877361" cy="8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9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6D5CE8-C1AA-4B1F-8E34-28C4CA4E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12" y="1125178"/>
            <a:ext cx="2612771" cy="4620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0F98F-83D4-4B54-B0AD-D568311F6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44" y="1125178"/>
            <a:ext cx="2615939" cy="4620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789BA-F342-4699-85C9-79BA515B68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7472" y="5326785"/>
            <a:ext cx="309480" cy="289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79A37-0174-424D-90F4-2C4B8A4CC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51472" y="5326785"/>
            <a:ext cx="309480" cy="2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9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27" y="1119281"/>
            <a:ext cx="2622455" cy="46358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8AEB62-4B2C-4A01-B28C-997CDB273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15" y="1109853"/>
            <a:ext cx="2624065" cy="4649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34A5C-A46C-4171-86B6-0ED4F3635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8" y="2003901"/>
            <a:ext cx="1239304" cy="18669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76FBEEB-D97D-4717-8D55-90BBD6E2F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25" y="1258903"/>
            <a:ext cx="1451841" cy="254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CD9E3-8D5D-451E-BC89-DA9B588E6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07" y="3417970"/>
            <a:ext cx="1242060" cy="289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35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72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1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73068" y="1910914"/>
            <a:ext cx="705488" cy="214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7472" y="5326785"/>
            <a:ext cx="309480" cy="289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E8D60E-077B-46DA-9059-2C77F236E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65210" y="2657204"/>
            <a:ext cx="705488" cy="2144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2B0DE8-C715-4FC9-9C77-87CA67E4D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76206" y="3403493"/>
            <a:ext cx="705488" cy="2144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D015312-6835-4269-8117-2FD86E7F1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059" y="4138784"/>
            <a:ext cx="705488" cy="2144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AB0461-0A0D-4E34-93CD-76ACD792CA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04486" y="4845795"/>
            <a:ext cx="705488" cy="2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11106A-3F82-45D1-9012-A794BA3DA7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3"/>
          <a:stretch/>
        </p:blipFill>
        <p:spPr>
          <a:xfrm flipV="1">
            <a:off x="8204486" y="5571663"/>
            <a:ext cx="705488" cy="1387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E102773-7EB2-4875-923D-ED3BE8D76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33" y="1258903"/>
            <a:ext cx="230536" cy="2305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F7146E8-15C6-43F5-BE71-D95E0F798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38" y="1256192"/>
            <a:ext cx="230536" cy="23053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F700060-54AB-4851-8D26-060A2E7E160A}"/>
              </a:ext>
            </a:extLst>
          </p:cNvPr>
          <p:cNvSpPr txBox="1"/>
          <p:nvPr/>
        </p:nvSpPr>
        <p:spPr>
          <a:xfrm>
            <a:off x="8095182" y="1633760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BD10F-B661-4A70-8F69-A41D0596A049}"/>
              </a:ext>
            </a:extLst>
          </p:cNvPr>
          <p:cNvSpPr txBox="1"/>
          <p:nvPr/>
        </p:nvSpPr>
        <p:spPr>
          <a:xfrm>
            <a:off x="8096752" y="2398905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30859A-B8B1-475C-8E78-4E8893EFE93C}"/>
              </a:ext>
            </a:extLst>
          </p:cNvPr>
          <p:cNvSpPr txBox="1"/>
          <p:nvPr/>
        </p:nvSpPr>
        <p:spPr>
          <a:xfrm>
            <a:off x="8096752" y="3134192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D62B8-CDF8-46DF-B49D-5EDAA4EB059B}"/>
              </a:ext>
            </a:extLst>
          </p:cNvPr>
          <p:cNvSpPr txBox="1"/>
          <p:nvPr/>
        </p:nvSpPr>
        <p:spPr>
          <a:xfrm>
            <a:off x="8106180" y="3878909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7C87E0-5C10-4D43-92F4-EA71325D824A}"/>
              </a:ext>
            </a:extLst>
          </p:cNvPr>
          <p:cNvSpPr txBox="1"/>
          <p:nvPr/>
        </p:nvSpPr>
        <p:spPr>
          <a:xfrm>
            <a:off x="8125031" y="4576494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7B6C2-B581-4310-AECD-01DC1997C98A}"/>
              </a:ext>
            </a:extLst>
          </p:cNvPr>
          <p:cNvSpPr txBox="1"/>
          <p:nvPr/>
        </p:nvSpPr>
        <p:spPr>
          <a:xfrm>
            <a:off x="8134458" y="5302361"/>
            <a:ext cx="121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Race against the machine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BE0AE77-34CC-4E39-886E-B73CC71EA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81" y="1830451"/>
            <a:ext cx="146718" cy="14671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B30670-A191-4302-9D9B-73A44339E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2" y="2595594"/>
            <a:ext cx="146718" cy="1467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3049BC1-7445-4963-9E2B-4F768BCAC7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1" y="3340309"/>
            <a:ext cx="146718" cy="1467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F37D0F0-E9D5-4765-B7D1-8ED551E42F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81" y="4066171"/>
            <a:ext cx="146718" cy="14671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4003134-914F-4CE8-AA00-8AD7289910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51" y="4792034"/>
            <a:ext cx="146718" cy="1467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B4097FB-9140-44F0-A000-095C8E583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29" y="5498304"/>
            <a:ext cx="146718" cy="1467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BC289AD-6A22-4FB6-ADD6-21A7B01049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3" b="32603"/>
          <a:stretch/>
        </p:blipFill>
        <p:spPr>
          <a:xfrm>
            <a:off x="8009800" y="1305195"/>
            <a:ext cx="949715" cy="1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51" y="1119281"/>
            <a:ext cx="2626095" cy="464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3E403-0096-43B2-B1CF-47C651B9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6" y="1128708"/>
            <a:ext cx="2614636" cy="4621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F42E5-30E3-438C-8152-A915603A9AE3}"/>
              </a:ext>
            </a:extLst>
          </p:cNvPr>
          <p:cNvSpPr txBox="1"/>
          <p:nvPr/>
        </p:nvSpPr>
        <p:spPr>
          <a:xfrm>
            <a:off x="2563887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B0D36A-F93F-4243-9E30-291803DD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0" y="5082945"/>
            <a:ext cx="1287780" cy="388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B46EDF-0C96-43C7-A75E-D3F5508AB7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0" y="3252926"/>
            <a:ext cx="643283" cy="6458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72FC36-FB9F-494C-8943-8390B0428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41" y="4205569"/>
            <a:ext cx="643283" cy="643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235DC0-CD85-4752-86F1-F8F78D149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07" y="3238931"/>
            <a:ext cx="652950" cy="7297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F6ECD9-D89E-4ECD-AA73-6446FADE4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0" y="4205569"/>
            <a:ext cx="643283" cy="6432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58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1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4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36" y="2480193"/>
            <a:ext cx="1482352" cy="40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2471" y="5326785"/>
            <a:ext cx="309480" cy="289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7E0792-7092-4C76-BC12-0474499323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4245" y="5326785"/>
            <a:ext cx="309480" cy="289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AC7C7-6BFF-4BD3-B187-AEEA0A1D1207}"/>
              </a:ext>
            </a:extLst>
          </p:cNvPr>
          <p:cNvSpPr txBox="1"/>
          <p:nvPr/>
        </p:nvSpPr>
        <p:spPr>
          <a:xfrm>
            <a:off x="7824044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F4EA1-342F-4456-AA6D-5B3ABAA917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52" y="3537133"/>
            <a:ext cx="1694807" cy="125906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5233C1-4915-449A-B5E4-68DC4F7C2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174" y="5082945"/>
            <a:ext cx="128778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AC2FEB-5713-45AF-AB96-71E24D54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3"/>
            <a:ext cx="685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B7A9D-051E-4F28-9FD4-BEA322BA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4" y="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03B54-C072-4A2D-A4BC-BE3C3011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26" y="1109855"/>
            <a:ext cx="2619103" cy="4629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13E403-0096-43B2-B1CF-47C651B91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46" y="1128708"/>
            <a:ext cx="2616219" cy="461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BF42E5-30E3-438C-8152-A915603A9AE3}"/>
              </a:ext>
            </a:extLst>
          </p:cNvPr>
          <p:cNvSpPr txBox="1"/>
          <p:nvPr/>
        </p:nvSpPr>
        <p:spPr>
          <a:xfrm>
            <a:off x="2563887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B0D36A-F93F-4243-9E30-291803DD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110" y="5082944"/>
            <a:ext cx="1287780" cy="388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D9C3F-9869-4FD3-BFD1-CD7E5982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58" y="2480193"/>
            <a:ext cx="1482352" cy="40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FD45B-B834-4AB2-AD6B-A4A8AAF01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1" y="1233297"/>
            <a:ext cx="301763" cy="301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4B7BD9-D4B6-42EC-8E39-FC97374B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44" y="1231788"/>
            <a:ext cx="301763" cy="3017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69BD9-A735-49B5-A651-7A6D43C2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36" y="2480193"/>
            <a:ext cx="1482352" cy="409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7F9CD-116D-4A47-9A80-8591BEA997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62471" y="5326785"/>
            <a:ext cx="309480" cy="289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7E0792-7092-4C76-BC12-047449932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4245" y="5326785"/>
            <a:ext cx="309480" cy="2895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AC7C7-6BFF-4BD3-B187-AEEA0A1D1207}"/>
              </a:ext>
            </a:extLst>
          </p:cNvPr>
          <p:cNvSpPr txBox="1"/>
          <p:nvPr/>
        </p:nvSpPr>
        <p:spPr>
          <a:xfrm>
            <a:off x="7824044" y="1881031"/>
            <a:ext cx="1215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Race against the machine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E695DB-B212-4F36-9F7B-CB26244E4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84" y="5083586"/>
            <a:ext cx="1287780" cy="388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FBF48-4188-441C-A154-5E37F5024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17" y="3401141"/>
            <a:ext cx="2140366" cy="116996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220E0-35BB-4935-A006-4C1B6DCBB3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86" y="3285723"/>
            <a:ext cx="1678175" cy="1540479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7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349507-8859-4EC8-832C-1AEC837A5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580231"/>
            <a:ext cx="8134350" cy="8953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FEF19-1CFA-4F07-B9FF-AAE191B20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5"/>
          <a:stretch/>
        </p:blipFill>
        <p:spPr>
          <a:xfrm>
            <a:off x="1375526" y="2477534"/>
            <a:ext cx="2534633" cy="2226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1A16C-A800-4D9F-98D4-9F24955207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8"/>
          <a:stretch/>
        </p:blipFill>
        <p:spPr>
          <a:xfrm>
            <a:off x="4828684" y="2668081"/>
            <a:ext cx="2534632" cy="201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C6599-23D0-44BD-8596-4F3F934B56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02"/>
          <a:stretch/>
        </p:blipFill>
        <p:spPr>
          <a:xfrm>
            <a:off x="8281841" y="2654147"/>
            <a:ext cx="2351259" cy="20102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9D576C-E9EB-4591-9460-FB46C68D1AB6}"/>
              </a:ext>
            </a:extLst>
          </p:cNvPr>
          <p:cNvSpPr txBox="1"/>
          <p:nvPr/>
        </p:nvSpPr>
        <p:spPr>
          <a:xfrm>
            <a:off x="2407312" y="4920792"/>
            <a:ext cx="71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96067-A790-4A73-8B93-15B5FA58E6BA}"/>
              </a:ext>
            </a:extLst>
          </p:cNvPr>
          <p:cNvSpPr txBox="1"/>
          <p:nvPr/>
        </p:nvSpPr>
        <p:spPr>
          <a:xfrm>
            <a:off x="5613995" y="4920792"/>
            <a:ext cx="101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Refferals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EB39B-5998-4A71-B52F-440EDAAC4FA1}"/>
              </a:ext>
            </a:extLst>
          </p:cNvPr>
          <p:cNvSpPr txBox="1"/>
          <p:nvPr/>
        </p:nvSpPr>
        <p:spPr>
          <a:xfrm>
            <a:off x="8781261" y="4920792"/>
            <a:ext cx="168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8309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C8B44A-54EB-4F86-A5CB-75383BF6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50" y="1746202"/>
            <a:ext cx="4972577" cy="2735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B90D6-F608-44F5-967B-8075BE9A6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2713732"/>
            <a:ext cx="1800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de Beet</dc:creator>
  <cp:lastModifiedBy>Sam de Beet</cp:lastModifiedBy>
  <cp:revision>15</cp:revision>
  <dcterms:created xsi:type="dcterms:W3CDTF">2018-01-19T07:43:55Z</dcterms:created>
  <dcterms:modified xsi:type="dcterms:W3CDTF">2018-01-19T12:50:55Z</dcterms:modified>
</cp:coreProperties>
</file>