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0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9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698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3208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76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80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4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20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4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6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9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7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0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4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8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147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Computer science component 3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63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39690"/>
            <a:ext cx="9905998" cy="1478570"/>
          </a:xfrm>
        </p:spPr>
        <p:txBody>
          <a:bodyPr/>
          <a:lstStyle/>
          <a:p>
            <a:r>
              <a:rPr lang="en-GB" dirty="0" smtClean="0"/>
              <a:t>What is the problem?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18260"/>
            <a:ext cx="11050587" cy="483974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During boarder control flight missions, my client uses a notepad and pen to record the times and variables. They currently use different software that does the Jobs that they need and find this very messy and unorganised; my client wants a web application or a mobile app that can do all of the jobs they need in a single application.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60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are the stakeholders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The stakeholders are anyone who deals with the reports and write up of flight missions, such as the military, a drone business or a boarder control agency. </a:t>
            </a:r>
          </a:p>
          <a:p>
            <a:pPr marL="0" indent="0">
              <a:buNone/>
            </a:pPr>
            <a:r>
              <a:rPr lang="en-GB" dirty="0"/>
              <a:t>The stakeholders </a:t>
            </a:r>
            <a:r>
              <a:rPr lang="en-US" dirty="0" smtClean="0"/>
              <a:t>will </a:t>
            </a:r>
            <a:r>
              <a:rPr lang="en-US" dirty="0"/>
              <a:t>have a major impact on the programs development because not only they will see this project all the way through, giving me feedback at each </a:t>
            </a:r>
            <a:r>
              <a:rPr lang="en-US" dirty="0" smtClean="0"/>
              <a:t>stage, but </a:t>
            </a:r>
            <a:r>
              <a:rPr lang="en-US" dirty="0"/>
              <a:t>they will also directly influence the specification points that the </a:t>
            </a:r>
            <a:r>
              <a:rPr lang="en-US" dirty="0" smtClean="0"/>
              <a:t>program must </a:t>
            </a:r>
            <a:r>
              <a:rPr lang="en-US" dirty="0"/>
              <a:t>meet to be successful.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3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solutions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Currently, my client uses a notepad and pen and writes up the variables into a table. </a:t>
            </a:r>
          </a:p>
          <a:p>
            <a:r>
              <a:rPr lang="en-GB" dirty="0" smtClean="0"/>
              <a:t>I don’t think there's any existing software out there that does all of the things that my client wants, in a single package.</a:t>
            </a:r>
          </a:p>
          <a:p>
            <a:r>
              <a:rPr lang="en-GB" dirty="0"/>
              <a:t>My client wants to import </a:t>
            </a:r>
            <a:r>
              <a:rPr lang="en-GB" dirty="0" smtClean="0"/>
              <a:t>a KML. Google Maps and OpenStreetMap are software that can do this. </a:t>
            </a:r>
          </a:p>
          <a:p>
            <a:r>
              <a:rPr lang="en-GB" dirty="0" smtClean="0"/>
              <a:t>My client wants to export the days flight mission as a PDF. Adobe Acrobat is an existing software than converts documents to PDF. </a:t>
            </a:r>
          </a:p>
        </p:txBody>
      </p:sp>
    </p:spTree>
    <p:extLst>
      <p:ext uri="{BB962C8B-B14F-4D97-AF65-F5344CB8AC3E}">
        <p14:creationId xmlns:p14="http://schemas.microsoft.com/office/powerpoint/2010/main" val="3539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1050588" cy="460851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GUI</a:t>
            </a:r>
          </a:p>
          <a:p>
            <a:pPr lvl="1"/>
            <a:r>
              <a:rPr lang="en-GB" dirty="0" smtClean="0"/>
              <a:t>The program will have a simplistic design, having two options: one to input the values and one to view the values. If the user clicks on to the view values, a new window will display with all the dates of previous flight missions. If the user clicks on a particular date, they can add a timeline of events, import a KML file, and can export if needs </a:t>
            </a:r>
            <a:r>
              <a:rPr lang="en-GB" smtClean="0"/>
              <a:t>be.</a:t>
            </a:r>
          </a:p>
          <a:p>
            <a:pPr lvl="1"/>
            <a:endParaRPr lang="en-GB" dirty="0" smtClean="0"/>
          </a:p>
          <a:p>
            <a:r>
              <a:rPr lang="en-GB" dirty="0"/>
              <a:t>Take input these values which can be stored in the database. </a:t>
            </a:r>
          </a:p>
          <a:p>
            <a:r>
              <a:rPr lang="en-GB" dirty="0"/>
              <a:t>Import a KML (Keyhole Markup Language) </a:t>
            </a:r>
          </a:p>
          <a:p>
            <a:r>
              <a:rPr lang="en-GB" dirty="0"/>
              <a:t>View the inputs in a table </a:t>
            </a:r>
          </a:p>
          <a:p>
            <a:r>
              <a:rPr lang="en-GB" dirty="0"/>
              <a:t>Have the option to add a timeline of events during each flight mission</a:t>
            </a:r>
          </a:p>
          <a:p>
            <a:r>
              <a:rPr lang="en-GB" dirty="0"/>
              <a:t>Export as a PDF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490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47</TotalTime>
  <Words>369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Computer science component 3 </vt:lpstr>
      <vt:lpstr>What is the problem?</vt:lpstr>
      <vt:lpstr>Who are the stakeholders</vt:lpstr>
      <vt:lpstr>Existing solutions</vt:lpstr>
      <vt:lpstr>Key features</vt:lpstr>
    </vt:vector>
  </TitlesOfParts>
  <Company>Mildenhall College Academy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component 3</dc:title>
  <dc:creator>Samuel MacDonald</dc:creator>
  <cp:lastModifiedBy>Samuel MacDonald</cp:lastModifiedBy>
  <cp:revision>5</cp:revision>
  <dcterms:created xsi:type="dcterms:W3CDTF">2018-06-27T12:43:47Z</dcterms:created>
  <dcterms:modified xsi:type="dcterms:W3CDTF">2018-06-27T13:31:05Z</dcterms:modified>
</cp:coreProperties>
</file>