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8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9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9" r:id="rId5"/>
    <p:sldMasterId id="2147483811" r:id="rId6"/>
    <p:sldMasterId id="2147483817" r:id="rId7"/>
    <p:sldMasterId id="2147483855" r:id="rId8"/>
    <p:sldMasterId id="2147483866" r:id="rId9"/>
    <p:sldMasterId id="2147483946" r:id="rId10"/>
    <p:sldMasterId id="2147483948" r:id="rId11"/>
    <p:sldMasterId id="2147483982" r:id="rId12"/>
    <p:sldMasterId id="2147484043" r:id="rId13"/>
  </p:sldMasterIdLst>
  <p:notesMasterIdLst>
    <p:notesMasterId r:id="rId25"/>
  </p:notesMasterIdLst>
  <p:handoutMasterIdLst>
    <p:handoutMasterId r:id="rId26"/>
  </p:handoutMasterIdLst>
  <p:sldIdLst>
    <p:sldId id="702" r:id="rId14"/>
    <p:sldId id="849" r:id="rId15"/>
    <p:sldId id="850" r:id="rId16"/>
    <p:sldId id="851" r:id="rId17"/>
    <p:sldId id="839" r:id="rId18"/>
    <p:sldId id="852" r:id="rId19"/>
    <p:sldId id="853" r:id="rId20"/>
    <p:sldId id="854" r:id="rId21"/>
    <p:sldId id="855" r:id="rId22"/>
    <p:sldId id="856" r:id="rId23"/>
    <p:sldId id="848" r:id="rId24"/>
  </p:sldIdLst>
  <p:sldSz cx="9144000" cy="5143500" type="screen16x9"/>
  <p:notesSz cx="4691063" cy="8686800"/>
  <p:defaultTextStyle>
    <a:defPPr>
      <a:defRPr lang="en-US"/>
    </a:defPPr>
    <a:lvl1pPr marL="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C3DED2-41AF-4654-84C0-74D546F47BA8}">
          <p14:sldIdLst>
            <p14:sldId id="702"/>
            <p14:sldId id="849"/>
            <p14:sldId id="850"/>
            <p14:sldId id="851"/>
            <p14:sldId id="839"/>
            <p14:sldId id="852"/>
            <p14:sldId id="853"/>
            <p14:sldId id="854"/>
            <p14:sldId id="855"/>
            <p14:sldId id="856"/>
            <p14:sldId id="84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052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732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3" pos="192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2754" userDrawn="1">
          <p15:clr>
            <a:srgbClr val="A4A3A4"/>
          </p15:clr>
        </p15:guide>
        <p15:guide id="22" pos="5496" userDrawn="1">
          <p15:clr>
            <a:srgbClr val="A4A3A4"/>
          </p15:clr>
        </p15:guide>
        <p15:guide id="25" orient="horz" pos="3108">
          <p15:clr>
            <a:srgbClr val="A4A3A4"/>
          </p15:clr>
        </p15:guide>
        <p15:guide id="26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Danielle Ruess-Saltz" initials="DR" lastIdx="12" clrIdx="2">
    <p:extLst/>
  </p:cmAuthor>
  <p:cmAuthor id="4" name="John Hatz" initials="JH" lastIdx="33" clrIdx="3">
    <p:extLst/>
  </p:cmAuthor>
  <p:cmAuthor id="5" name="Jennifer Markowitz" initials="JM" lastIdx="1" clrIdx="4">
    <p:extLst/>
  </p:cmAuthor>
  <p:cmAuthor id="6" name="Jennifer Markowitz" initials="JM [2]" lastIdx="1" clrIdx="5">
    <p:extLst/>
  </p:cmAuthor>
  <p:cmAuthor id="7" name="Jennifer Markowitz" initials="JM [3]" lastIdx="1" clrIdx="6">
    <p:extLst/>
  </p:cmAuthor>
  <p:cmAuthor id="8" name="Jennifer Markowitz" initials="JM [4]" lastIdx="1" clrIdx="7">
    <p:extLst/>
  </p:cmAuthor>
  <p:cmAuthor id="9" name="Jennifer Markowitz" initials="JM [5]" lastIdx="1" clrIdx="8">
    <p:extLst/>
  </p:cmAuthor>
  <p:cmAuthor id="10" name="Emily Lovelidge" initials="EL" lastIdx="4" clrIdx="9">
    <p:extLst/>
  </p:cmAuthor>
  <p:cmAuthor id="11" name="Julie Longman" initials="JL" lastIdx="1" clrIdx="10">
    <p:extLst/>
  </p:cmAuthor>
  <p:cmAuthor id="12" name="Julie Longman" initials="JL [2]" lastIdx="1" clrIdx="11">
    <p:extLst/>
  </p:cmAuthor>
  <p:cmAuthor id="13" name="Julie Longman" initials="JL [3]" lastIdx="1" clrIdx="12">
    <p:extLst/>
  </p:cmAuthor>
  <p:cmAuthor id="14" name="Julie Longman" initials="JL [4]" lastIdx="1" clrIdx="13">
    <p:extLst/>
  </p:cmAuthor>
  <p:cmAuthor id="15" name="Julie Longman" initials="JL [5]" lastIdx="1" clrIdx="14">
    <p:extLst/>
  </p:cmAuthor>
  <p:cmAuthor id="16" name="Julie Longman" initials="JL [6]" lastIdx="1" clrIdx="1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2D7"/>
    <a:srgbClr val="B22746"/>
    <a:srgbClr val="3785AC"/>
    <a:srgbClr val="B0E7EF"/>
    <a:srgbClr val="A3C644"/>
    <a:srgbClr val="3B5369"/>
    <a:srgbClr val="199CB1"/>
    <a:srgbClr val="666666"/>
    <a:srgbClr val="4645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0" autoAdjust="0"/>
    <p:restoredTop sz="89404" autoAdjust="0"/>
  </p:normalViewPr>
  <p:slideViewPr>
    <p:cSldViewPr snapToGrid="0">
      <p:cViewPr varScale="1">
        <p:scale>
          <a:sx n="136" d="100"/>
          <a:sy n="136" d="100"/>
        </p:scale>
        <p:origin x="714" y="114"/>
      </p:cViewPr>
      <p:guideLst>
        <p:guide orient="horz" pos="2052"/>
        <p:guide orient="horz" pos="3544"/>
        <p:guide orient="horz" pos="732"/>
        <p:guide orient="horz" pos="3699"/>
        <p:guide pos="7299"/>
        <p:guide pos="192"/>
        <p:guide pos="6809"/>
        <p:guide pos="6888"/>
        <p:guide orient="horz" pos="280"/>
        <p:guide orient="horz" pos="2754"/>
        <p:guide pos="5496"/>
        <p:guide orient="horz" pos="3108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4" d="100"/>
        <a:sy n="104" d="100"/>
      </p:scale>
      <p:origin x="0" y="-7260"/>
    </p:cViewPr>
  </p:sorterViewPr>
  <p:notesViewPr>
    <p:cSldViewPr snapToGrid="0" snapToObjects="1">
      <p:cViewPr varScale="1">
        <p:scale>
          <a:sx n="109" d="100"/>
          <a:sy n="109" d="100"/>
        </p:scale>
        <p:origin x="-4352" y="-96"/>
      </p:cViewPr>
      <p:guideLst>
        <p:guide orient="horz" pos="2736"/>
        <p:guide pos="14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7185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r">
              <a:defRPr sz="1000"/>
            </a:lvl1pPr>
          </a:lstStyle>
          <a:p>
            <a:fld id="{7F5E9BF7-95E4-A242-BA1D-05FDCF603BE6}" type="datetime1">
              <a:rPr lang="en-US" smtClean="0"/>
              <a:t>2018-09-10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7185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r">
              <a:defRPr sz="10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7185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r">
              <a:defRPr sz="1000"/>
            </a:lvl1pPr>
          </a:lstStyle>
          <a:p>
            <a:fld id="{165DBCB1-0306-AD41-9452-11E7C08D5C04}" type="datetime1">
              <a:rPr lang="en-US" smtClean="0"/>
              <a:t>2018-09-10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9275" y="650875"/>
            <a:ext cx="5789613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420" tIns="38210" rIns="76420" bIns="382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vert="horz" lIns="76420" tIns="38210" rIns="76420" bIns="382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7185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r">
              <a:defRPr sz="10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AE90029-A909-AD4E-9775-A0D64990AD22}" type="slidenum">
              <a:rPr lang="en-US" smtClean="0">
                <a:solidFill>
                  <a:prstClr val="black"/>
                </a:solidFill>
              </a:rPr>
              <a:pPr defTabSz="914400"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6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2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6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3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6" y="1417375"/>
            <a:ext cx="7450669" cy="744805"/>
          </a:xfrm>
          <a:prstGeom prst="rect">
            <a:avLst/>
          </a:prstGeom>
        </p:spPr>
        <p:txBody>
          <a:bodyPr lIns="68576" tIns="0" rIns="68576" bIns="34289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70" y="2879526"/>
            <a:ext cx="2670477" cy="281614"/>
          </a:xfrm>
          <a:prstGeom prst="rect">
            <a:avLst/>
          </a:prstGeom>
          <a:solidFill>
            <a:schemeClr val="accent2"/>
          </a:solidFill>
        </p:spPr>
        <p:txBody>
          <a:bodyPr wrap="none" lIns="68576" tIns="27431" rIns="68576" bIns="34289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75" indent="0">
              <a:buFontTx/>
              <a:buNone/>
              <a:defRPr/>
            </a:lvl2pPr>
            <a:lvl3pPr marL="685749" indent="0">
              <a:buFontTx/>
              <a:buNone/>
              <a:defRPr/>
            </a:lvl3pPr>
            <a:lvl4pPr marL="1028624" indent="0">
              <a:buFontTx/>
              <a:buNone/>
              <a:defRPr/>
            </a:lvl4pPr>
            <a:lvl5pPr marL="137149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6" y="504829"/>
            <a:ext cx="1411591" cy="458881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08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1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4" y="1476452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2" y="1476452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3588258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4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400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7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4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8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7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4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8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5879117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 w/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801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569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077747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6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49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49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229656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077747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05099" y="1736946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298456" y="1736946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301099" y="1736946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319240" y="3796886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3298453" y="3796886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96024" y="3796886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34530928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2805213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4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9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91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6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10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8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33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33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746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2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8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9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6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10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8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400">
                <a:latin typeface="Arial Black"/>
                <a:cs typeface="Arial Black"/>
              </a:defRPr>
            </a:lvl2pPr>
            <a:lvl3pPr marL="914288" indent="0">
              <a:buNone/>
              <a:defRPr sz="1400">
                <a:latin typeface="Arial Black"/>
                <a:cs typeface="Arial Black"/>
              </a:defRPr>
            </a:lvl3pPr>
            <a:lvl4pPr marL="1371430" indent="0">
              <a:buNone/>
              <a:defRPr sz="1400">
                <a:latin typeface="Arial Black"/>
                <a:cs typeface="Arial Black"/>
              </a:defRPr>
            </a:lvl4pPr>
            <a:lvl5pPr marL="182857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8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8" y="1921138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8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8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8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81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801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606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87" marR="0" indent="-130287" algn="l" defTabSz="34285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43" indent="-21428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094551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9807964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90"/>
            <a:ext cx="6910388" cy="5048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33" y="3340102"/>
            <a:ext cx="6488113" cy="369326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4"/>
            <a:ext cx="3649662" cy="369326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224652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44" indent="-257144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44" indent="-257144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44" indent="-257144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4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44" indent="-257144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44" indent="-257144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250468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10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13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6" y="1476454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2" y="1476454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3588260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6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400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9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6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10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9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6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10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381150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2362563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200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200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200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200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4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9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9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9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9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57" indent="0">
              <a:buNone/>
              <a:defRPr sz="1400">
                <a:solidFill>
                  <a:schemeClr val="tx1"/>
                </a:solidFill>
              </a:defRPr>
            </a:lvl2pPr>
            <a:lvl3pPr marL="685715" indent="0">
              <a:buNone/>
              <a:defRPr sz="1400">
                <a:solidFill>
                  <a:schemeClr val="tx1"/>
                </a:solidFill>
              </a:defRPr>
            </a:lvl3pPr>
            <a:lvl4pPr marL="1028573" indent="0">
              <a:buNone/>
              <a:defRPr sz="1400">
                <a:solidFill>
                  <a:schemeClr val="tx1"/>
                </a:solidFill>
              </a:defRPr>
            </a:lvl4pPr>
            <a:lvl5pPr marL="137143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955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4102560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7" y="704279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6" y="704279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4" y="704279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4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4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8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9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2010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4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4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6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9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5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60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9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7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3128435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7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7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6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4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73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7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7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6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4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3132673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60344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885547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5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6022953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228570" marR="0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2" y="868369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41173776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8"/>
            <a:ext cx="2769306" cy="3712927"/>
          </a:xfrm>
        </p:spPr>
        <p:txBody>
          <a:bodyPr numCol="1"/>
          <a:lstStyle>
            <a:lvl2pPr marL="228570" marR="0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21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7741605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9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8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4" y="896709"/>
            <a:ext cx="4073407" cy="1605667"/>
          </a:xfrm>
        </p:spPr>
        <p:txBody>
          <a:bodyPr numCol="1"/>
          <a:lstStyle>
            <a:lvl2pPr marL="228570" marR="0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8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5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21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5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1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73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30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0" indent="0">
              <a:buNone/>
              <a:defRPr/>
            </a:lvl3pPr>
            <a:lvl4pPr marL="477714" indent="0">
              <a:buNone/>
              <a:defRPr/>
            </a:lvl4pPr>
            <a:lvl5pPr marL="642286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10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51" y="2834637"/>
            <a:ext cx="4073407" cy="1210556"/>
          </a:xfrm>
        </p:spPr>
        <p:txBody>
          <a:bodyPr numCol="2">
            <a:normAutofit/>
          </a:bodyPr>
          <a:lstStyle>
            <a:lvl2pPr marL="228570" marR="0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142" indent="-228570">
              <a:buSzPct val="120000"/>
              <a:buFontTx/>
              <a:buBlip>
                <a:blip r:embed="rId2"/>
              </a:buBlip>
              <a:defRPr sz="1000"/>
            </a:lvl3pPr>
            <a:lvl4pPr marL="649144" indent="-171430">
              <a:buSzPct val="120000"/>
              <a:buFontTx/>
              <a:buBlip>
                <a:blip r:embed="rId2"/>
              </a:buBlip>
              <a:defRPr sz="1000"/>
            </a:lvl4pPr>
            <a:lvl5pPr marL="813716" indent="-171430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0" marR="0" lvl="1" indent="-228570" algn="l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902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4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06484725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081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33142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847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200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200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200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200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4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9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9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9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9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0151373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08526"/>
            <a:ext cx="9144000" cy="4434974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5913952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534609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5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11" y="4011224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57" indent="0">
              <a:buNone/>
              <a:defRPr sz="3800" b="0" i="0" cap="all">
                <a:latin typeface="Arial Black"/>
                <a:cs typeface="Arial Black"/>
              </a:defRPr>
            </a:lvl2pPr>
            <a:lvl3pPr marL="685715" indent="0">
              <a:buNone/>
              <a:defRPr sz="3800" b="0" i="0" cap="all">
                <a:latin typeface="Arial Black"/>
                <a:cs typeface="Arial Black"/>
              </a:defRPr>
            </a:lvl3pPr>
            <a:lvl4pPr marL="1028573" indent="0">
              <a:buNone/>
              <a:defRPr sz="3800" b="0" i="0" cap="all">
                <a:latin typeface="Arial Black"/>
                <a:cs typeface="Arial Black"/>
              </a:defRPr>
            </a:lvl4pPr>
            <a:lvl5pPr marL="137143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11" y="3421583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57" indent="0">
              <a:buNone/>
              <a:defRPr sz="3800" b="0" i="0" cap="all">
                <a:latin typeface="Arial Black"/>
                <a:cs typeface="Arial Black"/>
              </a:defRPr>
            </a:lvl2pPr>
            <a:lvl3pPr marL="685715" indent="0">
              <a:buNone/>
              <a:defRPr sz="3800" b="0" i="0" cap="all">
                <a:latin typeface="Arial Black"/>
                <a:cs typeface="Arial Black"/>
              </a:defRPr>
            </a:lvl3pPr>
            <a:lvl4pPr marL="1028573" indent="0">
              <a:buNone/>
              <a:defRPr sz="3800" b="0" i="0" cap="all">
                <a:latin typeface="Arial Black"/>
                <a:cs typeface="Arial Black"/>
              </a:defRPr>
            </a:lvl4pPr>
            <a:lvl5pPr marL="137143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0" tIns="27431" rIns="137150" bIns="34289" anchor="t">
            <a:no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61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3" y="2457131"/>
            <a:ext cx="3958558" cy="28469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82867" tIns="34289" rIns="182867" bIns="34289">
            <a:sp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127329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8"/>
            <a:ext cx="5138256" cy="671720"/>
          </a:xfrm>
          <a:prstGeom prst="rect">
            <a:avLst/>
          </a:prstGeom>
          <a:solidFill>
            <a:srgbClr val="2FC2D9"/>
          </a:solidFill>
        </p:spPr>
        <p:txBody>
          <a:bodyPr wrap="none" lIns="182861" tIns="36572" rIns="182861" bIns="45716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48" indent="0">
              <a:buNone/>
              <a:defRPr sz="3800" b="0" i="0" cap="all">
                <a:latin typeface="Arial Black"/>
                <a:cs typeface="Arial Black"/>
              </a:defRPr>
            </a:lvl2pPr>
            <a:lvl3pPr marL="685698" indent="0">
              <a:buNone/>
              <a:defRPr sz="3800" b="0" i="0" cap="all">
                <a:latin typeface="Arial Black"/>
                <a:cs typeface="Arial Black"/>
              </a:defRPr>
            </a:lvl3pPr>
            <a:lvl4pPr marL="1028547" indent="0">
              <a:buNone/>
              <a:defRPr sz="3800" b="0" i="0" cap="all">
                <a:latin typeface="Arial Black"/>
                <a:cs typeface="Arial Black"/>
              </a:defRPr>
            </a:lvl4pPr>
            <a:lvl5pPr marL="1371396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2"/>
            <a:ext cx="3802954" cy="671720"/>
          </a:xfrm>
          <a:prstGeom prst="rect">
            <a:avLst/>
          </a:prstGeom>
          <a:solidFill>
            <a:srgbClr val="2FC2D9"/>
          </a:solidFill>
        </p:spPr>
        <p:txBody>
          <a:bodyPr wrap="none" lIns="182861" tIns="36572" rIns="182861" bIns="45716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48" indent="0">
              <a:buNone/>
              <a:defRPr sz="3800" b="0" i="0" cap="all">
                <a:latin typeface="Arial Black"/>
                <a:cs typeface="Arial Black"/>
              </a:defRPr>
            </a:lvl2pPr>
            <a:lvl3pPr marL="685698" indent="0">
              <a:buNone/>
              <a:defRPr sz="3800" b="0" i="0" cap="all">
                <a:latin typeface="Arial Black"/>
                <a:cs typeface="Arial Black"/>
              </a:defRPr>
            </a:lvl3pPr>
            <a:lvl4pPr marL="1028547" indent="0">
              <a:buNone/>
              <a:defRPr sz="3800" b="0" i="0" cap="all">
                <a:latin typeface="Arial Black"/>
                <a:cs typeface="Arial Black"/>
              </a:defRPr>
            </a:lvl4pPr>
            <a:lvl5pPr marL="1371396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10" y="2869953"/>
            <a:ext cx="5411023" cy="671718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61" tIns="36572" rIns="182861" bIns="45716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60" y="2496460"/>
            <a:ext cx="6488113" cy="692498"/>
          </a:xfrm>
          <a:prstGeom prst="rect">
            <a:avLst/>
          </a:prstGeom>
        </p:spPr>
        <p:txBody>
          <a:bodyPr lIns="68574" tIns="34289" rIns="68574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73902" cy="307768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32" tIns="45716" rIns="91432" bIns="45716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699235603"/>
      </p:ext>
    </p:extLst>
  </p:cSld>
  <p:clrMapOvr>
    <a:masterClrMapping/>
  </p:clrMapOvr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295" tIns="34289" rIns="68574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165799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7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97721" marR="0" indent="-97721" algn="l" defTabSz="25716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05740" tIns="25718" rIns="51435" bIns="25718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4224439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9569782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3367965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 algn="ctr">
              <a:buNone/>
              <a:defRPr sz="2100" baseline="0">
                <a:latin typeface="Trebuchet MS" panose="020B0603020202020204" pitchFamily="34" charset="0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76" tIns="34290" rIns="68576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25"/>
            </a:lvl1pPr>
            <a:lvl2pPr>
              <a:defRPr sz="1200"/>
            </a:lvl2pPr>
            <a:lvl3pPr>
              <a:defRPr sz="1125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72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8"/>
            <a:ext cx="8332740" cy="3167063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342866" indent="-342866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25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8983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5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4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2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8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9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74369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9"/>
            <a:ext cx="8329612" cy="3394472"/>
          </a:xfrm>
          <a:prstGeom prst="rect">
            <a:avLst/>
          </a:prstGeom>
        </p:spPr>
        <p:txBody>
          <a:bodyPr vert="horz" lIns="68576" tIns="34290" rIns="68576" bIns="34290" rtlCol="0">
            <a:normAutofit/>
          </a:bodyPr>
          <a:lstStyle>
            <a:lvl1pPr marL="130290" marR="0" indent="-130290" algn="l" defTabSz="34286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25" baseline="0"/>
            </a:lvl1pPr>
            <a:lvl2pPr marL="557157" indent="-21429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25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64257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9"/>
            <a:ext cx="3810584" cy="3394472"/>
          </a:xfrm>
          <a:prstGeom prst="rect">
            <a:avLst/>
          </a:prstGeom>
        </p:spPr>
        <p:txBody>
          <a:bodyPr vert="horz" lIns="68576" tIns="34290" rIns="68576" bIns="34290" rtlCol="0">
            <a:normAutofit/>
          </a:bodyPr>
          <a:lstStyle>
            <a:lvl1pPr marL="130290" marR="0" indent="-130290" algn="l" defTabSz="342866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732995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3"/>
            <a:ext cx="8329612" cy="3394472"/>
          </a:xfrm>
          <a:prstGeom prst="rect">
            <a:avLst/>
          </a:prstGeom>
        </p:spPr>
        <p:txBody>
          <a:bodyPr vert="horz" lIns="68576" tIns="34290" rIns="68576" bIns="34290" rtlCol="0">
            <a:normAutofit/>
          </a:bodyPr>
          <a:lstStyle>
            <a:lvl1pPr marL="130290" marR="0" indent="-130290" algn="l" defTabSz="342866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290" marR="0" lvl="0" indent="-130290" algn="l" defTabSz="3428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2" y="1073152"/>
            <a:ext cx="2760662" cy="219291"/>
          </a:xfrm>
          <a:prstGeom prst="rect">
            <a:avLst/>
          </a:prstGeom>
          <a:solidFill>
            <a:srgbClr val="39C2D7"/>
          </a:solidFill>
        </p:spPr>
        <p:txBody>
          <a:bodyPr wrap="square" lIns="68576" tIns="34290" rIns="68576" bIns="34290">
            <a:spAutoFit/>
          </a:bodyPr>
          <a:lstStyle>
            <a:lvl1pPr marL="0" indent="0" algn="l">
              <a:buNone/>
              <a:defRPr sz="975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LOREM IPSUM DOLOR AMET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364044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9231005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76" tIns="0" rIns="68576" bIns="34290" rtlCol="0" anchor="ctr">
            <a:normAutofit/>
          </a:bodyPr>
          <a:lstStyle>
            <a:lvl1pPr>
              <a:defRPr sz="2100" baseline="0">
                <a:latin typeface="+mj-lt"/>
              </a:defRPr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2" y="1321136"/>
            <a:ext cx="3840479" cy="2425365"/>
          </a:xfrm>
          <a:prstGeom prst="rect">
            <a:avLst/>
          </a:prstGeom>
        </p:spPr>
        <p:txBody>
          <a:bodyPr vert="horz" lIns="68576" tIns="34290" rIns="68576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25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2" y="1321135"/>
            <a:ext cx="3921125" cy="2730165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3" y="152005"/>
            <a:ext cx="1236221" cy="406796"/>
          </a:xfrm>
          <a:prstGeom prst="rect">
            <a:avLst/>
          </a:prstGeom>
        </p:spPr>
        <p:txBody>
          <a:bodyPr lIns="68576" tIns="34290" rIns="68576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5372429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6" tIns="34290" rIns="68576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1" tIns="27430" rIns="137151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25" b="0" i="0" cap="all">
                <a:latin typeface="Arial Black"/>
                <a:cs typeface="Arial Black"/>
              </a:defRPr>
            </a:lvl2pPr>
            <a:lvl3pPr marL="685732" indent="0">
              <a:buNone/>
              <a:defRPr sz="3825" b="0" i="0" cap="all">
                <a:latin typeface="Arial Black"/>
                <a:cs typeface="Arial Black"/>
              </a:defRPr>
            </a:lvl3pPr>
            <a:lvl4pPr marL="1028598" indent="0">
              <a:buNone/>
              <a:defRPr sz="3825" b="0" i="0" cap="all">
                <a:latin typeface="Arial Black"/>
                <a:cs typeface="Arial Black"/>
              </a:defRPr>
            </a:lvl4pPr>
            <a:lvl5pPr marL="137146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1" tIns="27430" rIns="137151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25" b="0" i="0" cap="all">
                <a:latin typeface="Arial Black"/>
                <a:cs typeface="Arial Black"/>
              </a:defRPr>
            </a:lvl2pPr>
            <a:lvl3pPr marL="685732" indent="0">
              <a:buNone/>
              <a:defRPr sz="3825" b="0" i="0" cap="all">
                <a:latin typeface="Arial Black"/>
                <a:cs typeface="Arial Black"/>
              </a:defRPr>
            </a:lvl3pPr>
            <a:lvl4pPr marL="1028598" indent="0">
              <a:buNone/>
              <a:defRPr sz="3825" b="0" i="0" cap="all">
                <a:latin typeface="Arial Black"/>
                <a:cs typeface="Arial Black"/>
              </a:defRPr>
            </a:lvl4pPr>
            <a:lvl5pPr marL="137146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51" tIns="27430" rIns="137151" bIns="34290" anchor="t">
            <a:spAutoFit/>
          </a:bodyPr>
          <a:lstStyle>
            <a:lvl1pPr algn="l">
              <a:defRPr sz="3825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1" y="2457129"/>
            <a:ext cx="3794877" cy="28854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6" tIns="34290" rIns="68576" bIns="34290">
            <a:spAutoFit/>
          </a:bodyPr>
          <a:lstStyle>
            <a:lvl1pPr marL="0" indent="0">
              <a:buNone/>
              <a:defRPr sz="1425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74260159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1" tIns="27430" rIns="137151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25" b="0" i="0" cap="all">
                <a:latin typeface="Arial Black"/>
                <a:cs typeface="Arial Black"/>
              </a:defRPr>
            </a:lvl2pPr>
            <a:lvl3pPr marL="685732" indent="0">
              <a:buNone/>
              <a:defRPr sz="3825" b="0" i="0" cap="all">
                <a:latin typeface="Arial Black"/>
                <a:cs typeface="Arial Black"/>
              </a:defRPr>
            </a:lvl3pPr>
            <a:lvl4pPr marL="1028598" indent="0">
              <a:buNone/>
              <a:defRPr sz="3825" b="0" i="0" cap="all">
                <a:latin typeface="Arial Black"/>
                <a:cs typeface="Arial Black"/>
              </a:defRPr>
            </a:lvl4pPr>
            <a:lvl5pPr marL="137146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1" tIns="27430" rIns="137151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25" b="0" i="0" cap="all">
                <a:latin typeface="Arial Black"/>
                <a:cs typeface="Arial Black"/>
              </a:defRPr>
            </a:lvl2pPr>
            <a:lvl3pPr marL="685732" indent="0">
              <a:buNone/>
              <a:defRPr sz="3825" b="0" i="0" cap="all">
                <a:latin typeface="Arial Black"/>
                <a:cs typeface="Arial Black"/>
              </a:defRPr>
            </a:lvl3pPr>
            <a:lvl4pPr marL="1028598" indent="0">
              <a:buNone/>
              <a:defRPr sz="3825" b="0" i="0" cap="all">
                <a:latin typeface="Arial Black"/>
                <a:cs typeface="Arial Black"/>
              </a:defRPr>
            </a:lvl4pPr>
            <a:lvl5pPr marL="137146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51" tIns="27430" rIns="137151" bIns="34290" anchor="t">
            <a:spAutoFit/>
          </a:bodyPr>
          <a:lstStyle>
            <a:lvl1pPr algn="l">
              <a:defRPr sz="3825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1" y="2457129"/>
            <a:ext cx="3794877" cy="28854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6" tIns="34290" rIns="68576" bIns="34290">
            <a:spAutoFit/>
          </a:bodyPr>
          <a:lstStyle>
            <a:lvl1pPr marL="0" indent="0">
              <a:buNone/>
              <a:defRPr sz="1425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4287022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85000"/>
              </a:lnSpc>
            </a:pPr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76" tIns="34290" rIns="68576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75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34024283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ry_2in1-UPD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363542" y="1321135"/>
            <a:ext cx="3921125" cy="2730165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6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4866790" y="1321135"/>
            <a:ext cx="3921125" cy="2730165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21396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54224602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6" tIns="34290" rIns="68576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7"/>
            <a:ext cx="6910388" cy="577081"/>
          </a:xfrm>
          <a:prstGeom prst="rect">
            <a:avLst/>
          </a:prstGeom>
        </p:spPr>
        <p:txBody>
          <a:bodyPr lIns="68576" tIns="34290" rIns="68576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25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4" y="3340104"/>
            <a:ext cx="6488113" cy="288541"/>
          </a:xfrm>
          <a:prstGeom prst="rect">
            <a:avLst/>
          </a:prstGeom>
        </p:spPr>
        <p:txBody>
          <a:bodyPr lIns="68576" tIns="34290" rIns="68576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2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90" rIns="68576" bIns="34290">
            <a:normAutofit/>
          </a:bodyPr>
          <a:lstStyle>
            <a:lvl1pPr marL="0" indent="0">
              <a:buNone/>
              <a:defRPr sz="1425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90" rIns="68576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712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5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7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4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59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8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6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3128433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5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7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4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71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5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7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4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3132671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0577490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/>
        </p:spPr>
        <p:txBody>
          <a:bodyPr lIns="359974" tIns="45718" rIns="91434" bIns="45718" anchor="ctr" anchorCtr="0">
            <a:normAutofit/>
          </a:bodyPr>
          <a:lstStyle>
            <a:lvl1pPr marL="0" indent="0">
              <a:buNone/>
              <a:defRPr sz="2100" b="1" i="0" baseline="0">
                <a:latin typeface="+mj-lt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261288" y="952902"/>
            <a:ext cx="2697814" cy="3842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25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25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ipsum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lorem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355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31956" y="690722"/>
            <a:ext cx="74048" cy="416263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36597" y="746131"/>
            <a:ext cx="25223" cy="410722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 flipV="1">
            <a:off x="6734787" y="556003"/>
            <a:ext cx="62849" cy="42973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16040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2146" y="2216157"/>
            <a:ext cx="1756120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39" indent="0">
              <a:buNone/>
              <a:defRPr sz="825"/>
            </a:lvl2pPr>
            <a:lvl3pPr marL="685681" indent="0">
              <a:buNone/>
              <a:defRPr sz="825"/>
            </a:lvl3pPr>
            <a:lvl4pPr marL="1028522" indent="0">
              <a:buNone/>
              <a:defRPr sz="825"/>
            </a:lvl4pPr>
            <a:lvl5pPr marL="1371362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40922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7533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483" y="2216157"/>
            <a:ext cx="1735308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39" indent="0">
              <a:buNone/>
              <a:defRPr sz="825"/>
            </a:lvl2pPr>
            <a:lvl3pPr marL="685681" indent="0">
              <a:buNone/>
              <a:defRPr sz="825"/>
            </a:lvl3pPr>
            <a:lvl4pPr marL="1028522" indent="0">
              <a:buNone/>
              <a:defRPr sz="825"/>
            </a:lvl4pPr>
            <a:lvl5pPr marL="1371362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72059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63040" y="2216157"/>
            <a:ext cx="1718728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39" indent="0">
              <a:buNone/>
              <a:defRPr sz="825"/>
            </a:lvl2pPr>
            <a:lvl3pPr marL="685681" indent="0">
              <a:buNone/>
              <a:defRPr sz="825"/>
            </a:lvl3pPr>
            <a:lvl4pPr marL="1028522" indent="0">
              <a:buNone/>
              <a:defRPr sz="825"/>
            </a:lvl4pPr>
            <a:lvl5pPr marL="1371362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04098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996364" y="2216157"/>
            <a:ext cx="1779960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39" indent="0">
              <a:buNone/>
              <a:defRPr sz="825"/>
            </a:lvl2pPr>
            <a:lvl3pPr marL="685681" indent="0">
              <a:buNone/>
              <a:defRPr sz="825"/>
            </a:lvl3pPr>
            <a:lvl4pPr marL="1028522" indent="0">
              <a:buNone/>
              <a:defRPr sz="825"/>
            </a:lvl4pPr>
            <a:lvl5pPr marL="1371362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049426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05446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02849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303807794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17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15" y="3947727"/>
            <a:ext cx="5012243" cy="647098"/>
          </a:xfrm>
          <a:prstGeom prst="rect">
            <a:avLst/>
          </a:prstGeom>
          <a:solidFill>
            <a:srgbClr val="2FC2D9"/>
          </a:solidFill>
        </p:spPr>
        <p:txBody>
          <a:bodyPr wrap="none" lIns="137135" tIns="27430" rIns="137135" bIns="34286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21" indent="0">
              <a:buNone/>
              <a:defRPr sz="3825" b="0" i="0" cap="all">
                <a:latin typeface="Arial Black"/>
                <a:cs typeface="Arial Black"/>
              </a:defRPr>
            </a:lvl2pPr>
            <a:lvl3pPr marL="685647" indent="0">
              <a:buNone/>
              <a:defRPr sz="3825" b="0" i="0" cap="all">
                <a:latin typeface="Arial Black"/>
                <a:cs typeface="Arial Black"/>
              </a:defRPr>
            </a:lvl3pPr>
            <a:lvl4pPr marL="1028471" indent="0">
              <a:buNone/>
              <a:defRPr sz="3825" b="0" i="0" cap="all">
                <a:latin typeface="Arial Black"/>
                <a:cs typeface="Arial Black"/>
              </a:defRPr>
            </a:lvl4pPr>
            <a:lvl5pPr marL="137129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9" y="3394371"/>
            <a:ext cx="3688163" cy="647098"/>
          </a:xfrm>
          <a:prstGeom prst="rect">
            <a:avLst/>
          </a:prstGeom>
          <a:solidFill>
            <a:srgbClr val="2FC2D9"/>
          </a:solidFill>
        </p:spPr>
        <p:txBody>
          <a:bodyPr wrap="none" lIns="137135" tIns="27430" rIns="137135" bIns="34286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21" indent="0">
              <a:buNone/>
              <a:defRPr sz="3825" b="0" i="0" cap="all">
                <a:latin typeface="Arial Black"/>
                <a:cs typeface="Arial Black"/>
              </a:defRPr>
            </a:lvl2pPr>
            <a:lvl3pPr marL="685647" indent="0">
              <a:buNone/>
              <a:defRPr sz="3825" b="0" i="0" cap="all">
                <a:latin typeface="Arial Black"/>
                <a:cs typeface="Arial Black"/>
              </a:defRPr>
            </a:lvl3pPr>
            <a:lvl4pPr marL="1028471" indent="0">
              <a:buNone/>
              <a:defRPr sz="3825" b="0" i="0" cap="all">
                <a:latin typeface="Arial Black"/>
                <a:cs typeface="Arial Black"/>
              </a:defRPr>
            </a:lvl4pPr>
            <a:lvl5pPr marL="137129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11" y="2869953"/>
            <a:ext cx="5286357" cy="647098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35" tIns="27430" rIns="137135" bIns="34286" anchor="t">
            <a:spAutoFit/>
          </a:bodyPr>
          <a:lstStyle>
            <a:lvl1pPr algn="l">
              <a:defRPr sz="3825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63" y="2496460"/>
            <a:ext cx="6488113" cy="692498"/>
          </a:xfrm>
          <a:prstGeom prst="rect">
            <a:avLst/>
          </a:prstGeom>
        </p:spPr>
        <p:txBody>
          <a:bodyPr lIns="68570" tIns="34289" rIns="68570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41"/>
            <a:ext cx="3794865" cy="2885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0" tIns="34286" rIns="68570" bIns="34286">
            <a:spAutoFit/>
          </a:bodyPr>
          <a:lstStyle>
            <a:lvl1pPr marL="0" indent="0">
              <a:buNone/>
              <a:defRPr sz="1425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66193382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8996696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7" y="1321136"/>
            <a:ext cx="3840480" cy="2425365"/>
          </a:xfrm>
          <a:prstGeom prst="rect">
            <a:avLst/>
          </a:prstGeom>
        </p:spPr>
        <p:txBody>
          <a:bodyPr vert="horz" lIns="68576" tIns="34290" rIns="68576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25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840480" cy="2730165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0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918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6" tIns="34290" rIns="68576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1" tIns="27430" rIns="137151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25" b="0" i="0" cap="all">
                <a:latin typeface="Arial Black"/>
                <a:cs typeface="Arial Black"/>
              </a:defRPr>
            </a:lvl2pPr>
            <a:lvl3pPr marL="685732" indent="0">
              <a:buNone/>
              <a:defRPr sz="3825" b="0" i="0" cap="all">
                <a:latin typeface="Arial Black"/>
                <a:cs typeface="Arial Black"/>
              </a:defRPr>
            </a:lvl3pPr>
            <a:lvl4pPr marL="1028598" indent="0">
              <a:buNone/>
              <a:defRPr sz="3825" b="0" i="0" cap="all">
                <a:latin typeface="Arial Black"/>
                <a:cs typeface="Arial Black"/>
              </a:defRPr>
            </a:lvl4pPr>
            <a:lvl5pPr marL="137146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1" tIns="27430" rIns="137151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25" b="0" i="0" cap="all">
                <a:latin typeface="Arial Black"/>
                <a:cs typeface="Arial Black"/>
              </a:defRPr>
            </a:lvl2pPr>
            <a:lvl3pPr marL="685732" indent="0">
              <a:buNone/>
              <a:defRPr sz="3825" b="0" i="0" cap="all">
                <a:latin typeface="Arial Black"/>
                <a:cs typeface="Arial Black"/>
              </a:defRPr>
            </a:lvl3pPr>
            <a:lvl4pPr marL="1028598" indent="0">
              <a:buNone/>
              <a:defRPr sz="3825" b="0" i="0" cap="all">
                <a:latin typeface="Arial Black"/>
                <a:cs typeface="Arial Black"/>
              </a:defRPr>
            </a:lvl4pPr>
            <a:lvl5pPr marL="1371464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51" tIns="27430" rIns="137151" bIns="34290" anchor="t">
            <a:spAutoFit/>
          </a:bodyPr>
          <a:lstStyle>
            <a:lvl1pPr algn="l">
              <a:defRPr sz="3825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1" y="2457129"/>
            <a:ext cx="3794877" cy="28854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6" tIns="34290" rIns="68576" bIns="34290">
            <a:spAutoFit/>
          </a:bodyPr>
          <a:lstStyle>
            <a:lvl1pPr marL="0" indent="0">
              <a:buNone/>
              <a:defRPr sz="1425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51648835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4496797" y="696244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2747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3315" y="696244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638957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4 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4572000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363538" y="1321139"/>
            <a:ext cx="3994278" cy="1298497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898756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363538" y="3387956"/>
            <a:ext cx="3994278" cy="1298497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8" y="2965573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4786185" y="1318577"/>
            <a:ext cx="3994278" cy="1298497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86186" y="896194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86185" y="3387956"/>
            <a:ext cx="3994278" cy="1298497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186" y="2965573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4876082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091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926582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9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47" tIns="27430" rIns="137147" bIns="34286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48" indent="0">
              <a:buNone/>
              <a:defRPr sz="3825" b="0" i="0" cap="all">
                <a:latin typeface="Arial Black"/>
                <a:cs typeface="Arial Black"/>
              </a:defRPr>
            </a:lvl2pPr>
            <a:lvl3pPr marL="685698" indent="0">
              <a:buNone/>
              <a:defRPr sz="3825" b="0" i="0" cap="all">
                <a:latin typeface="Arial Black"/>
                <a:cs typeface="Arial Black"/>
              </a:defRPr>
            </a:lvl3pPr>
            <a:lvl4pPr marL="1028547" indent="0">
              <a:buNone/>
              <a:defRPr sz="3825" b="0" i="0" cap="all">
                <a:latin typeface="Arial Black"/>
                <a:cs typeface="Arial Black"/>
              </a:defRPr>
            </a:lvl4pPr>
            <a:lvl5pPr marL="1371396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10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47" tIns="27430" rIns="137147" bIns="34286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48" indent="0">
              <a:buNone/>
              <a:defRPr sz="3825" b="0" i="0" cap="all">
                <a:latin typeface="Arial Black"/>
                <a:cs typeface="Arial Black"/>
              </a:defRPr>
            </a:lvl2pPr>
            <a:lvl3pPr marL="685698" indent="0">
              <a:buNone/>
              <a:defRPr sz="3825" b="0" i="0" cap="all">
                <a:latin typeface="Arial Black"/>
                <a:cs typeface="Arial Black"/>
              </a:defRPr>
            </a:lvl3pPr>
            <a:lvl4pPr marL="1028547" indent="0">
              <a:buNone/>
              <a:defRPr sz="3825" b="0" i="0" cap="all">
                <a:latin typeface="Arial Black"/>
                <a:cs typeface="Arial Black"/>
              </a:defRPr>
            </a:lvl4pPr>
            <a:lvl5pPr marL="1371396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47" tIns="27430" rIns="137147" bIns="34286" anchor="t">
            <a:spAutoFit/>
          </a:bodyPr>
          <a:lstStyle>
            <a:lvl1pPr algn="l">
              <a:defRPr sz="3825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9" y="2496460"/>
            <a:ext cx="6488113" cy="692498"/>
          </a:xfrm>
          <a:prstGeom prst="rect">
            <a:avLst/>
          </a:prstGeom>
        </p:spPr>
        <p:txBody>
          <a:bodyPr lIns="68574" tIns="34289" rIns="68574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32"/>
            <a:ext cx="3794873" cy="2885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4" tIns="34286" rIns="68574" bIns="34286">
            <a:spAutoFit/>
          </a:bodyPr>
          <a:lstStyle>
            <a:lvl1pPr marL="0" indent="0">
              <a:buNone/>
              <a:defRPr sz="1425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34171560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6" tIns="34290" rIns="68576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76" tIns="34290" rIns="68576" bIns="34290"/>
          <a:lstStyle>
            <a:lvl1pPr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5687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6" tIns="34290" rIns="68576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76" tIns="34290" rIns="68576" bIns="34290"/>
          <a:lstStyle>
            <a:lvl1pPr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669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3"/>
            <a:ext cx="8329612" cy="3394472"/>
          </a:xfrm>
          <a:prstGeom prst="rect">
            <a:avLst/>
          </a:prstGeom>
        </p:spPr>
        <p:txBody>
          <a:bodyPr vert="horz" lIns="68576" tIns="34290" rIns="68576" bIns="34290" rtlCol="0">
            <a:normAutofit/>
          </a:bodyPr>
          <a:lstStyle>
            <a:lvl1pPr marL="130287" marR="0" indent="-130287" algn="l" defTabSz="342857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287" marR="0" lvl="0" indent="-130287" algn="l" defTabSz="3428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87" marR="0" lvl="0" indent="-130287" algn="l" defTabSz="34285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87" marR="0" lvl="0" indent="-130287" algn="l" defTabSz="34285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87" marR="0" lvl="0" indent="-130287" algn="l" defTabSz="34285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2" y="1073152"/>
            <a:ext cx="2760662" cy="219291"/>
          </a:xfrm>
          <a:prstGeom prst="rect">
            <a:avLst/>
          </a:prstGeom>
          <a:solidFill>
            <a:srgbClr val="39C2D7"/>
          </a:solidFill>
        </p:spPr>
        <p:txBody>
          <a:bodyPr wrap="square" lIns="68576" tIns="34290" rIns="68576" bIns="34290">
            <a:spAutoFit/>
          </a:bodyPr>
          <a:lstStyle>
            <a:lvl1pPr marL="0" indent="0" algn="l">
              <a:buNone/>
              <a:defRPr sz="975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39974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51431" tIns="25718" rIns="51431" bIns="25718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51431" tIns="25718" rIns="51431" bIns="25718"/>
          <a:lstStyle>
            <a:lvl1pPr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4816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 userDrawn="1">
            <p:extLst/>
          </p:nvPr>
        </p:nvGraphicFramePr>
        <p:xfrm>
          <a:off x="1" y="699517"/>
          <a:ext cx="9144002" cy="414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16937"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>
                        <a:solidFill>
                          <a:schemeClr val="bg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>
                        <a:solidFill>
                          <a:schemeClr val="bg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49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4" tIns="45718" rIns="91434" bIns="45718" anchor="ctr" anchorCtr="0">
            <a:normAutofit/>
          </a:bodyPr>
          <a:lstStyle>
            <a:lvl1pPr marL="0" indent="0">
              <a:buNone/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930664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2476174"/>
      </p:ext>
    </p:extLst>
  </p:cSld>
  <p:clrMapOvr>
    <a:masterClrMapping/>
  </p:clrMapOvr>
  <p:hf sldNum="0"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9"/>
            <a:ext cx="3810584" cy="3394472"/>
          </a:xfrm>
          <a:prstGeom prst="rect">
            <a:avLst/>
          </a:prstGeom>
        </p:spPr>
        <p:txBody>
          <a:bodyPr vert="horz" lIns="68576" tIns="34290" rIns="68576" bIns="34290" rtlCol="0">
            <a:normAutofit/>
          </a:bodyPr>
          <a:lstStyle>
            <a:lvl1pPr marL="130287" marR="0" indent="-130287" algn="l" defTabSz="342857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87" marR="0" lvl="0" indent="-130287" algn="l" defTabSz="34285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87" marR="0" lvl="0" indent="-130287" algn="l" defTabSz="34285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87" marR="0" lvl="0" indent="-130287" algn="l" defTabSz="34285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291409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76" tIns="0" rIns="68576" bIns="34290" rtlCol="0" anchor="ctr">
            <a:normAutofit/>
          </a:bodyPr>
          <a:lstStyle>
            <a:lvl1pPr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2" y="1321136"/>
            <a:ext cx="3840479" cy="2425365"/>
          </a:xfrm>
          <a:prstGeom prst="rect">
            <a:avLst/>
          </a:prstGeom>
        </p:spPr>
        <p:txBody>
          <a:bodyPr vert="horz" lIns="68576" tIns="34290" rIns="68576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25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2" y="1321135"/>
            <a:ext cx="3921125" cy="2730165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3" y="152005"/>
            <a:ext cx="1236221" cy="406796"/>
          </a:xfrm>
          <a:prstGeom prst="rect">
            <a:avLst/>
          </a:prstGeom>
        </p:spPr>
        <p:txBody>
          <a:bodyPr lIns="68576" tIns="34290" rIns="68576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8843857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76" tIns="0" rIns="68576" bIns="34290" rtlCol="0" anchor="ctr">
            <a:normAutofit/>
          </a:bodyPr>
          <a:lstStyle>
            <a:lvl1pPr>
              <a:defRPr lang="en-US" sz="21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2" y="1321136"/>
            <a:ext cx="3840479" cy="2425365"/>
          </a:xfrm>
          <a:prstGeom prst="rect">
            <a:avLst/>
          </a:prstGeom>
        </p:spPr>
        <p:txBody>
          <a:bodyPr vert="horz" lIns="68576" tIns="34290" rIns="68576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25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2" y="1321135"/>
            <a:ext cx="3921125" cy="2730165"/>
          </a:xfrm>
          <a:prstGeom prst="rect">
            <a:avLst/>
          </a:prstGeom>
        </p:spPr>
        <p:txBody>
          <a:bodyPr lIns="68576" tIns="34290" rIns="68576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25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3" y="152005"/>
            <a:ext cx="1236221" cy="406796"/>
          </a:xfrm>
          <a:prstGeom prst="rect">
            <a:avLst/>
          </a:prstGeom>
        </p:spPr>
        <p:txBody>
          <a:bodyPr lIns="68576" tIns="34290" rIns="68576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50" y="990997"/>
            <a:ext cx="1448145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l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3938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5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804024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99516"/>
            <a:ext cx="9144000" cy="69951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0" tIns="34290" rIns="68576" bIns="34290" anchor="ctr" anchorCtr="0">
            <a:normAutofit/>
          </a:bodyPr>
          <a:lstStyle>
            <a:lvl1pPr marL="0" indent="0" algn="ctr">
              <a:buNone/>
              <a:defRPr lang="en-US" sz="2100" kern="1200" cap="all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1399032"/>
            <a:ext cx="9139428" cy="119176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3492500"/>
            <a:ext cx="9139428" cy="137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590801"/>
            <a:ext cx="9139428" cy="901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5616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84359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63" y="70832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21" y="699520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33504" y="1972363"/>
            <a:ext cx="972054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ctr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7"/>
            <a:ext cx="1973262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66" indent="0">
              <a:buNone/>
              <a:defRPr sz="825"/>
            </a:lvl2pPr>
            <a:lvl3pPr marL="685732" indent="0">
              <a:buNone/>
              <a:defRPr sz="825"/>
            </a:lvl3pPr>
            <a:lvl4pPr marL="1028598" indent="0">
              <a:buNone/>
              <a:defRPr sz="825"/>
            </a:lvl4pPr>
            <a:lvl5pPr marL="1371464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6"/>
            <a:ext cx="1777278" cy="2009775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>
              <a:buNone/>
              <a:defRPr sz="1125"/>
            </a:lvl1pPr>
          </a:lstStyle>
          <a:p>
            <a:pPr lvl="0">
              <a:lnSpc>
                <a:spcPct val="110000"/>
              </a:lnSpc>
            </a:pPr>
            <a:r>
              <a:rPr lang="en-US" sz="1125" err="1">
                <a:solidFill>
                  <a:srgbClr val="444444"/>
                </a:solidFill>
              </a:rPr>
              <a:t>Lorem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ipsum</a:t>
            </a:r>
            <a:r>
              <a:rPr lang="en-US" sz="1125">
                <a:solidFill>
                  <a:srgbClr val="444444"/>
                </a:solidFill>
              </a:rPr>
              <a:t> dolor sit </a:t>
            </a:r>
            <a:r>
              <a:rPr lang="en-US" sz="1125" err="1">
                <a:solidFill>
                  <a:srgbClr val="444444"/>
                </a:solidFill>
              </a:rPr>
              <a:t>amet</a:t>
            </a:r>
            <a:r>
              <a:rPr lang="en-US" sz="1125">
                <a:solidFill>
                  <a:srgbClr val="444444"/>
                </a:solidFill>
              </a:rPr>
              <a:t>, </a:t>
            </a:r>
            <a:r>
              <a:rPr lang="en-US" sz="1125" err="1">
                <a:solidFill>
                  <a:srgbClr val="444444"/>
                </a:solidFill>
              </a:rPr>
              <a:t>consectetur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adipiscing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elit</a:t>
            </a:r>
            <a:r>
              <a:rPr lang="en-US" sz="1125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40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59048" y="1972363"/>
            <a:ext cx="972054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ctr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7"/>
            <a:ext cx="1973262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66" indent="0">
              <a:buNone/>
              <a:defRPr sz="825"/>
            </a:lvl2pPr>
            <a:lvl3pPr marL="685732" indent="0">
              <a:buNone/>
              <a:defRPr sz="825"/>
            </a:lvl3pPr>
            <a:lvl4pPr marL="1028598" indent="0">
              <a:buNone/>
              <a:defRPr sz="825"/>
            </a:lvl4pPr>
            <a:lvl5pPr marL="1371464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6"/>
            <a:ext cx="1777278" cy="2009775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>
              <a:buNone/>
              <a:defRPr sz="1125"/>
            </a:lvl1pPr>
          </a:lstStyle>
          <a:p>
            <a:pPr lvl="0">
              <a:lnSpc>
                <a:spcPct val="110000"/>
              </a:lnSpc>
            </a:pPr>
            <a:r>
              <a:rPr lang="en-US" sz="1125" err="1">
                <a:solidFill>
                  <a:srgbClr val="444444"/>
                </a:solidFill>
              </a:rPr>
              <a:t>Lorem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ipsum</a:t>
            </a:r>
            <a:r>
              <a:rPr lang="en-US" sz="1125">
                <a:solidFill>
                  <a:srgbClr val="444444"/>
                </a:solidFill>
              </a:rPr>
              <a:t> dolor sit </a:t>
            </a:r>
            <a:r>
              <a:rPr lang="en-US" sz="1125" err="1">
                <a:solidFill>
                  <a:srgbClr val="444444"/>
                </a:solidFill>
              </a:rPr>
              <a:t>amet</a:t>
            </a:r>
            <a:r>
              <a:rPr lang="en-US" sz="1125">
                <a:solidFill>
                  <a:srgbClr val="444444"/>
                </a:solidFill>
              </a:rPr>
              <a:t>, </a:t>
            </a:r>
            <a:r>
              <a:rPr lang="en-US" sz="1125" err="1">
                <a:solidFill>
                  <a:srgbClr val="444444"/>
                </a:solidFill>
              </a:rPr>
              <a:t>consectetur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adipiscing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elit</a:t>
            </a:r>
            <a:r>
              <a:rPr lang="en-US" sz="1125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31048" y="1972363"/>
            <a:ext cx="972054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ctr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7"/>
            <a:ext cx="1973262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66" indent="0">
              <a:buNone/>
              <a:defRPr sz="825"/>
            </a:lvl2pPr>
            <a:lvl3pPr marL="685732" indent="0">
              <a:buNone/>
              <a:defRPr sz="825"/>
            </a:lvl3pPr>
            <a:lvl4pPr marL="1028598" indent="0">
              <a:buNone/>
              <a:defRPr sz="825"/>
            </a:lvl4pPr>
            <a:lvl5pPr marL="1371464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6"/>
            <a:ext cx="1777278" cy="2009775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>
              <a:buNone/>
              <a:defRPr sz="1125"/>
            </a:lvl1pPr>
          </a:lstStyle>
          <a:p>
            <a:pPr lvl="0">
              <a:lnSpc>
                <a:spcPct val="110000"/>
              </a:lnSpc>
            </a:pPr>
            <a:r>
              <a:rPr lang="en-US" sz="1125" err="1">
                <a:solidFill>
                  <a:srgbClr val="444444"/>
                </a:solidFill>
              </a:rPr>
              <a:t>Lorem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ipsum</a:t>
            </a:r>
            <a:r>
              <a:rPr lang="en-US" sz="1125">
                <a:solidFill>
                  <a:srgbClr val="444444"/>
                </a:solidFill>
              </a:rPr>
              <a:t> dolor sit </a:t>
            </a:r>
            <a:r>
              <a:rPr lang="en-US" sz="1125" err="1">
                <a:solidFill>
                  <a:srgbClr val="444444"/>
                </a:solidFill>
              </a:rPr>
              <a:t>amet</a:t>
            </a:r>
            <a:r>
              <a:rPr lang="en-US" sz="1125">
                <a:solidFill>
                  <a:srgbClr val="444444"/>
                </a:solidFill>
              </a:rPr>
              <a:t>, </a:t>
            </a:r>
            <a:r>
              <a:rPr lang="en-US" sz="1125" err="1">
                <a:solidFill>
                  <a:srgbClr val="444444"/>
                </a:solidFill>
              </a:rPr>
              <a:t>consectetur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adipiscing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elit</a:t>
            </a:r>
            <a:r>
              <a:rPr lang="en-US" sz="1125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28595" y="1972363"/>
            <a:ext cx="972054" cy="21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34290" rIns="68576" bIns="34290">
            <a:spAutoFit/>
          </a:bodyPr>
          <a:lstStyle>
            <a:lvl1pPr marL="0" indent="0" algn="ctr"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7"/>
            <a:ext cx="1973262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66" indent="0">
              <a:buNone/>
              <a:defRPr sz="825"/>
            </a:lvl2pPr>
            <a:lvl3pPr marL="685732" indent="0">
              <a:buNone/>
              <a:defRPr sz="825"/>
            </a:lvl3pPr>
            <a:lvl4pPr marL="1028598" indent="0">
              <a:buNone/>
              <a:defRPr sz="825"/>
            </a:lvl4pPr>
            <a:lvl5pPr marL="1371464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6"/>
            <a:ext cx="1777278" cy="2009775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>
              <a:buNone/>
              <a:defRPr sz="1125"/>
            </a:lvl1pPr>
          </a:lstStyle>
          <a:p>
            <a:pPr lvl="0">
              <a:lnSpc>
                <a:spcPct val="110000"/>
              </a:lnSpc>
            </a:pPr>
            <a:r>
              <a:rPr lang="en-US" sz="1125" err="1">
                <a:solidFill>
                  <a:srgbClr val="444444"/>
                </a:solidFill>
              </a:rPr>
              <a:t>Lorem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ipsum</a:t>
            </a:r>
            <a:r>
              <a:rPr lang="en-US" sz="1125">
                <a:solidFill>
                  <a:srgbClr val="444444"/>
                </a:solidFill>
              </a:rPr>
              <a:t> dolor sit </a:t>
            </a:r>
            <a:r>
              <a:rPr lang="en-US" sz="1125" err="1">
                <a:solidFill>
                  <a:srgbClr val="444444"/>
                </a:solidFill>
              </a:rPr>
              <a:t>amet</a:t>
            </a:r>
            <a:r>
              <a:rPr lang="en-US" sz="1125">
                <a:solidFill>
                  <a:srgbClr val="444444"/>
                </a:solidFill>
              </a:rPr>
              <a:t>, </a:t>
            </a:r>
            <a:r>
              <a:rPr lang="en-US" sz="1125" err="1">
                <a:solidFill>
                  <a:srgbClr val="444444"/>
                </a:solidFill>
              </a:rPr>
              <a:t>consectetur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adipiscing</a:t>
            </a:r>
            <a:r>
              <a:rPr lang="en-US" sz="1125">
                <a:solidFill>
                  <a:srgbClr val="444444"/>
                </a:solidFill>
              </a:rPr>
              <a:t> </a:t>
            </a:r>
            <a:r>
              <a:rPr lang="en-US" sz="1125" err="1">
                <a:solidFill>
                  <a:srgbClr val="444444"/>
                </a:solidFill>
              </a:rPr>
              <a:t>elit</a:t>
            </a:r>
            <a:r>
              <a:rPr lang="en-US" sz="1125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3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40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9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201865025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31956" y="690721"/>
            <a:ext cx="74048" cy="416263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36596" y="746131"/>
            <a:ext cx="25223" cy="410722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 flipV="1">
            <a:off x="6734786" y="556003"/>
            <a:ext cx="62849" cy="42973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16037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2146" y="2216157"/>
            <a:ext cx="1756120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48" indent="0">
              <a:buNone/>
              <a:defRPr sz="825"/>
            </a:lvl2pPr>
            <a:lvl3pPr marL="685698" indent="0">
              <a:buNone/>
              <a:defRPr sz="825"/>
            </a:lvl3pPr>
            <a:lvl4pPr marL="1028547" indent="0">
              <a:buNone/>
              <a:defRPr sz="825"/>
            </a:lvl4pPr>
            <a:lvl5pPr marL="1371396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40922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07533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483" y="2216157"/>
            <a:ext cx="1735308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48" indent="0">
              <a:buNone/>
              <a:defRPr sz="825"/>
            </a:lvl2pPr>
            <a:lvl3pPr marL="685698" indent="0">
              <a:buNone/>
              <a:defRPr sz="825"/>
            </a:lvl3pPr>
            <a:lvl4pPr marL="1028547" indent="0">
              <a:buNone/>
              <a:defRPr sz="825"/>
            </a:lvl4pPr>
            <a:lvl5pPr marL="1371396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72059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63040" y="2216157"/>
            <a:ext cx="1718728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48" indent="0">
              <a:buNone/>
              <a:defRPr sz="825"/>
            </a:lvl2pPr>
            <a:lvl3pPr marL="685698" indent="0">
              <a:buNone/>
              <a:defRPr sz="825"/>
            </a:lvl3pPr>
            <a:lvl4pPr marL="1028547" indent="0">
              <a:buNone/>
              <a:defRPr sz="825"/>
            </a:lvl4pPr>
            <a:lvl5pPr marL="1371396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04098" y="1939654"/>
            <a:ext cx="972054" cy="2608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0" rIns="68576" bIns="5486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75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996364" y="2216157"/>
            <a:ext cx="1779960" cy="254572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0" indent="0" algn="ctr">
              <a:buNone/>
              <a:defRPr sz="825"/>
            </a:lvl1pPr>
            <a:lvl2pPr marL="342848" indent="0">
              <a:buNone/>
              <a:defRPr sz="825"/>
            </a:lvl2pPr>
            <a:lvl3pPr marL="685698" indent="0">
              <a:buNone/>
              <a:defRPr sz="825"/>
            </a:lvl3pPr>
            <a:lvl4pPr marL="1028547" indent="0">
              <a:buNone/>
              <a:defRPr sz="825"/>
            </a:lvl4pPr>
            <a:lvl5pPr marL="1371396" indent="0">
              <a:buNone/>
              <a:defRPr sz="825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049426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05446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02849" y="900545"/>
            <a:ext cx="912380" cy="923637"/>
          </a:xfrm>
          <a:prstGeom prst="rect">
            <a:avLst/>
          </a:prstGeom>
        </p:spPr>
        <p:txBody>
          <a:bodyPr vert="horz" lIns="91434" tIns="45718" rIns="91434" bIns="45718" anchor="ctr"/>
          <a:lstStyle>
            <a:lvl1pPr marL="0" marR="0" indent="0" algn="ctr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426649255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66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1" y="84404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1" rIns="0" bIns="34289" rtlCol="0" anchor="ctr" anchorCtr="0"/>
          <a:lstStyle/>
          <a:p>
            <a:pPr algn="ctr" defTabSz="342866"/>
            <a:r>
              <a:rPr lang="en-US" sz="150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4359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64" y="708323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22" y="699520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9" y="84404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1" rIns="0" bIns="34289" rtlCol="0" anchor="ctr" anchorCtr="0"/>
          <a:lstStyle/>
          <a:p>
            <a:pPr algn="ctr" defTabSz="342866"/>
            <a:r>
              <a:rPr lang="hu-HU" sz="150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7" y="84404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1" rIns="0" bIns="34289" rtlCol="0" anchor="ctr" anchorCtr="0"/>
          <a:lstStyle/>
          <a:p>
            <a:pPr algn="ctr" defTabSz="342866"/>
            <a:r>
              <a:rPr lang="hu-HU" sz="150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4" y="84404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1" rIns="0" bIns="34289" rtlCol="0" anchor="ctr" anchorCtr="0"/>
          <a:lstStyle/>
          <a:p>
            <a:pPr algn="ctr" defTabSz="342866"/>
            <a:r>
              <a:rPr lang="hu-HU" sz="150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0" tIns="34290" rIns="68576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25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25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25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 lIns="91434" tIns="45718" rIns="91434" bIns="45718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25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25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25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2493215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7778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100" kern="1200" cap="all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2903910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7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480166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9691056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ry_2in1-UPD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363542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6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4866790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21396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00553109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7" y="1321136"/>
            <a:ext cx="3840480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840480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0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94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2" y="868367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1563946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66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53534819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1" y="1321136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1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2" y="152005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13430718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1" y="1321136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1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2" y="152005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83971887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9868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36576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1976903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66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marR="0" lvl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9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685766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9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685766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9" y="3993693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685766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4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96441" indent="-9644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9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96441" indent="-9644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4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96441" indent="-9644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006500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9"/>
            <a:ext cx="2769306" cy="3712927"/>
          </a:xfrm>
          <a:prstGeom prst="rect">
            <a:avLst/>
          </a:prstGeom>
        </p:spPr>
        <p:txBody>
          <a:bodyPr lIns="91438" tIns="45719" rIns="91438" bIns="45719" numCol="1"/>
          <a:lstStyle>
            <a:lvl2pPr marL="228564" marR="0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64" marR="0" lvl="1" indent="-228564" algn="l" defTabSz="3428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lIns="91438" tIns="45719" rIns="91438" bIns="45719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4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6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4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396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lIns="91438" tIns="45719" rIns="91438" bIns="45719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22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lIns="91438" tIns="45719" rIns="91438" bIns="45719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4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6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47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396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  <a:prstGeom prst="rect">
            <a:avLst/>
          </a:prstGeom>
        </p:spPr>
        <p:txBody>
          <a:bodyPr lIns="91438" tIns="45719" rIns="91438" bIns="45719"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64" indent="0">
              <a:buNone/>
              <a:defRPr/>
            </a:lvl3pPr>
            <a:lvl4pPr marL="477702" indent="0">
              <a:buNone/>
              <a:defRPr/>
            </a:lvl4pPr>
            <a:lvl5pPr marL="64227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  <a:prstGeom prst="rect">
            <a:avLst/>
          </a:prstGeom>
        </p:spPr>
        <p:txBody>
          <a:bodyPr lIns="91438" tIns="45719" rIns="91438" bIns="45719"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64" indent="0">
              <a:buNone/>
              <a:defRPr/>
            </a:lvl3pPr>
            <a:lvl4pPr marL="477702" indent="0">
              <a:buNone/>
              <a:defRPr/>
            </a:lvl4pPr>
            <a:lvl5pPr marL="64227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  <a:prstGeom prst="rect">
            <a:avLst/>
          </a:prstGeom>
        </p:spPr>
        <p:txBody>
          <a:bodyPr lIns="91438" tIns="45719" rIns="91438" bIns="45719"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64" indent="0">
              <a:buNone/>
              <a:defRPr/>
            </a:lvl3pPr>
            <a:lvl4pPr marL="477702" indent="0">
              <a:buNone/>
              <a:defRPr/>
            </a:lvl4pPr>
            <a:lvl5pPr marL="64227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  <a:prstGeom prst="rect">
            <a:avLst/>
          </a:prstGeom>
        </p:spPr>
        <p:txBody>
          <a:bodyPr lIns="91438" tIns="45719" rIns="91438" bIns="45719"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64" indent="0">
              <a:buNone/>
              <a:defRPr/>
            </a:lvl3pPr>
            <a:lvl4pPr marL="477702" indent="0">
              <a:buNone/>
              <a:defRPr/>
            </a:lvl4pPr>
            <a:lvl5pPr marL="64227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  <a:prstGeom prst="rect">
            <a:avLst/>
          </a:prstGeom>
        </p:spPr>
        <p:txBody>
          <a:bodyPr lIns="91438" tIns="45719" rIns="91438" bIns="45719"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64" indent="0">
              <a:buNone/>
              <a:defRPr/>
            </a:lvl3pPr>
            <a:lvl4pPr marL="477702" indent="0">
              <a:buNone/>
              <a:defRPr/>
            </a:lvl4pPr>
            <a:lvl5pPr marL="64227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151783655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3878287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92" indent="0">
              <a:buNone/>
              <a:defRPr sz="3800" b="0" i="0" cap="all">
                <a:latin typeface="Arial Black"/>
                <a:cs typeface="Arial Black"/>
              </a:defRPr>
            </a:lvl2pPr>
            <a:lvl3pPr marL="685783" indent="0">
              <a:buNone/>
              <a:defRPr sz="3800" b="0" i="0" cap="all">
                <a:latin typeface="Arial Black"/>
                <a:cs typeface="Arial Black"/>
              </a:defRPr>
            </a:lvl3pPr>
            <a:lvl4pPr marL="1028675" indent="0">
              <a:buNone/>
              <a:defRPr sz="3800" b="0" i="0" cap="all">
                <a:latin typeface="Arial Black"/>
                <a:cs typeface="Arial Black"/>
              </a:defRPr>
            </a:lvl4pPr>
            <a:lvl5pPr marL="1371566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92" indent="0">
              <a:buNone/>
              <a:defRPr sz="3800" b="0" i="0" cap="all">
                <a:latin typeface="Arial Black"/>
                <a:cs typeface="Arial Black"/>
              </a:defRPr>
            </a:lvl2pPr>
            <a:lvl3pPr marL="685783" indent="0">
              <a:buNone/>
              <a:defRPr sz="3800" b="0" i="0" cap="all">
                <a:latin typeface="Arial Black"/>
                <a:cs typeface="Arial Black"/>
              </a:defRPr>
            </a:lvl3pPr>
            <a:lvl4pPr marL="1028675" indent="0">
              <a:buNone/>
              <a:defRPr sz="3800" b="0" i="0" cap="all">
                <a:latin typeface="Arial Black"/>
                <a:cs typeface="Arial Black"/>
              </a:defRPr>
            </a:lvl4pPr>
            <a:lvl5pPr marL="1371566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6384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5" y="2496459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61805436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-9580006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lang="en-US" sz="2100" kern="1200" cap="all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29033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6"/>
            <a:ext cx="2769306" cy="371292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405870962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421421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5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8913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175672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8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90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5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552266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27188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2999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4271752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31" hasCustomPrompt="1"/>
          </p:nvPr>
        </p:nvSpPr>
        <p:spPr>
          <a:xfrm>
            <a:off x="3523267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2555035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2AD3-605B-DB4C-AA52-CF7DDEDD40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17D0-BFD5-7344-BD65-0C6C407F40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lang="en-US" sz="2100" kern="1200" cap="all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 Black"/>
              </a:defRPr>
            </a:lvl1pPr>
          </a:lstStyle>
          <a:p>
            <a:pPr marL="0" lvl="0" indent="0" algn="ctr" defTabSz="342866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0416801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7" y="1417376"/>
            <a:ext cx="7450669" cy="744805"/>
          </a:xfrm>
          <a:prstGeom prst="rect">
            <a:avLst/>
          </a:prstGeom>
        </p:spPr>
        <p:txBody>
          <a:bodyPr lIns="68576" tIns="0" rIns="68576" bIns="34289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70" y="2879526"/>
            <a:ext cx="2625006" cy="277766"/>
          </a:xfrm>
          <a:prstGeom prst="rect">
            <a:avLst/>
          </a:prstGeom>
          <a:solidFill>
            <a:schemeClr val="accent2"/>
          </a:solidFill>
        </p:spPr>
        <p:txBody>
          <a:bodyPr wrap="none" lIns="68576" tIns="27431" rIns="68576" bIns="34289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66" indent="0">
              <a:buFontTx/>
              <a:buNone/>
              <a:defRPr/>
            </a:lvl2pPr>
            <a:lvl3pPr marL="685732" indent="0">
              <a:buFontTx/>
              <a:buNone/>
              <a:defRPr/>
            </a:lvl3pPr>
            <a:lvl4pPr marL="1028598" indent="0">
              <a:buFontTx/>
              <a:buNone/>
              <a:defRPr/>
            </a:lvl4pPr>
            <a:lvl5pPr marL="137146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9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31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7" y="504830"/>
            <a:ext cx="1411591" cy="458881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917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6" tIns="34289" rIns="68576" bIns="34289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5"/>
            <a:ext cx="6910388" cy="574001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6" y="3340105"/>
            <a:ext cx="6488113" cy="284691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9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31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1264949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2"/>
            <a:ext cx="8493760" cy="108577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128004" marR="0" indent="-128004" algn="l" defTabSz="34286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3341885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6" tIns="34289" rIns="68576" bIns="34289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10" y="4047508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10" y="3439725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0" tIns="27431" rIns="137150" bIns="34289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60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0" y="2457132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6" tIns="34289" rIns="68576" bIns="34289">
            <a:no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53572515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2805212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4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8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90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5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9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7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32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32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706146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2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8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8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5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9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7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400">
                <a:latin typeface="Arial Black"/>
                <a:cs typeface="Arial Black"/>
              </a:defRPr>
            </a:lvl2pPr>
            <a:lvl3pPr marL="914310" indent="0">
              <a:buNone/>
              <a:defRPr sz="1400">
                <a:latin typeface="Arial Black"/>
                <a:cs typeface="Arial Black"/>
              </a:defRPr>
            </a:lvl3pPr>
            <a:lvl4pPr marL="1371464" indent="0">
              <a:buNone/>
              <a:defRPr sz="1400">
                <a:latin typeface="Arial Black"/>
                <a:cs typeface="Arial Black"/>
              </a:defRPr>
            </a:lvl4pPr>
            <a:lvl5pPr marL="182861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8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8" y="1921138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8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8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8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80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800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5059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0" marR="0" indent="-130290" algn="l" defTabSz="34286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57" indent="-21429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9004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7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6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2" y="896707"/>
            <a:ext cx="4073407" cy="160566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8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5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10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49" y="2834637"/>
            <a:ext cx="4073407" cy="1210556"/>
          </a:xfrm>
        </p:spPr>
        <p:txBody>
          <a:bodyPr numCol="2">
            <a:normAutofit/>
          </a:bodyPr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166" indent="-228582">
              <a:buSzPct val="120000"/>
              <a:buFontTx/>
              <a:buBlip>
                <a:blip r:embed="rId2"/>
              </a:buBlip>
              <a:defRPr sz="1000"/>
            </a:lvl3pPr>
            <a:lvl4pPr marL="649176" indent="-171438">
              <a:buSzPct val="120000"/>
              <a:buFontTx/>
              <a:buBlip>
                <a:blip r:embed="rId2"/>
              </a:buBlip>
              <a:defRPr sz="1000"/>
            </a:lvl4pPr>
            <a:lvl5pPr marL="813756" indent="-171438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900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4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8185260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4423248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9"/>
            <a:ext cx="6910388" cy="5048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32" y="3340102"/>
            <a:ext cx="6488113" cy="369326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4"/>
            <a:ext cx="3649662" cy="369326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0053856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0" indent="-25715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0" indent="-25715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0" indent="-25715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4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0" indent="-25715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0" indent="-25715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0324172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09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1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457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5" y="1476453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2" y="1476453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3588259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5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400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54" indent="0">
              <a:buNone/>
              <a:defRPr sz="1200"/>
            </a:lvl2pPr>
            <a:lvl3pPr marL="914310" indent="0">
              <a:buNone/>
              <a:defRPr sz="1200"/>
            </a:lvl3pPr>
            <a:lvl4pPr marL="1371464" indent="0">
              <a:buNone/>
              <a:defRPr sz="1200"/>
            </a:lvl4pPr>
            <a:lvl5pPr marL="1828619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ctr" defTabSz="4571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8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5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9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8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5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9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11378618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5567468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200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200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200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200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4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9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9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9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9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66" indent="0">
              <a:buNone/>
              <a:defRPr sz="1400">
                <a:solidFill>
                  <a:schemeClr val="tx1"/>
                </a:solidFill>
              </a:defRPr>
            </a:lvl2pPr>
            <a:lvl3pPr marL="685732" indent="0">
              <a:buNone/>
              <a:defRPr sz="1400">
                <a:solidFill>
                  <a:schemeClr val="tx1"/>
                </a:solidFill>
              </a:defRPr>
            </a:lvl3pPr>
            <a:lvl4pPr marL="1028598" indent="0">
              <a:buNone/>
              <a:defRPr sz="1400">
                <a:solidFill>
                  <a:schemeClr val="tx1"/>
                </a:solidFill>
              </a:defRPr>
            </a:lvl4pPr>
            <a:lvl5pPr marL="1371464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4278450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6" y="704278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5" y="704278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3" y="704278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3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3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8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9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25519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3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3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5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8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4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60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9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6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3128434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6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7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6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4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72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6"/>
            <a:ext cx="2759364" cy="166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7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6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4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3132672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51098973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139991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5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062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6" tIns="34289" rIns="68576" bIns="34289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4"/>
            <a:ext cx="6910388" cy="595035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5" y="3340105"/>
            <a:ext cx="6488113" cy="288539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46316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228576" marR="0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2" y="868368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Subhead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24150450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623397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3114207"/>
            <a:ext cx="5634803" cy="3778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777779" y="896707"/>
            <a:ext cx="3168665" cy="3712927"/>
          </a:xfrm>
        </p:spPr>
        <p:txBody>
          <a:bodyPr numCol="1"/>
          <a:lstStyle>
            <a:lvl2pPr marL="228576" marR="0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20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582957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484264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60219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713276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581330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14335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45892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457296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35342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351802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28747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285848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168934071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8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7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3" y="896708"/>
            <a:ext cx="4073407" cy="1605667"/>
          </a:xfrm>
        </p:spPr>
        <p:txBody>
          <a:bodyPr numCol="1"/>
          <a:lstStyle>
            <a:lvl2pPr marL="228576" marR="0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8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5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20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32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598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64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76" indent="0">
              <a:buNone/>
              <a:defRPr/>
            </a:lvl3pPr>
            <a:lvl4pPr marL="477726" indent="0">
              <a:buNone/>
              <a:defRPr/>
            </a:lvl4pPr>
            <a:lvl5pPr marL="642302" indent="0">
              <a:buNone/>
              <a:defRPr/>
            </a:lvl5pPr>
          </a:lstStyle>
          <a:p>
            <a:pPr lvl="0"/>
            <a:r>
              <a:rPr lang="en-US" dirty="0"/>
              <a:t>Fact</a:t>
            </a:r>
          </a:p>
          <a:p>
            <a:pPr lvl="1"/>
            <a:r>
              <a:rPr lang="en-US" dirty="0"/>
              <a:t>Body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10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50" y="2834637"/>
            <a:ext cx="4073407" cy="1210556"/>
          </a:xfrm>
        </p:spPr>
        <p:txBody>
          <a:bodyPr numCol="2">
            <a:normAutofit/>
          </a:bodyPr>
          <a:lstStyle>
            <a:lvl2pPr marL="228576" marR="0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154" indent="-228576">
              <a:buSzPct val="120000"/>
              <a:buFontTx/>
              <a:buBlip>
                <a:blip r:embed="rId2"/>
              </a:buBlip>
              <a:defRPr sz="1000"/>
            </a:lvl3pPr>
            <a:lvl4pPr marL="649160" indent="-171434">
              <a:buSzPct val="120000"/>
              <a:buFontTx/>
              <a:buBlip>
                <a:blip r:embed="rId2"/>
              </a:buBlip>
              <a:defRPr sz="1000"/>
            </a:lvl4pPr>
            <a:lvl5pPr marL="813736" indent="-171434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76" marR="0" lvl="1" indent="-228576" algn="l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901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4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47569050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70214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5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10" y="4011224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10" y="3421583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0" tIns="27431" rIns="137150" bIns="34289" anchor="t">
            <a:no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60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3" y="2457131"/>
            <a:ext cx="3958558" cy="28469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82867" tIns="34289" rIns="182867" bIns="34289">
            <a:sp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415357411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3947728"/>
            <a:ext cx="5138256" cy="671720"/>
          </a:xfrm>
          <a:prstGeom prst="rect">
            <a:avLst/>
          </a:prstGeom>
          <a:solidFill>
            <a:srgbClr val="2FC2D9"/>
          </a:solidFill>
        </p:spPr>
        <p:txBody>
          <a:bodyPr wrap="none" lIns="182861" tIns="36572" rIns="182861" bIns="45716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57" indent="0">
              <a:buNone/>
              <a:defRPr sz="3800" b="0" i="0" cap="all">
                <a:latin typeface="Arial Black"/>
                <a:cs typeface="Arial Black"/>
              </a:defRPr>
            </a:lvl2pPr>
            <a:lvl3pPr marL="685715" indent="0">
              <a:buNone/>
              <a:defRPr sz="3800" b="0" i="0" cap="all">
                <a:latin typeface="Arial Black"/>
                <a:cs typeface="Arial Black"/>
              </a:defRPr>
            </a:lvl3pPr>
            <a:lvl4pPr marL="1028573" indent="0">
              <a:buNone/>
              <a:defRPr sz="3800" b="0" i="0" cap="all">
                <a:latin typeface="Arial Black"/>
                <a:cs typeface="Arial Black"/>
              </a:defRPr>
            </a:lvl4pPr>
            <a:lvl5pPr marL="137143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2"/>
            <a:ext cx="3802954" cy="671720"/>
          </a:xfrm>
          <a:prstGeom prst="rect">
            <a:avLst/>
          </a:prstGeom>
          <a:solidFill>
            <a:srgbClr val="2FC2D9"/>
          </a:solidFill>
        </p:spPr>
        <p:txBody>
          <a:bodyPr wrap="none" lIns="182861" tIns="36572" rIns="182861" bIns="45716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57" indent="0">
              <a:buNone/>
              <a:defRPr sz="3800" b="0" i="0" cap="all">
                <a:latin typeface="Arial Black"/>
                <a:cs typeface="Arial Black"/>
              </a:defRPr>
            </a:lvl2pPr>
            <a:lvl3pPr marL="685715" indent="0">
              <a:buNone/>
              <a:defRPr sz="3800" b="0" i="0" cap="all">
                <a:latin typeface="Arial Black"/>
                <a:cs typeface="Arial Black"/>
              </a:defRPr>
            </a:lvl3pPr>
            <a:lvl4pPr marL="1028573" indent="0">
              <a:buNone/>
              <a:defRPr sz="3800" b="0" i="0" cap="all">
                <a:latin typeface="Arial Black"/>
                <a:cs typeface="Arial Black"/>
              </a:defRPr>
            </a:lvl4pPr>
            <a:lvl5pPr marL="137143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9" y="2869953"/>
            <a:ext cx="5411023" cy="671718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61" tIns="36572" rIns="182861" bIns="45716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9" y="2496460"/>
            <a:ext cx="6488113" cy="692498"/>
          </a:xfrm>
          <a:prstGeom prst="rect">
            <a:avLst/>
          </a:prstGeom>
        </p:spPr>
        <p:txBody>
          <a:bodyPr lIns="68574" tIns="34289" rIns="68574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73902" cy="307768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32" tIns="45716" rIns="91432" bIns="45716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615261478"/>
      </p:ext>
    </p:extLst>
  </p:cSld>
  <p:clrMapOvr>
    <a:masterClrMapping/>
  </p:clrMapOvr>
  <p:hf sldNum="0"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295" tIns="34289" rIns="68574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201031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58120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08526"/>
            <a:ext cx="9144000" cy="4434974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380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73685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/>
          <p:cNvSpPr>
            <a:spLocks noChangeArrowheads="1"/>
          </p:cNvSpPr>
          <p:nvPr/>
        </p:nvSpPr>
        <p:spPr bwMode="auto">
          <a:xfrm>
            <a:off x="0" y="4856560"/>
            <a:ext cx="9155312" cy="298252"/>
          </a:xfrm>
          <a:prstGeom prst="rect">
            <a:avLst/>
          </a:prstGeom>
          <a:solidFill>
            <a:srgbClr val="46454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pPr algn="ctr" eaLnBrk="1"/>
            <a:endParaRPr lang="x-none" altLang="x-none" sz="713">
              <a:solidFill>
                <a:srgbClr val="FFFFFF"/>
              </a:solidFill>
            </a:endParaRPr>
          </a:p>
        </p:txBody>
      </p:sp>
      <p:sp>
        <p:nvSpPr>
          <p:cNvPr id="4" name="Shape 118"/>
          <p:cNvSpPr/>
          <p:nvPr/>
        </p:nvSpPr>
        <p:spPr>
          <a:xfrm>
            <a:off x="880468" y="4921449"/>
            <a:ext cx="2316361" cy="1615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34290" bIns="34290">
            <a:spAutoFit/>
          </a:bodyPr>
          <a:lstStyle>
            <a:lvl1pPr>
              <a:defRPr sz="1600" spc="40">
                <a:solidFill>
                  <a:schemeClr val="accent1"/>
                </a:solidFill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kern="0"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</a:p>
        </p:txBody>
      </p:sp>
      <p:sp>
        <p:nvSpPr>
          <p:cNvPr id="5" name="Shape 119"/>
          <p:cNvSpPr>
            <a:spLocks noChangeShapeType="1"/>
          </p:cNvSpPr>
          <p:nvPr/>
        </p:nvSpPr>
        <p:spPr bwMode="auto">
          <a:xfrm>
            <a:off x="813197" y="4941094"/>
            <a:ext cx="0" cy="12323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tIns="45720" rIns="45720" bIns="45720"/>
          <a:lstStyle/>
          <a:p>
            <a:endParaRPr lang="en-GB" sz="713"/>
          </a:p>
        </p:txBody>
      </p:sp>
      <p:pic>
        <p:nvPicPr>
          <p:cNvPr id="6" name="image7.png" descr="logo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172" y="4931569"/>
            <a:ext cx="476250" cy="16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-557" y="-5311"/>
            <a:ext cx="9156321" cy="691907"/>
          </a:xfrm>
          <a:prstGeom prst="rect">
            <a:avLst/>
          </a:prstGeom>
          <a:solidFill>
            <a:srgbClr val="FFFFFF"/>
          </a:solidFill>
          <a:effectLst>
            <a:outerShdw blurRad="101600" dist="63500" dir="5400000" rotWithShape="0">
              <a:srgbClr val="000000">
                <a:alpha val="30000"/>
              </a:srgbClr>
            </a:outerShdw>
          </a:effectLst>
        </p:spPr>
        <p:txBody>
          <a:bodyPr lIns="91440" tIns="91440" rIns="91440" bIns="91440">
            <a:normAutofit/>
          </a:bodyPr>
          <a:lstStyle>
            <a:lvl1pPr indent="208520" algn="l" defTabSz="342892">
              <a:defRPr sz="3000" cap="all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117"/>
          <p:cNvSpPr>
            <a:spLocks noGrp="1"/>
          </p:cNvSpPr>
          <p:nvPr>
            <p:ph type="sldNum" sz="quarter" idx="10"/>
          </p:nvPr>
        </p:nvSpPr>
        <p:spPr>
          <a:xfrm>
            <a:off x="8741569" y="4900018"/>
            <a:ext cx="173237" cy="177998"/>
          </a:xfrm>
          <a:prstGeom prst="rect">
            <a:avLst/>
          </a:prstGeom>
        </p:spPr>
        <p:txBody>
          <a:bodyPr lIns="91440" tIns="91440" rIns="91440" bIns="91440"/>
          <a:lstStyle>
            <a:lvl1pPr>
              <a:defRPr sz="750"/>
            </a:lvl1pPr>
          </a:lstStyle>
          <a:p>
            <a:fld id="{E156EC41-A1B8-F642-B830-F2B4119580C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6299969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Insert Case Study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45653" y="799631"/>
            <a:ext cx="7750096" cy="3734740"/>
          </a:xfrm>
          <a:solidFill>
            <a:srgbClr val="666666">
              <a:alpha val="90000"/>
            </a:srgbClr>
          </a:solidFill>
        </p:spPr>
        <p:txBody>
          <a:bodyPr lIns="182867" tIns="685749" rIns="182867" numCol="2" spcCol="137150">
            <a:normAutofit/>
          </a:bodyPr>
          <a:lstStyle>
            <a:lvl1pPr>
              <a:buClrTx/>
              <a:defRPr sz="1200">
                <a:solidFill>
                  <a:schemeClr val="bg1"/>
                </a:solidFill>
              </a:defRPr>
            </a:lvl1pPr>
            <a:lvl2pPr>
              <a:buClrTx/>
              <a:defRPr sz="1200">
                <a:solidFill>
                  <a:schemeClr val="bg1"/>
                </a:solidFill>
              </a:defRPr>
            </a:lvl2pPr>
            <a:lvl3pPr>
              <a:buClrTx/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5134" y="810999"/>
            <a:ext cx="7736703" cy="631138"/>
          </a:xfrm>
        </p:spPr>
        <p:txBody>
          <a:bodyPr lIns="182867" rIns="182867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1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2" presetClass="exit" presetSubtype="4" fill="hold" nodeType="clickEffect">
                  <p:stCondLst>
                    <p:cond delay="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1+ppt_h/2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7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620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4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46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527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1938193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630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2" y="0"/>
            <a:ext cx="5668818" cy="5143500"/>
          </a:xfrm>
        </p:spPr>
        <p:txBody>
          <a:bodyPr lIns="182867" rIns="182867" anchor="ctr"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7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2"/>
            <a:ext cx="8493760" cy="108577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128007" marR="0" indent="-128007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093662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2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 w/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801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569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42" indent="0">
              <a:buNone/>
              <a:defRPr sz="1200"/>
            </a:lvl2pPr>
            <a:lvl3pPr marL="914288" indent="0">
              <a:buNone/>
              <a:defRPr sz="1200"/>
            </a:lvl3pPr>
            <a:lvl4pPr marL="1371430" indent="0">
              <a:buNone/>
              <a:defRPr sz="1200"/>
            </a:lvl4pPr>
            <a:lvl5pPr marL="182857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077747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6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49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49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229656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077747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05099" y="1736945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25" cap="all">
                <a:latin typeface="Arial Black"/>
                <a:cs typeface="Arial Black"/>
              </a:defRPr>
            </a:lvl1pPr>
            <a:lvl2pPr marL="457142" indent="0">
              <a:buNone/>
              <a:defRPr sz="1425">
                <a:latin typeface="Arial Black"/>
                <a:cs typeface="Arial Black"/>
              </a:defRPr>
            </a:lvl2pPr>
            <a:lvl3pPr marL="914288" indent="0">
              <a:buNone/>
              <a:defRPr sz="1425">
                <a:latin typeface="Arial Black"/>
                <a:cs typeface="Arial Black"/>
              </a:defRPr>
            </a:lvl3pPr>
            <a:lvl4pPr marL="1371430" indent="0">
              <a:buNone/>
              <a:defRPr sz="1425">
                <a:latin typeface="Arial Black"/>
                <a:cs typeface="Arial Black"/>
              </a:defRPr>
            </a:lvl4pPr>
            <a:lvl5pPr marL="1828574" indent="0">
              <a:buNone/>
              <a:defRPr sz="142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298456" y="1736945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25" cap="all">
                <a:latin typeface="Arial Black"/>
                <a:cs typeface="Arial Black"/>
              </a:defRPr>
            </a:lvl1pPr>
            <a:lvl2pPr marL="457142" indent="0">
              <a:buNone/>
              <a:defRPr sz="1425">
                <a:latin typeface="Arial Black"/>
                <a:cs typeface="Arial Black"/>
              </a:defRPr>
            </a:lvl2pPr>
            <a:lvl3pPr marL="914288" indent="0">
              <a:buNone/>
              <a:defRPr sz="1425">
                <a:latin typeface="Arial Black"/>
                <a:cs typeface="Arial Black"/>
              </a:defRPr>
            </a:lvl3pPr>
            <a:lvl4pPr marL="1371430" indent="0">
              <a:buNone/>
              <a:defRPr sz="1425">
                <a:latin typeface="Arial Black"/>
                <a:cs typeface="Arial Black"/>
              </a:defRPr>
            </a:lvl4pPr>
            <a:lvl5pPr marL="1828574" indent="0">
              <a:buNone/>
              <a:defRPr sz="142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301099" y="1736945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25" cap="all">
                <a:latin typeface="Arial Black"/>
                <a:cs typeface="Arial Black"/>
              </a:defRPr>
            </a:lvl1pPr>
            <a:lvl2pPr marL="457142" indent="0">
              <a:buNone/>
              <a:defRPr sz="1425">
                <a:latin typeface="Arial Black"/>
                <a:cs typeface="Arial Black"/>
              </a:defRPr>
            </a:lvl2pPr>
            <a:lvl3pPr marL="914288" indent="0">
              <a:buNone/>
              <a:defRPr sz="1425">
                <a:latin typeface="Arial Black"/>
                <a:cs typeface="Arial Black"/>
              </a:defRPr>
            </a:lvl3pPr>
            <a:lvl4pPr marL="1371430" indent="0">
              <a:buNone/>
              <a:defRPr sz="1425">
                <a:latin typeface="Arial Black"/>
                <a:cs typeface="Arial Black"/>
              </a:defRPr>
            </a:lvl4pPr>
            <a:lvl5pPr marL="1828574" indent="0">
              <a:buNone/>
              <a:defRPr sz="142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319240" y="3796885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25" cap="all">
                <a:latin typeface="Arial Black"/>
                <a:cs typeface="Arial Black"/>
              </a:defRPr>
            </a:lvl1pPr>
            <a:lvl2pPr marL="457142" indent="0">
              <a:buNone/>
              <a:defRPr sz="1425">
                <a:latin typeface="Arial Black"/>
                <a:cs typeface="Arial Black"/>
              </a:defRPr>
            </a:lvl2pPr>
            <a:lvl3pPr marL="914288" indent="0">
              <a:buNone/>
              <a:defRPr sz="1425">
                <a:latin typeface="Arial Black"/>
                <a:cs typeface="Arial Black"/>
              </a:defRPr>
            </a:lvl3pPr>
            <a:lvl4pPr marL="1371430" indent="0">
              <a:buNone/>
              <a:defRPr sz="1425">
                <a:latin typeface="Arial Black"/>
                <a:cs typeface="Arial Black"/>
              </a:defRPr>
            </a:lvl4pPr>
            <a:lvl5pPr marL="1828574" indent="0">
              <a:buNone/>
              <a:defRPr sz="142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3298453" y="3796885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25" cap="all">
                <a:latin typeface="Arial Black"/>
                <a:cs typeface="Arial Black"/>
              </a:defRPr>
            </a:lvl1pPr>
            <a:lvl2pPr marL="457142" indent="0">
              <a:buNone/>
              <a:defRPr sz="1425">
                <a:latin typeface="Arial Black"/>
                <a:cs typeface="Arial Black"/>
              </a:defRPr>
            </a:lvl2pPr>
            <a:lvl3pPr marL="914288" indent="0">
              <a:buNone/>
              <a:defRPr sz="1425">
                <a:latin typeface="Arial Black"/>
                <a:cs typeface="Arial Black"/>
              </a:defRPr>
            </a:lvl3pPr>
            <a:lvl4pPr marL="1371430" indent="0">
              <a:buNone/>
              <a:defRPr sz="1425">
                <a:latin typeface="Arial Black"/>
                <a:cs typeface="Arial Black"/>
              </a:defRPr>
            </a:lvl4pPr>
            <a:lvl5pPr marL="1828574" indent="0">
              <a:buNone/>
              <a:defRPr sz="142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96024" y="3796885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25" cap="all">
                <a:latin typeface="Arial Black"/>
                <a:cs typeface="Arial Black"/>
              </a:defRPr>
            </a:lvl1pPr>
            <a:lvl2pPr marL="457142" indent="0">
              <a:buNone/>
              <a:defRPr sz="1425">
                <a:latin typeface="Arial Black"/>
                <a:cs typeface="Arial Black"/>
              </a:defRPr>
            </a:lvl2pPr>
            <a:lvl3pPr marL="914288" indent="0">
              <a:buNone/>
              <a:defRPr sz="1425">
                <a:latin typeface="Arial Black"/>
                <a:cs typeface="Arial Black"/>
              </a:defRPr>
            </a:lvl3pPr>
            <a:lvl4pPr marL="1371430" indent="0">
              <a:buNone/>
              <a:defRPr sz="1425">
                <a:latin typeface="Arial Black"/>
                <a:cs typeface="Arial Black"/>
              </a:defRPr>
            </a:lvl4pPr>
            <a:lvl5pPr marL="1828574" indent="0">
              <a:buNone/>
              <a:defRPr sz="142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6107206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4" tIns="45718" rIns="91434" bIns="45718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10330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08526"/>
            <a:ext cx="9144000" cy="4434974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342875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007983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77" tIns="34290" rIns="68577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25"/>
            </a:lvl1pPr>
            <a:lvl2pPr>
              <a:defRPr sz="1200"/>
            </a:lvl2pPr>
            <a:lvl3pPr>
              <a:defRPr sz="1125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08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5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9" y="4011224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4" tIns="27430" rIns="137154" bIns="34290">
            <a:noAutofit/>
          </a:bodyPr>
          <a:lstStyle>
            <a:lvl1pPr marL="0" indent="0">
              <a:buNone/>
              <a:defRPr sz="3825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25" b="0" i="0" cap="all">
                <a:latin typeface="Arial Black"/>
                <a:cs typeface="Arial Black"/>
              </a:defRPr>
            </a:lvl2pPr>
            <a:lvl3pPr marL="685749" indent="0">
              <a:buNone/>
              <a:defRPr sz="3825" b="0" i="0" cap="all">
                <a:latin typeface="Arial Black"/>
                <a:cs typeface="Arial Black"/>
              </a:defRPr>
            </a:lvl3pPr>
            <a:lvl4pPr marL="1028624" indent="0">
              <a:buNone/>
              <a:defRPr sz="3825" b="0" i="0" cap="all">
                <a:latin typeface="Arial Black"/>
                <a:cs typeface="Arial Black"/>
              </a:defRPr>
            </a:lvl4pPr>
            <a:lvl5pPr marL="1371498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9" y="3421583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4" tIns="27430" rIns="137154" bIns="34290">
            <a:noAutofit/>
          </a:bodyPr>
          <a:lstStyle>
            <a:lvl1pPr marL="0" indent="0">
              <a:buNone/>
              <a:defRPr sz="3825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25" b="0" i="0" cap="all">
                <a:latin typeface="Arial Black"/>
                <a:cs typeface="Arial Black"/>
              </a:defRPr>
            </a:lvl2pPr>
            <a:lvl3pPr marL="685749" indent="0">
              <a:buNone/>
              <a:defRPr sz="3825" b="0" i="0" cap="all">
                <a:latin typeface="Arial Black"/>
                <a:cs typeface="Arial Black"/>
              </a:defRPr>
            </a:lvl3pPr>
            <a:lvl4pPr marL="1028624" indent="0">
              <a:buNone/>
              <a:defRPr sz="3825" b="0" i="0" cap="all">
                <a:latin typeface="Arial Black"/>
                <a:cs typeface="Arial Black"/>
              </a:defRPr>
            </a:lvl4pPr>
            <a:lvl5pPr marL="1371498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4" tIns="27430" rIns="137154" bIns="34290" anchor="t">
            <a:noAutofit/>
          </a:bodyPr>
          <a:lstStyle>
            <a:lvl1pPr algn="l">
              <a:defRPr sz="3825" b="0" i="0" cap="all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9" y="2496460"/>
            <a:ext cx="6488113" cy="692498"/>
          </a:xfrm>
          <a:prstGeom prst="rect">
            <a:avLst/>
          </a:prstGeom>
        </p:spPr>
        <p:txBody>
          <a:bodyPr lIns="68577" tIns="34289" rIns="68577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0" y="2457129"/>
            <a:ext cx="4025697" cy="28854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82870" tIns="34290" rIns="182870" bIns="34290">
            <a:spAutoFit/>
          </a:bodyPr>
          <a:lstStyle>
            <a:lvl1pPr marL="0" indent="0">
              <a:buNone/>
              <a:defRPr sz="1425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277611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6"/>
            <a:ext cx="2769306" cy="371292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/>
              <a:t>Bulleted List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/>
              <a:t>Bulleted List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75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25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75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575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</p:spPr>
        <p:txBody>
          <a:bodyPr lIns="91436" rIns="91436">
            <a:noAutofit/>
          </a:bodyPr>
          <a:lstStyle>
            <a:lvl1pPr algn="ctr">
              <a:defRPr sz="975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575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</p:spPr>
        <p:txBody>
          <a:bodyPr lIns="91436" rIns="91436">
            <a:noAutofit/>
          </a:bodyPr>
          <a:lstStyle>
            <a:lvl1pPr algn="ctr">
              <a:defRPr sz="975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575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36" rIns="91436">
            <a:noAutofit/>
          </a:bodyPr>
          <a:lstStyle>
            <a:lvl1pPr algn="ctr">
              <a:defRPr sz="975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575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36" rIns="91436">
            <a:noAutofit/>
          </a:bodyPr>
          <a:lstStyle>
            <a:lvl1pPr algn="ctr">
              <a:defRPr sz="975"/>
            </a:lvl1pPr>
          </a:lstStyle>
          <a:p>
            <a:pPr lvl="0"/>
            <a:r>
              <a:rPr lang="en-US" dirty="0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575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6" rIns="91436">
            <a:noAutofit/>
          </a:bodyPr>
          <a:lstStyle>
            <a:lvl1pPr algn="ctr">
              <a:defRPr sz="975"/>
            </a:lvl1pPr>
          </a:lstStyle>
          <a:p>
            <a:pPr lvl="0"/>
            <a:r>
              <a:rPr lang="en-US" dirty="0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8435428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6" tIns="34290" rIns="68577" bIns="34290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00606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425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7" tIns="34290" rIns="68577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7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4" tIns="27430" rIns="137154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25" b="0" i="0" cap="all">
                <a:latin typeface="Arial Black"/>
                <a:cs typeface="Arial Black"/>
              </a:defRPr>
            </a:lvl2pPr>
            <a:lvl3pPr marL="685749" indent="0">
              <a:buNone/>
              <a:defRPr sz="3825" b="0" i="0" cap="all">
                <a:latin typeface="Arial Black"/>
                <a:cs typeface="Arial Black"/>
              </a:defRPr>
            </a:lvl3pPr>
            <a:lvl4pPr marL="1028624" indent="0">
              <a:buNone/>
              <a:defRPr sz="3825" b="0" i="0" cap="all">
                <a:latin typeface="Arial Black"/>
                <a:cs typeface="Arial Black"/>
              </a:defRPr>
            </a:lvl4pPr>
            <a:lvl5pPr marL="1371498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7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4" tIns="27430" rIns="137154" bIns="34290">
            <a:spAutoFit/>
          </a:bodyPr>
          <a:lstStyle>
            <a:lvl1pPr marL="0" indent="0">
              <a:buNone/>
              <a:defRPr sz="3825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25" b="0" i="0" cap="all">
                <a:latin typeface="Arial Black"/>
                <a:cs typeface="Arial Black"/>
              </a:defRPr>
            </a:lvl2pPr>
            <a:lvl3pPr marL="685749" indent="0">
              <a:buNone/>
              <a:defRPr sz="3825" b="0" i="0" cap="all">
                <a:latin typeface="Arial Black"/>
                <a:cs typeface="Arial Black"/>
              </a:defRPr>
            </a:lvl3pPr>
            <a:lvl4pPr marL="1028624" indent="0">
              <a:buNone/>
              <a:defRPr sz="3825" b="0" i="0" cap="all">
                <a:latin typeface="Arial Black"/>
                <a:cs typeface="Arial Black"/>
              </a:defRPr>
            </a:lvl4pPr>
            <a:lvl5pPr marL="1371498" indent="0">
              <a:buNone/>
              <a:defRPr sz="3825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54" tIns="27430" rIns="137154" bIns="34290" anchor="t">
            <a:spAutoFit/>
          </a:bodyPr>
          <a:lstStyle>
            <a:lvl1pPr algn="l">
              <a:defRPr sz="3825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7" y="2496460"/>
            <a:ext cx="6488113" cy="692498"/>
          </a:xfrm>
          <a:prstGeom prst="rect">
            <a:avLst/>
          </a:prstGeom>
        </p:spPr>
        <p:txBody>
          <a:bodyPr lIns="68577" tIns="34289" rIns="68577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9"/>
            <a:ext cx="3794879" cy="28854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7" tIns="34290" rIns="68577" bIns="34290">
            <a:spAutoFit/>
          </a:bodyPr>
          <a:lstStyle>
            <a:lvl1pPr marL="0" indent="0">
              <a:buNone/>
              <a:defRPr sz="1425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501064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2805211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4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7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89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4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8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6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31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31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0175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3390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pic>
        <p:nvPicPr>
          <p:cNvPr id="10" name="Picture 9" descr="EPAM-Systems-White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89" y="1256697"/>
            <a:ext cx="1757362" cy="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26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2028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18119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021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69962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0538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70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2259351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90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2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8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7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4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8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6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8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8" y="1921138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8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8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8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79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799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45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738983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6204289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904325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39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/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621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199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014818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pic>
        <p:nvPicPr>
          <p:cNvPr id="10" name="Picture 9" descr="EPAM-Systems-White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89" y="1256697"/>
            <a:ext cx="1757362" cy="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25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pic>
        <p:nvPicPr>
          <p:cNvPr id="10" name="Picture 9" descr="EPAM-Systems-White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89" y="1256697"/>
            <a:ext cx="1757362" cy="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63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pic>
        <p:nvPicPr>
          <p:cNvPr id="10" name="Picture 9" descr="EPAM-Systems-White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89" y="1256697"/>
            <a:ext cx="1757362" cy="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0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pic>
        <p:nvPicPr>
          <p:cNvPr id="10" name="Picture 9" descr="EPAM-Systems-White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89" y="1256697"/>
            <a:ext cx="1757362" cy="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789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12039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34007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83902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377986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0579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0074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349214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2052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45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08013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42374"/>
          </a:xfrm>
          <a:prstGeom prst="rect">
            <a:avLst/>
          </a:prstGeom>
          <a:solidFill>
            <a:srgbClr val="39C2D7"/>
          </a:solidFill>
        </p:spPr>
        <p:txBody>
          <a:bodyPr wrap="square">
            <a:spAutoFit/>
          </a:bodyPr>
          <a:lstStyle>
            <a:lvl1pPr marL="0" indent="0" algn="l">
              <a:buNone/>
              <a:defRPr sz="975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365760" tIns="45720" rIns="91440" bIns="45720" rtlCol="0" anchor="ctr" anchorCtr="0">
            <a:normAutofit/>
          </a:bodyPr>
          <a:lstStyle>
            <a:lvl1pPr>
              <a:defRPr lang="en-US" sz="1950" baseline="0" dirty="0">
                <a:latin typeface="Arial Black"/>
                <a:cs typeface="Arial Black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34289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350" dirty="0"/>
          </a:p>
        </p:txBody>
      </p:sp>
      <p:pic>
        <p:nvPicPr>
          <p:cNvPr id="8" name="Picture 7" descr="EPAM-Systems-Logo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319" y="247058"/>
            <a:ext cx="705803" cy="2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317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68279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4665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111600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88415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001776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821269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69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1021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ase-Study-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797" y="375320"/>
            <a:ext cx="6322470" cy="352821"/>
          </a:xfrm>
          <a:prstGeom prst="rect">
            <a:avLst/>
          </a:prstGeom>
        </p:spPr>
        <p:txBody>
          <a:bodyPr/>
          <a:lstStyle>
            <a:lvl1pPr algn="l">
              <a:defRPr sz="3000" b="0" i="0" kern="1200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 dirty="0"/>
              <a:t>Case Study Intro Slide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1007539" y="2914098"/>
            <a:ext cx="2408766" cy="1846262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ts val="2000"/>
              </a:lnSpc>
              <a:buNone/>
              <a:defRPr sz="1600"/>
            </a:lvl1pPr>
          </a:lstStyle>
          <a:p>
            <a:pPr lvl="0" algn="l">
              <a:lnSpc>
                <a:spcPts val="2000"/>
              </a:lnSpc>
            </a:pP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Donec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sed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odio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dui.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Vivamus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sagittis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lacus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vel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augue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laoreet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rutrum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faucibus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dolor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auctor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.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Nulla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vitae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elit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libero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, a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pharetra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augue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.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Etiam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porta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sem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malesuada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 magna </a:t>
            </a:r>
            <a:r>
              <a:rPr lang="en-US" sz="1200" b="0" i="1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mollis</a:t>
            </a:r>
            <a:r>
              <a:rPr lang="en-US" sz="1200" b="0" i="1" baseline="0" dirty="0">
                <a:solidFill>
                  <a:srgbClr val="000000"/>
                </a:solidFill>
                <a:latin typeface="Open Sans Light"/>
                <a:cs typeface="Open Sans"/>
              </a:rPr>
              <a:t>.</a:t>
            </a:r>
          </a:p>
          <a:p>
            <a:pPr lvl="0" algn="l">
              <a:lnSpc>
                <a:spcPts val="2000"/>
              </a:lnSpc>
            </a:pPr>
            <a:r>
              <a:rPr lang="en-US" sz="1000" b="0" i="1" baseline="0" dirty="0">
                <a:solidFill>
                  <a:srgbClr val="000000"/>
                </a:solidFill>
                <a:latin typeface="Open Sans Semibold"/>
                <a:cs typeface="Open Sans"/>
              </a:rPr>
              <a:t>– First </a:t>
            </a:r>
            <a:r>
              <a:rPr lang="en-US" sz="1000" b="0" i="1" baseline="0" dirty="0" err="1">
                <a:solidFill>
                  <a:srgbClr val="000000"/>
                </a:solidFill>
                <a:latin typeface="Open Sans Semibold"/>
                <a:cs typeface="Open Sans"/>
              </a:rPr>
              <a:t>Lastname</a:t>
            </a:r>
            <a:endParaRPr lang="en-US" sz="1000" b="0" i="1" baseline="0" dirty="0">
              <a:solidFill>
                <a:srgbClr val="000000"/>
              </a:solidFill>
              <a:latin typeface="Open Sans Semibold"/>
              <a:cs typeface="Open Sans"/>
            </a:endParaRPr>
          </a:p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594798" y="2254544"/>
            <a:ext cx="508000" cy="668868"/>
          </a:xfrm>
          <a:prstGeom prst="rect">
            <a:avLst/>
          </a:prstGeom>
        </p:spPr>
        <p:txBody>
          <a:bodyPr vert="horz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9600"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0000" baseline="-30000" dirty="0">
                <a:solidFill>
                  <a:srgbClr val="000000"/>
                </a:solidFill>
                <a:latin typeface="Open Sans Light"/>
                <a:cs typeface="Open Sans"/>
              </a:rPr>
              <a:t>“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948516" y="3689296"/>
            <a:ext cx="508000" cy="668868"/>
          </a:xfrm>
          <a:prstGeom prst="rect">
            <a:avLst/>
          </a:prstGeom>
        </p:spPr>
        <p:txBody>
          <a:bodyPr vert="horz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9600"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0000" baseline="-30000" dirty="0">
                <a:solidFill>
                  <a:srgbClr val="000000"/>
                </a:solidFill>
                <a:latin typeface="Open Sans Light"/>
                <a:cs typeface="Open Sans"/>
              </a:rPr>
              <a:t>”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6379616" y="3039499"/>
            <a:ext cx="2076450" cy="2815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sz="1000" kern="1200" cap="all" dirty="0">
                <a:latin typeface="Open Sans Condensed Bold"/>
                <a:cs typeface="Open Sans"/>
              </a:rPr>
              <a:t>Info Graphic Description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379616" y="3321015"/>
            <a:ext cx="2076450" cy="1638337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ts val="1800"/>
              </a:lnSpc>
              <a:buFontTx/>
              <a:buNone/>
              <a:defRPr sz="1200"/>
            </a:lvl1pPr>
          </a:lstStyle>
          <a:p>
            <a:pPr lvl="0" algn="l">
              <a:lnSpc>
                <a:spcPts val="1800"/>
              </a:lnSpc>
            </a:pP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Specific metrics highlighting the success of this project.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Donec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id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elit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non mi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porta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gravida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at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eget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metus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.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Praesent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commodo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cursus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magna,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vel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scelerisque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nisl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</a:t>
            </a:r>
            <a:r>
              <a:rPr lang="en-US" sz="1000" b="0" i="0" baseline="0" dirty="0" err="1">
                <a:solidFill>
                  <a:srgbClr val="000000"/>
                </a:solidFill>
                <a:latin typeface="Open Sans Light"/>
                <a:cs typeface="Open Sans"/>
              </a:rPr>
              <a:t>consectetur</a:t>
            </a:r>
            <a:r>
              <a:rPr lang="en-US" sz="1000" b="0" i="0" baseline="0" dirty="0">
                <a:solidFill>
                  <a:srgbClr val="000000"/>
                </a:solidFill>
                <a:latin typeface="Open Sans Light"/>
                <a:cs typeface="Open Sans"/>
              </a:rPr>
              <a:t> et.</a:t>
            </a:r>
          </a:p>
        </p:txBody>
      </p:sp>
      <p:pic>
        <p:nvPicPr>
          <p:cNvPr id="22" name="Picture 21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5065" y="383786"/>
            <a:ext cx="1371072" cy="399003"/>
          </a:xfrm>
          <a:prstGeom prst="rect">
            <a:avLst/>
          </a:prstGeom>
        </p:spPr>
      </p:pic>
      <p:sp>
        <p:nvSpPr>
          <p:cNvPr id="23" name="Content Placeholder 49"/>
          <p:cNvSpPr>
            <a:spLocks noGrp="1"/>
          </p:cNvSpPr>
          <p:nvPr>
            <p:ph sz="quarter" idx="21" hasCustomPrompt="1"/>
          </p:nvPr>
        </p:nvSpPr>
        <p:spPr>
          <a:xfrm>
            <a:off x="594798" y="728141"/>
            <a:ext cx="5928782" cy="357419"/>
          </a:xfrm>
          <a:prstGeom prst="rect">
            <a:avLst/>
          </a:prstGeom>
        </p:spPr>
        <p:txBody>
          <a:bodyPr vert="horz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400" cap="all" spc="100"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400" dirty="0">
                <a:latin typeface="Open Sans Cond Light"/>
                <a:cs typeface="Open Sans Cond Light"/>
              </a:rPr>
              <a:t>Quam </a:t>
            </a:r>
            <a:r>
              <a:rPr lang="en-US" sz="1400" dirty="0" err="1">
                <a:latin typeface="Open Sans Cond Light"/>
                <a:cs typeface="Open Sans Cond Light"/>
              </a:rPr>
              <a:t>Ullamcorper</a:t>
            </a:r>
            <a:r>
              <a:rPr lang="en-US" sz="1400" dirty="0">
                <a:latin typeface="Open Sans Cond Light"/>
                <a:cs typeface="Open Sans Cond Light"/>
              </a:rPr>
              <a:t> </a:t>
            </a:r>
            <a:r>
              <a:rPr lang="en-US" sz="1400" dirty="0" err="1">
                <a:latin typeface="Open Sans Cond Light"/>
                <a:cs typeface="Open Sans Cond Light"/>
              </a:rPr>
              <a:t>Pharetra</a:t>
            </a:r>
            <a:r>
              <a:rPr lang="en-US" sz="1400" dirty="0">
                <a:latin typeface="Open Sans Cond Light"/>
                <a:cs typeface="Open Sans Cond Light"/>
              </a:rPr>
              <a:t> </a:t>
            </a:r>
            <a:r>
              <a:rPr lang="en-US" sz="1400" dirty="0" err="1">
                <a:latin typeface="Open Sans Cond Light"/>
                <a:cs typeface="Open Sans Cond Light"/>
              </a:rPr>
              <a:t>Malesuada</a:t>
            </a:r>
            <a:r>
              <a:rPr lang="en-US" sz="1400" dirty="0">
                <a:latin typeface="Open Sans Cond Light"/>
                <a:cs typeface="Open Sans Cond Light"/>
              </a:rPr>
              <a:t> Magna</a:t>
            </a:r>
          </a:p>
        </p:txBody>
      </p:sp>
    </p:spTree>
    <p:extLst>
      <p:ext uri="{BB962C8B-B14F-4D97-AF65-F5344CB8AC3E}">
        <p14:creationId xmlns:p14="http://schemas.microsoft.com/office/powerpoint/2010/main" val="835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8"/>
            <a:ext cx="6910388" cy="5257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31" y="3340102"/>
            <a:ext cx="6488113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4"/>
            <a:ext cx="3649662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289940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022153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0645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17211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686178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5369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882799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80654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934298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82635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3555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4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in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238912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665387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2615971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48699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DELETE TEXT AND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9" y="2051056"/>
            <a:ext cx="7767637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 hasCustomPrompt="1"/>
          </p:nvPr>
        </p:nvSpPr>
        <p:spPr>
          <a:xfrm>
            <a:off x="687389" y="2578106"/>
            <a:ext cx="7767637" cy="9144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kern="1200" cap="all" spc="150">
                <a:solidFill>
                  <a:srgbClr val="FFFFFF"/>
                </a:solidFill>
                <a:latin typeface="Open Sans Condensed Light"/>
              </a:defRPr>
            </a:lvl1pPr>
            <a:lvl2pPr>
              <a:defRPr kern="1200" cap="all" spc="150">
                <a:latin typeface="Open Sans Condensed Light"/>
              </a:defRPr>
            </a:lvl2pPr>
            <a:lvl3pPr>
              <a:defRPr kern="1200" cap="all" spc="150">
                <a:latin typeface="Open Sans Condensed Light"/>
              </a:defRPr>
            </a:lvl3pPr>
            <a:lvl4pPr>
              <a:defRPr kern="1200" cap="all" spc="150">
                <a:latin typeface="Open Sans Condensed Light"/>
              </a:defRPr>
            </a:lvl4pPr>
            <a:lvl5pPr>
              <a:defRPr kern="1200" cap="all" spc="150">
                <a:latin typeface="Open Sans Condensed Light"/>
              </a:defRPr>
            </a:lvl5pPr>
          </a:lstStyle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ac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vestibulum</a:t>
            </a:r>
            <a:r>
              <a:rPr lang="en-US" dirty="0"/>
              <a:t> at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6036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ullet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9" y="366852"/>
            <a:ext cx="6002868" cy="361288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r>
              <a:rPr lang="en-US" dirty="0"/>
              <a:t>Bullet List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550" y="1225549"/>
            <a:ext cx="8118475" cy="3505199"/>
          </a:xfrm>
          <a:prstGeom prst="rect">
            <a:avLst/>
          </a:prstGeom>
        </p:spPr>
        <p:txBody>
          <a:bodyPr/>
          <a:lstStyle>
            <a:lvl1pPr marL="234000" indent="-198000">
              <a:spcBef>
                <a:spcPts val="600"/>
              </a:spcBef>
              <a:buSzPct val="80000"/>
              <a:buFontTx/>
              <a:buBlip>
                <a:blip r:embed="rId2"/>
              </a:buBlip>
              <a:defRPr baseline="0"/>
            </a:lvl1pPr>
          </a:lstStyle>
          <a:p>
            <a:pPr lvl="0"/>
            <a:r>
              <a:rPr lang="en-US" dirty="0"/>
              <a:t>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Euismod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49"/>
          <p:cNvSpPr>
            <a:spLocks noGrp="1"/>
          </p:cNvSpPr>
          <p:nvPr>
            <p:ph sz="quarter" idx="21" hasCustomPrompt="1"/>
          </p:nvPr>
        </p:nvSpPr>
        <p:spPr>
          <a:xfrm>
            <a:off x="584199" y="728140"/>
            <a:ext cx="6002868" cy="35741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400" cap="all" spc="1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400" dirty="0">
                <a:latin typeface="Open Sans Cond Light"/>
                <a:cs typeface="Open Sans Cond Light"/>
              </a:rPr>
              <a:t>Quam </a:t>
            </a:r>
            <a:r>
              <a:rPr lang="en-US" sz="1400" dirty="0" err="1">
                <a:latin typeface="Open Sans Cond Light"/>
                <a:cs typeface="Open Sans Cond Light"/>
              </a:rPr>
              <a:t>Ullamcorper</a:t>
            </a:r>
            <a:r>
              <a:rPr lang="en-US" sz="1400" dirty="0">
                <a:latin typeface="Open Sans Cond Light"/>
                <a:cs typeface="Open Sans Cond Light"/>
              </a:rPr>
              <a:t> </a:t>
            </a:r>
            <a:r>
              <a:rPr lang="en-US" sz="1400" dirty="0" err="1">
                <a:latin typeface="Open Sans Cond Light"/>
                <a:cs typeface="Open Sans Cond Light"/>
              </a:rPr>
              <a:t>Pharetra</a:t>
            </a:r>
            <a:r>
              <a:rPr lang="en-US" sz="1400" dirty="0">
                <a:latin typeface="Open Sans Cond Light"/>
                <a:cs typeface="Open Sans Cond Light"/>
              </a:rPr>
              <a:t> </a:t>
            </a:r>
            <a:r>
              <a:rPr lang="en-US" sz="1400" dirty="0" err="1">
                <a:latin typeface="Open Sans Cond Light"/>
                <a:cs typeface="Open Sans Cond Light"/>
              </a:rPr>
              <a:t>Malesuada</a:t>
            </a:r>
            <a:r>
              <a:rPr lang="en-US" sz="1400" dirty="0">
                <a:latin typeface="Open Sans Cond Light"/>
                <a:cs typeface="Open Sans Cond Light"/>
              </a:rPr>
              <a:t> Magna</a:t>
            </a:r>
          </a:p>
        </p:txBody>
      </p:sp>
      <p:pic>
        <p:nvPicPr>
          <p:cNvPr id="7" name="Picture 6" descr="EPAM-System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7553" y="253123"/>
            <a:ext cx="1040689" cy="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535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1228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8" y="1417377"/>
            <a:ext cx="7450669" cy="744805"/>
          </a:xfrm>
          <a:prstGeom prst="rect">
            <a:avLst/>
          </a:prstGeom>
        </p:spPr>
        <p:txBody>
          <a:bodyPr lIns="68576" tIns="0" rIns="68576" bIns="34289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70" y="2879526"/>
            <a:ext cx="2625006" cy="277766"/>
          </a:xfrm>
          <a:prstGeom prst="rect">
            <a:avLst/>
          </a:prstGeom>
          <a:solidFill>
            <a:schemeClr val="accent2"/>
          </a:solidFill>
        </p:spPr>
        <p:txBody>
          <a:bodyPr wrap="none" lIns="68576" tIns="27431" rIns="68576" bIns="34289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57" indent="0">
              <a:buFontTx/>
              <a:buNone/>
              <a:defRPr/>
            </a:lvl2pPr>
            <a:lvl3pPr marL="685715" indent="0">
              <a:buFontTx/>
              <a:buNone/>
              <a:defRPr/>
            </a:lvl3pPr>
            <a:lvl4pPr marL="1028573" indent="0">
              <a:buFontTx/>
              <a:buNone/>
              <a:defRPr/>
            </a:lvl4pPr>
            <a:lvl5pPr marL="137143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20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32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8" y="504831"/>
            <a:ext cx="1411591" cy="458881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545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6" tIns="34289" rIns="68576" bIns="34289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6"/>
            <a:ext cx="6910388" cy="574001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7" y="3340105"/>
            <a:ext cx="6488113" cy="284691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20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32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045998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2"/>
            <a:ext cx="8493760" cy="108577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128001" marR="0" indent="-128001" algn="l" defTabSz="34285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0795564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6" tIns="34289" rIns="68576" bIns="34289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11" y="4047508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57" indent="0">
              <a:buNone/>
              <a:defRPr sz="3800" b="0" i="0" cap="all">
                <a:latin typeface="Arial Black"/>
                <a:cs typeface="Arial Black"/>
              </a:defRPr>
            </a:lvl2pPr>
            <a:lvl3pPr marL="685715" indent="0">
              <a:buNone/>
              <a:defRPr sz="3800" b="0" i="0" cap="all">
                <a:latin typeface="Arial Black"/>
                <a:cs typeface="Arial Black"/>
              </a:defRPr>
            </a:lvl3pPr>
            <a:lvl4pPr marL="1028573" indent="0">
              <a:buNone/>
              <a:defRPr sz="3800" b="0" i="0" cap="all">
                <a:latin typeface="Arial Black"/>
                <a:cs typeface="Arial Black"/>
              </a:defRPr>
            </a:lvl4pPr>
            <a:lvl5pPr marL="137143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11" y="3439725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57" indent="0">
              <a:buNone/>
              <a:defRPr sz="3800" b="0" i="0" cap="all">
                <a:latin typeface="Arial Black"/>
                <a:cs typeface="Arial Black"/>
              </a:defRPr>
            </a:lvl2pPr>
            <a:lvl3pPr marL="685715" indent="0">
              <a:buNone/>
              <a:defRPr sz="3800" b="0" i="0" cap="all">
                <a:latin typeface="Arial Black"/>
                <a:cs typeface="Arial Black"/>
              </a:defRPr>
            </a:lvl3pPr>
            <a:lvl4pPr marL="1028573" indent="0">
              <a:buNone/>
              <a:defRPr sz="3800" b="0" i="0" cap="all">
                <a:latin typeface="Arial Black"/>
                <a:cs typeface="Arial Black"/>
              </a:defRPr>
            </a:lvl4pPr>
            <a:lvl5pPr marL="137143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0" tIns="27431" rIns="137150" bIns="34289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61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0" y="2457133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6" tIns="34289" rIns="68576" bIns="34289">
            <a:no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4089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26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185.xml"/><Relationship Id="rId21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5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2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23" Type="http://schemas.openxmlformats.org/officeDocument/2006/relationships/slideLayout" Target="../slideLayouts/slideLayout20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Relationship Id="rId22" Type="http://schemas.openxmlformats.org/officeDocument/2006/relationships/slideLayout" Target="../slideLayouts/slideLayout204.xml"/><Relationship Id="rId27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47" Type="http://schemas.openxmlformats.org/officeDocument/2006/relationships/slideLayout" Target="../slideLayouts/slideLayout85.xml"/><Relationship Id="rId50" Type="http://schemas.openxmlformats.org/officeDocument/2006/relationships/slideLayout" Target="../slideLayouts/slideLayout88.xml"/><Relationship Id="rId55" Type="http://schemas.openxmlformats.org/officeDocument/2006/relationships/slideLayout" Target="../slideLayouts/slideLayout93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45" Type="http://schemas.openxmlformats.org/officeDocument/2006/relationships/slideLayout" Target="../slideLayouts/slideLayout83.xml"/><Relationship Id="rId53" Type="http://schemas.openxmlformats.org/officeDocument/2006/relationships/slideLayout" Target="../slideLayouts/slideLayout91.xml"/><Relationship Id="rId58" Type="http://schemas.openxmlformats.org/officeDocument/2006/relationships/theme" Target="../theme/theme6.xml"/><Relationship Id="rId5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slideLayout" Target="../slideLayouts/slideLayout81.xml"/><Relationship Id="rId48" Type="http://schemas.openxmlformats.org/officeDocument/2006/relationships/slideLayout" Target="../slideLayouts/slideLayout86.xml"/><Relationship Id="rId56" Type="http://schemas.openxmlformats.org/officeDocument/2006/relationships/slideLayout" Target="../slideLayouts/slideLayout94.xml"/><Relationship Id="rId8" Type="http://schemas.openxmlformats.org/officeDocument/2006/relationships/slideLayout" Target="../slideLayouts/slideLayout46.xml"/><Relationship Id="rId51" Type="http://schemas.openxmlformats.org/officeDocument/2006/relationships/slideLayout" Target="../slideLayouts/slideLayout89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Relationship Id="rId4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58.xml"/><Relationship Id="rId41" Type="http://schemas.openxmlformats.org/officeDocument/2006/relationships/slideLayout" Target="../slideLayouts/slideLayout79.xml"/><Relationship Id="rId54" Type="http://schemas.openxmlformats.org/officeDocument/2006/relationships/slideLayout" Target="../slideLayouts/slideLayout92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49" Type="http://schemas.openxmlformats.org/officeDocument/2006/relationships/slideLayout" Target="../slideLayouts/slideLayout87.xml"/><Relationship Id="rId57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9.xml"/><Relationship Id="rId44" Type="http://schemas.openxmlformats.org/officeDocument/2006/relationships/slideLayout" Target="../slideLayouts/slideLayout82.xml"/><Relationship Id="rId52" Type="http://schemas.openxmlformats.org/officeDocument/2006/relationships/slideLayout" Target="../slideLayouts/slideLayout9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116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20.xml"/><Relationship Id="rId33" Type="http://schemas.openxmlformats.org/officeDocument/2006/relationships/theme" Target="../theme/theme8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19.xml"/><Relationship Id="rId32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18.xml"/><Relationship Id="rId28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31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22.xml"/><Relationship Id="rId30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9.xml"/><Relationship Id="rId47" Type="http://schemas.openxmlformats.org/officeDocument/2006/relationships/slideLayout" Target="../slideLayouts/slideLayout174.xml"/><Relationship Id="rId50" Type="http://schemas.openxmlformats.org/officeDocument/2006/relationships/slideLayout" Target="../slideLayouts/slideLayout177.xml"/><Relationship Id="rId55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9.xml"/><Relationship Id="rId37" Type="http://schemas.openxmlformats.org/officeDocument/2006/relationships/slideLayout" Target="../slideLayouts/slideLayout164.xml"/><Relationship Id="rId40" Type="http://schemas.openxmlformats.org/officeDocument/2006/relationships/slideLayout" Target="../slideLayouts/slideLayout167.xml"/><Relationship Id="rId45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54.xml"/><Relationship Id="rId30" Type="http://schemas.openxmlformats.org/officeDocument/2006/relationships/slideLayout" Target="../slideLayouts/slideLayout157.xml"/><Relationship Id="rId35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70.xml"/><Relationship Id="rId48" Type="http://schemas.openxmlformats.org/officeDocument/2006/relationships/slideLayout" Target="../slideLayouts/slideLayout175.xml"/><Relationship Id="rId56" Type="http://schemas.openxmlformats.org/officeDocument/2006/relationships/theme" Target="../theme/theme9.xml"/><Relationship Id="rId8" Type="http://schemas.openxmlformats.org/officeDocument/2006/relationships/slideLayout" Target="../slideLayouts/slideLayout135.xml"/><Relationship Id="rId51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60.xml"/><Relationship Id="rId38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47.xml"/><Relationship Id="rId41" Type="http://schemas.openxmlformats.org/officeDocument/2006/relationships/slideLayout" Target="../slideLayouts/slideLayout168.xml"/><Relationship Id="rId54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63.xml"/><Relationship Id="rId49" Type="http://schemas.openxmlformats.org/officeDocument/2006/relationships/slideLayout" Target="../slideLayouts/slideLayout176.xml"/><Relationship Id="rId57" Type="http://schemas.openxmlformats.org/officeDocument/2006/relationships/image" Target="../media/image17.png"/><Relationship Id="rId10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6206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2"/>
            <a:ext cx="2316480" cy="161583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7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01" tIns="45717" rIns="274301" bIns="45717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77" r:id="rId3"/>
    <p:sldLayoutId id="2147483771" r:id="rId4"/>
    <p:sldLayoutId id="2147483772" r:id="rId5"/>
    <p:sldLayoutId id="2147483711" r:id="rId6"/>
    <p:sldLayoutId id="2147483768" r:id="rId7"/>
    <p:sldLayoutId id="2147483767" r:id="rId8"/>
    <p:sldLayoutId id="2147483773" r:id="rId9"/>
    <p:sldLayoutId id="2147483774" r:id="rId10"/>
    <p:sldLayoutId id="2147483775" r:id="rId11"/>
    <p:sldLayoutId id="2147483776" r:id="rId12"/>
    <p:sldLayoutId id="2147483778" r:id="rId13"/>
    <p:sldLayoutId id="2147483791" r:id="rId14"/>
    <p:sldLayoutId id="2147483792" r:id="rId15"/>
    <p:sldLayoutId id="2147483793" r:id="rId16"/>
    <p:sldLayoutId id="2147483795" r:id="rId17"/>
    <p:sldLayoutId id="2147483796" r:id="rId18"/>
    <p:sldLayoutId id="2147483794" r:id="rId19"/>
    <p:sldLayoutId id="2147483835" r:id="rId20"/>
    <p:sldLayoutId id="2147483837" r:id="rId21"/>
    <p:sldLayoutId id="2147484038" r:id="rId22"/>
  </p:sldLayoutIdLst>
  <p:txStyles>
    <p:titleStyle>
      <a:lvl1pPr algn="l" defTabSz="34287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75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82" indent="-228582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66" indent="-228582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76" indent="-171438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56" indent="-171438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58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2"/>
            <a:ext cx="2316480" cy="161581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8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01" tIns="45717" rIns="274301" bIns="45717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  <p:sldLayoutId id="2147484061" r:id="rId18"/>
    <p:sldLayoutId id="2147484062" r:id="rId19"/>
    <p:sldLayoutId id="2147484063" r:id="rId20"/>
    <p:sldLayoutId id="2147484065" r:id="rId21"/>
    <p:sldLayoutId id="2147484066" r:id="rId22"/>
    <p:sldLayoutId id="2147484067" r:id="rId23"/>
    <p:sldLayoutId id="2147484068" r:id="rId24"/>
    <p:sldLayoutId id="2147484070" r:id="rId25"/>
    <p:sldLayoutId id="2147484071" r:id="rId26"/>
  </p:sldLayoutIdLst>
  <p:txStyles>
    <p:titleStyle>
      <a:lvl1pPr algn="l" defTabSz="34286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66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76" indent="-228576" algn="l" defTabSz="342866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54" indent="-228576" algn="l" defTabSz="342866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60" indent="-171434" algn="l" defTabSz="342866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36" indent="-171434" algn="l" defTabSz="342866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62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075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0" r:id="rId2"/>
    <p:sldLayoutId id="2147483781" r:id="rId3"/>
    <p:sldLayoutId id="2147483782" r:id="rId4"/>
    <p:sldLayoutId id="2147483783" r:id="rId5"/>
    <p:sldLayoutId id="2147483785" r:id="rId6"/>
    <p:sldLayoutId id="2147483787" r:id="rId7"/>
    <p:sldLayoutId id="2147483788" r:id="rId8"/>
  </p:sldLayoutIdLst>
  <p:txStyles>
    <p:titleStyle>
      <a:lvl1pPr algn="ctr" defTabSz="457166" rtl="0" eaLnBrk="1" latinLnBrk="0" hangingPunct="1">
        <a:spcBef>
          <a:spcPct val="0"/>
        </a:spcBef>
        <a:buNone/>
        <a:defRPr sz="3000" kern="1200" cap="all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457166" rtl="0" eaLnBrk="1" latinLnBrk="0" hangingPunct="1">
        <a:spcBef>
          <a:spcPct val="20000"/>
        </a:spcBef>
        <a:buFont typeface="Arial"/>
        <a:buNone/>
        <a:defRPr sz="1400" kern="1200">
          <a:solidFill>
            <a:srgbClr val="2FC2D9"/>
          </a:solidFill>
          <a:latin typeface="Trebuchet MS"/>
          <a:ea typeface="+mn-ea"/>
          <a:cs typeface="Trebuchet MS"/>
        </a:defRPr>
      </a:lvl1pPr>
      <a:lvl2pPr marL="182867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2pPr>
      <a:lvl3pPr marL="365733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3pPr>
      <a:lvl4pPr marL="548600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4pPr>
      <a:lvl5pPr marL="731466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5pPr>
      <a:lvl6pPr marL="2514411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933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87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6" indent="-257156" algn="l" defTabSz="34287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342857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41"/>
            <a:ext cx="1493520" cy="196205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algn="r" defTabSz="342857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857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5"/>
            <a:ext cx="2316480" cy="161581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342857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9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295" tIns="45716" rIns="274295" bIns="45716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704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34285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57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70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42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44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16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15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342857"/>
            <a:endParaRPr lang="en-US" sz="1425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40"/>
            <a:ext cx="1493520" cy="196206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 defTabSz="342857"/>
            <a:fld id="{C2C0EDAD-27A0-9447-9004-E733B36B95C3}" type="slidenum">
              <a:rPr lang="en-US" sz="825" smtClean="0">
                <a:solidFill>
                  <a:srgbClr val="CCCCCC"/>
                </a:solidFill>
                <a:cs typeface="Trebuchet MS"/>
              </a:rPr>
              <a:pPr algn="r" defTabSz="342857"/>
              <a:t>‹#›</a:t>
            </a:fld>
            <a:endParaRPr lang="en-US" sz="825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3"/>
            <a:ext cx="2316480" cy="161581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defTabSz="342857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9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00" tIns="45718" rIns="274300" bIns="4571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4" r:id="rId8"/>
  </p:sldLayoutIdLst>
  <p:txStyles>
    <p:titleStyle>
      <a:lvl1pPr algn="l" defTabSz="342857" rtl="0" eaLnBrk="1" latinLnBrk="0" hangingPunct="1">
        <a:spcBef>
          <a:spcPct val="0"/>
        </a:spcBef>
        <a:buNone/>
        <a:defRPr sz="2025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57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70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42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44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16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15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34285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4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  <p:sldLayoutId id="2147483888" r:id="rId22"/>
    <p:sldLayoutId id="2147483889" r:id="rId23"/>
    <p:sldLayoutId id="2147483890" r:id="rId24"/>
    <p:sldLayoutId id="2147483891" r:id="rId25"/>
    <p:sldLayoutId id="2147483892" r:id="rId26"/>
    <p:sldLayoutId id="2147483893" r:id="rId27"/>
    <p:sldLayoutId id="2147483894" r:id="rId28"/>
    <p:sldLayoutId id="2147483895" r:id="rId29"/>
    <p:sldLayoutId id="2147483896" r:id="rId30"/>
    <p:sldLayoutId id="2147483897" r:id="rId31"/>
    <p:sldLayoutId id="2147483898" r:id="rId32"/>
    <p:sldLayoutId id="2147483899" r:id="rId33"/>
    <p:sldLayoutId id="2147483900" r:id="rId34"/>
    <p:sldLayoutId id="2147483901" r:id="rId35"/>
    <p:sldLayoutId id="2147483902" r:id="rId36"/>
    <p:sldLayoutId id="2147483903" r:id="rId37"/>
    <p:sldLayoutId id="2147483904" r:id="rId38"/>
    <p:sldLayoutId id="2147483905" r:id="rId39"/>
    <p:sldLayoutId id="2147483906" r:id="rId40"/>
    <p:sldLayoutId id="2147483907" r:id="rId41"/>
    <p:sldLayoutId id="2147483908" r:id="rId42"/>
    <p:sldLayoutId id="2147483909" r:id="rId43"/>
    <p:sldLayoutId id="2147483910" r:id="rId44"/>
    <p:sldLayoutId id="2147483911" r:id="rId45"/>
    <p:sldLayoutId id="2147483912" r:id="rId46"/>
    <p:sldLayoutId id="2147483913" r:id="rId47"/>
    <p:sldLayoutId id="2147483914" r:id="rId48"/>
    <p:sldLayoutId id="2147483915" r:id="rId49"/>
    <p:sldLayoutId id="2147483916" r:id="rId50"/>
    <p:sldLayoutId id="2147483917" r:id="rId51"/>
    <p:sldLayoutId id="2147483918" r:id="rId52"/>
    <p:sldLayoutId id="2147483919" r:id="rId53"/>
    <p:sldLayoutId id="2147483920" r:id="rId54"/>
    <p:sldLayoutId id="2147483921" r:id="rId55"/>
    <p:sldLayoutId id="2147483922" r:id="rId56"/>
    <p:sldLayoutId id="2147483923" r:id="rId5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49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749"/>
            <a:fld id="{C2C0EDAD-27A0-9447-9004-E733B36B95C3}" type="slidenum">
              <a:rPr lang="en-US" sz="800">
                <a:solidFill>
                  <a:srgbClr val="CCCCCC"/>
                </a:solidFill>
                <a:cs typeface="Trebuchet MS"/>
              </a:rPr>
              <a:pPr algn="r" defTabSz="685749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749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4" y="4931437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300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342866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50" indent="-257150" algn="l" defTabSz="342866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157" indent="-214293" algn="l" defTabSz="342866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165" indent="-171434" algn="l" defTabSz="3428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030" indent="-171434" algn="l" defTabSz="342866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2896" indent="-171434" algn="l" defTabSz="34286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762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3428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58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2"/>
            <a:ext cx="2316480" cy="161581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9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01" tIns="45717" rIns="274301" bIns="45717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1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73" r:id="rId24"/>
    <p:sldLayoutId id="2147483974" r:id="rId25"/>
    <p:sldLayoutId id="2147483975" r:id="rId26"/>
    <p:sldLayoutId id="2147483976" r:id="rId27"/>
    <p:sldLayoutId id="2147483977" r:id="rId28"/>
    <p:sldLayoutId id="2147483978" r:id="rId29"/>
    <p:sldLayoutId id="2147483979" r:id="rId30"/>
    <p:sldLayoutId id="2147483980" r:id="rId31"/>
    <p:sldLayoutId id="2147483981" r:id="rId32"/>
  </p:sldLayoutIdLst>
  <p:txStyles>
    <p:titleStyle>
      <a:lvl1pPr algn="l" defTabSz="34285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57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70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42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44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16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15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21113" y="4900041"/>
            <a:ext cx="1493520" cy="196206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 defTabSz="685749"/>
            <a:fld id="{C2C0EDAD-27A0-9447-9004-E733B36B95C3}" type="slidenum">
              <a:rPr lang="en-US" sz="825" smtClean="0">
                <a:solidFill>
                  <a:schemeClr val="tx2"/>
                </a:solidFill>
                <a:cs typeface="Trebuchet MS"/>
              </a:rPr>
              <a:pPr algn="r" defTabSz="685749"/>
              <a:t>‹#›</a:t>
            </a:fld>
            <a:endParaRPr lang="en-US" sz="825" dirty="0">
              <a:solidFill>
                <a:schemeClr val="tx2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1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defTabSz="685749"/>
            <a:r>
              <a:rPr lang="en-US" sz="600" kern="0" spc="15" dirty="0">
                <a:solidFill>
                  <a:schemeClr val="tx2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7" y="4924984"/>
            <a:ext cx="410225" cy="1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  <p:sldLayoutId id="2147484006" r:id="rId24"/>
    <p:sldLayoutId id="2147484007" r:id="rId25"/>
    <p:sldLayoutId id="2147484008" r:id="rId26"/>
    <p:sldLayoutId id="2147484009" r:id="rId27"/>
    <p:sldLayoutId id="2147484010" r:id="rId28"/>
    <p:sldLayoutId id="2147484011" r:id="rId29"/>
    <p:sldLayoutId id="2147484012" r:id="rId30"/>
    <p:sldLayoutId id="2147484013" r:id="rId31"/>
    <p:sldLayoutId id="2147484014" r:id="rId32"/>
    <p:sldLayoutId id="2147484015" r:id="rId33"/>
    <p:sldLayoutId id="2147484016" r:id="rId34"/>
    <p:sldLayoutId id="2147484017" r:id="rId35"/>
    <p:sldLayoutId id="2147484018" r:id="rId36"/>
    <p:sldLayoutId id="2147484019" r:id="rId37"/>
    <p:sldLayoutId id="2147484020" r:id="rId38"/>
    <p:sldLayoutId id="2147484021" r:id="rId39"/>
    <p:sldLayoutId id="2147484022" r:id="rId40"/>
    <p:sldLayoutId id="2147484023" r:id="rId41"/>
    <p:sldLayoutId id="2147484024" r:id="rId42"/>
    <p:sldLayoutId id="2147484025" r:id="rId43"/>
    <p:sldLayoutId id="2147484026" r:id="rId44"/>
    <p:sldLayoutId id="2147484027" r:id="rId45"/>
    <p:sldLayoutId id="2147484028" r:id="rId46"/>
    <p:sldLayoutId id="2147484029" r:id="rId47"/>
    <p:sldLayoutId id="2147484030" r:id="rId48"/>
    <p:sldLayoutId id="2147484031" r:id="rId49"/>
    <p:sldLayoutId id="2147484032" r:id="rId50"/>
    <p:sldLayoutId id="2147484033" r:id="rId51"/>
    <p:sldLayoutId id="2147484034" r:id="rId52"/>
    <p:sldLayoutId id="2147484035" r:id="rId53"/>
    <p:sldLayoutId id="2147484036" r:id="rId54"/>
    <p:sldLayoutId id="2147484037" r:id="rId55"/>
  </p:sldLayoutIdLst>
  <p:hf sldNum="0" hdr="0" dt="0"/>
  <p:txStyles>
    <p:titleStyle>
      <a:lvl1pPr algn="l" defTabSz="342866" rtl="0" eaLnBrk="1" latinLnBrk="0" hangingPunct="1">
        <a:spcBef>
          <a:spcPct val="0"/>
        </a:spcBef>
        <a:buNone/>
        <a:defRPr sz="2025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50" indent="-257150" algn="l" defTabSz="342866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157" indent="-214293" algn="l" defTabSz="342866" rtl="0" eaLnBrk="1" latinLnBrk="0" hangingPunct="1">
        <a:spcBef>
          <a:spcPct val="20000"/>
        </a:spcBef>
        <a:buFont typeface="Arial"/>
        <a:buChar char="–"/>
        <a:defRPr sz="1425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165" indent="-171434" algn="l" defTabSz="34286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030" indent="-171434" algn="l" defTabSz="342866" rtl="0" eaLnBrk="1" latinLnBrk="0" hangingPunct="1">
        <a:spcBef>
          <a:spcPct val="20000"/>
        </a:spcBef>
        <a:buFont typeface="Arial"/>
        <a:buChar char="–"/>
        <a:defRPr sz="975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2896" indent="-171434" algn="l" defTabSz="342866" rtl="0" eaLnBrk="1" latinLnBrk="0" hangingPunct="1">
        <a:spcBef>
          <a:spcPct val="20000"/>
        </a:spcBef>
        <a:buFont typeface="Arial"/>
        <a:buChar char="»"/>
        <a:defRPr sz="825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762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34286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3428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64547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1839435"/>
            <a:ext cx="6910388" cy="1006427"/>
          </a:xfrm>
        </p:spPr>
        <p:txBody>
          <a:bodyPr/>
          <a:lstStyle/>
          <a:p>
            <a:r>
              <a:rPr lang="en-US" dirty="0" smtClean="0"/>
              <a:t>.NET Core overview</a:t>
            </a:r>
            <a:endParaRPr lang="en-US" dirty="0"/>
          </a:p>
          <a:p>
            <a:r>
              <a:rPr lang="en-US" sz="3200" dirty="0" err="1">
                <a:solidFill>
                  <a:schemeClr val="accent2"/>
                </a:solidFill>
              </a:rPr>
              <a:t>Ievgen</a:t>
            </a:r>
            <a:r>
              <a:rPr lang="en-US" sz="3200" dirty="0">
                <a:solidFill>
                  <a:schemeClr val="accent2"/>
                </a:solidFill>
              </a:rPr>
              <a:t> Makukh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25955" y="3528409"/>
            <a:ext cx="3649662" cy="369332"/>
          </a:xfrm>
        </p:spPr>
        <p:txBody>
          <a:bodyPr/>
          <a:lstStyle/>
          <a:p>
            <a:r>
              <a:rPr lang="en-US" dirty="0" smtClean="0"/>
              <a:t>September, 2018</a:t>
            </a:r>
            <a:endParaRPr lang="en-US" dirty="0">
              <a:solidFill>
                <a:srgbClr val="39C2D7"/>
              </a:solidFill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06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52" y="699516"/>
            <a:ext cx="7372096" cy="41468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ENTITY FRAMEWORK CORE (DEMO 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>
          <a:xfrm>
            <a:off x="866630" y="2457129"/>
            <a:ext cx="1574770" cy="28854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944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4" y="699516"/>
            <a:ext cx="7702071" cy="415551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.NET core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77" y="699516"/>
            <a:ext cx="6287646" cy="416277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Standard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6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08" y="699516"/>
            <a:ext cx="7388383" cy="415596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Embracing 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STACK</a:t>
            </a:r>
          </a:p>
        </p:txBody>
      </p:sp>
      <p:sp>
        <p:nvSpPr>
          <p:cNvPr id="4" name="AutoShape 2" descr="Image result for .net core"/>
          <p:cNvSpPr>
            <a:spLocks noChangeAspect="1" noChangeArrowheads="1"/>
          </p:cNvSpPr>
          <p:nvPr/>
        </p:nvSpPr>
        <p:spPr bwMode="auto">
          <a:xfrm>
            <a:off x="155575" y="-2857500"/>
            <a:ext cx="595312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32" y="1947684"/>
            <a:ext cx="1147941" cy="1147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90" y="1947683"/>
            <a:ext cx="1147941" cy="1147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" y="3302656"/>
            <a:ext cx="1459542" cy="894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78" y="2428006"/>
            <a:ext cx="1404760" cy="469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77" y="2145876"/>
            <a:ext cx="1453997" cy="751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48" y="3264763"/>
            <a:ext cx="1135475" cy="969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43" y="3302656"/>
            <a:ext cx="1717913" cy="894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83" y="3248385"/>
            <a:ext cx="1051754" cy="1051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91" y="1947683"/>
            <a:ext cx="1069520" cy="1069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01" y="3302656"/>
            <a:ext cx="1717913" cy="7362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34" y="856635"/>
            <a:ext cx="1668262" cy="8474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8" y="666740"/>
            <a:ext cx="1196375" cy="1196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94" y="782204"/>
            <a:ext cx="1520732" cy="996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29" y="868162"/>
            <a:ext cx="843405" cy="8724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" y="950144"/>
            <a:ext cx="2161600" cy="6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07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1113" y="-4763"/>
            <a:ext cx="9155113" cy="692151"/>
          </a:xfrm>
        </p:spPr>
        <p:txBody>
          <a:bodyPr/>
          <a:lstStyle/>
          <a:p>
            <a:r>
              <a:rPr lang="en-US" dirty="0" smtClean="0"/>
              <a:t>.NET CORE PROJECT STRUCTURE (DEMO 1)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862" y="699516"/>
            <a:ext cx="7641161" cy="41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1113" y="-4763"/>
            <a:ext cx="9155113" cy="692151"/>
          </a:xfrm>
        </p:spPr>
        <p:txBody>
          <a:bodyPr/>
          <a:lstStyle/>
          <a:p>
            <a:r>
              <a:rPr lang="en-US" dirty="0" smtClean="0"/>
              <a:t>ASP.NET CORE PROJECT STRUCTURE (DEMO 2)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331" y="699516"/>
            <a:ext cx="7658224" cy="41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120" y="699516"/>
            <a:ext cx="7367760" cy="414436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SWAGGER (DEMO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113" y="699516"/>
            <a:ext cx="7361774" cy="414099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LOGGING (DEMO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130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6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 Header &amp;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40_Content Slides">
  <a:themeElements>
    <a:clrScheme name="Custom 1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9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1_Content Slides">
  <a:themeElements>
    <a:clrScheme name="Custom 1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sharepoint/v3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37495</TotalTime>
  <Words>66</Words>
  <Application>Microsoft Office PowerPoint</Application>
  <PresentationFormat>On-screen Show (16:9)</PresentationFormat>
  <Paragraphs>21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Arial Black</vt:lpstr>
      <vt:lpstr>Calibri</vt:lpstr>
      <vt:lpstr>Lucida Grande</vt:lpstr>
      <vt:lpstr>Trebuchet MS</vt:lpstr>
      <vt:lpstr>Trebuchet MS Bold Italic</vt:lpstr>
      <vt:lpstr>Header &amp; Footer Slides</vt:lpstr>
      <vt:lpstr>No Header &amp; Footer</vt:lpstr>
      <vt:lpstr>Cover Slides</vt:lpstr>
      <vt:lpstr>2_Header &amp; Footer Slides</vt:lpstr>
      <vt:lpstr>3_Header &amp; Footer Slides</vt:lpstr>
      <vt:lpstr>1_Cover Slides</vt:lpstr>
      <vt:lpstr>40_Content Slides</vt:lpstr>
      <vt:lpstr>19_Header &amp; Footer Slides</vt:lpstr>
      <vt:lpstr>11_Content Slides</vt:lpstr>
      <vt:lpstr>16_Header &amp; Footer Slides</vt:lpstr>
      <vt:lpstr>PowerPoint Presentation</vt:lpstr>
      <vt:lpstr>PowerPoint Presentation</vt:lpstr>
      <vt:lpstr>PowerPoint Presentation</vt:lpstr>
      <vt:lpstr>PowerPoint Presentation</vt:lpstr>
      <vt:lpstr>TECHNICAL STACK</vt:lpstr>
      <vt:lpstr>.NET CORE PROJECT STRUCTURE (DEMO 1)</vt:lpstr>
      <vt:lpstr>ASP.NET CORE PROJECT STRUCTURE (DEMO 2)</vt:lpstr>
      <vt:lpstr>PowerPoint Presentation</vt:lpstr>
      <vt:lpstr>PowerPoint Presentation</vt:lpstr>
      <vt:lpstr>PowerPoint Presentation</vt:lpstr>
      <vt:lpstr>Thank you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Ievgen Makukh</cp:lastModifiedBy>
  <cp:revision>1913</cp:revision>
  <cp:lastPrinted>2015-06-17T15:55:27Z</cp:lastPrinted>
  <dcterms:created xsi:type="dcterms:W3CDTF">2014-07-08T13:27:24Z</dcterms:created>
  <dcterms:modified xsi:type="dcterms:W3CDTF">2018-09-10T09:04:33Z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