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5" r:id="rId10"/>
    <p:sldId id="276" r:id="rId11"/>
    <p:sldId id="277" r:id="rId12"/>
    <p:sldId id="279" r:id="rId13"/>
    <p:sldId id="278" r:id="rId14"/>
    <p:sldId id="280" r:id="rId15"/>
    <p:sldId id="281" r:id="rId16"/>
    <p:sldId id="282" r:id="rId17"/>
    <p:sldId id="283" r:id="rId18"/>
    <p:sldId id="268" r:id="rId19"/>
    <p:sldId id="270" r:id="rId20"/>
    <p:sldId id="285" r:id="rId21"/>
    <p:sldId id="267" r:id="rId22"/>
    <p:sldId id="272" r:id="rId23"/>
    <p:sldId id="273" r:id="rId24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384"/>
    <a:srgbClr val="248092"/>
    <a:srgbClr val="009687"/>
    <a:srgbClr val="595959"/>
    <a:srgbClr val="383838"/>
    <a:srgbClr val="00AD9B"/>
    <a:srgbClr val="008080"/>
    <a:srgbClr val="121212"/>
    <a:srgbClr val="00FFCC"/>
    <a:srgbClr val="20E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95" autoAdjust="0"/>
  </p:normalViewPr>
  <p:slideViewPr>
    <p:cSldViewPr snapToGrid="0">
      <p:cViewPr>
        <p:scale>
          <a:sx n="100" d="100"/>
          <a:sy n="100" d="100"/>
        </p:scale>
        <p:origin x="25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D827E-2FEA-41DC-912D-8927AB188959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0E0B1-1DCA-4854-ADB4-B284EA48C3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75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50dae9e7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950dae9e7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19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50dae9e7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950dae9e7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69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671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58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3939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004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9558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507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1640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562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4146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4458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E872-4D0E-4DBA-B8EB-95A4F0E173A1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911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0E872-4D0E-4DBA-B8EB-95A4F0E173A1}" type="datetimeFigureOut">
              <a:rPr lang="bg-BG" smtClean="0"/>
              <a:t>21.03.2025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A9965-137F-4BDE-AB41-9AC690FC677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597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335984" y="1408918"/>
            <a:ext cx="7764818" cy="28007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14" name="Freeform 1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454285" y="3518559"/>
                </a:moveTo>
                <a:lnTo>
                  <a:pt x="6501616" y="3518559"/>
                </a:lnTo>
                <a:lnTo>
                  <a:pt x="6501616" y="3579264"/>
                </a:lnTo>
                <a:cubicBezTo>
                  <a:pt x="6488089" y="3594207"/>
                  <a:pt x="6475062" y="3605406"/>
                  <a:pt x="6462536" y="3612860"/>
                </a:cubicBezTo>
                <a:cubicBezTo>
                  <a:pt x="6450010" y="3620314"/>
                  <a:pt x="6436562" y="3624041"/>
                  <a:pt x="6422190" y="3624041"/>
                </a:cubicBezTo>
                <a:cubicBezTo>
                  <a:pt x="6404362" y="3624041"/>
                  <a:pt x="6390763" y="3619627"/>
                  <a:pt x="6381392" y="3610798"/>
                </a:cubicBezTo>
                <a:cubicBezTo>
                  <a:pt x="6372021" y="3601970"/>
                  <a:pt x="6367336" y="3589899"/>
                  <a:pt x="6367336" y="3574586"/>
                </a:cubicBezTo>
                <a:cubicBezTo>
                  <a:pt x="6367336" y="3565726"/>
                  <a:pt x="6369002" y="3557953"/>
                  <a:pt x="6372335" y="3551268"/>
                </a:cubicBezTo>
                <a:cubicBezTo>
                  <a:pt x="6375668" y="3544583"/>
                  <a:pt x="6380814" y="3538817"/>
                  <a:pt x="6387773" y="3533971"/>
                </a:cubicBezTo>
                <a:cubicBezTo>
                  <a:pt x="6394732" y="3529124"/>
                  <a:pt x="6403830" y="3525344"/>
                  <a:pt x="6415067" y="3522630"/>
                </a:cubicBezTo>
                <a:cubicBezTo>
                  <a:pt x="6426304" y="3519916"/>
                  <a:pt x="6439377" y="3518559"/>
                  <a:pt x="6454285" y="3518559"/>
                </a:cubicBezTo>
                <a:close/>
                <a:moveTo>
                  <a:pt x="7727405" y="3383609"/>
                </a:moveTo>
                <a:cubicBezTo>
                  <a:pt x="7745383" y="3383609"/>
                  <a:pt x="7760359" y="3386810"/>
                  <a:pt x="7772334" y="3393213"/>
                </a:cubicBezTo>
                <a:cubicBezTo>
                  <a:pt x="7784309" y="3399615"/>
                  <a:pt x="7793835" y="3408234"/>
                  <a:pt x="7800912" y="3419068"/>
                </a:cubicBezTo>
                <a:cubicBezTo>
                  <a:pt x="7807990" y="3429902"/>
                  <a:pt x="7813109" y="3442711"/>
                  <a:pt x="7816271" y="3457494"/>
                </a:cubicBezTo>
                <a:cubicBezTo>
                  <a:pt x="7819434" y="3472276"/>
                  <a:pt x="7821015" y="3487771"/>
                  <a:pt x="7821015" y="3503977"/>
                </a:cubicBezTo>
                <a:cubicBezTo>
                  <a:pt x="7821015" y="3521425"/>
                  <a:pt x="7819141" y="3537448"/>
                  <a:pt x="7815392" y="3552048"/>
                </a:cubicBezTo>
                <a:cubicBezTo>
                  <a:pt x="7811644" y="3566648"/>
                  <a:pt x="7805964" y="3579132"/>
                  <a:pt x="7798351" y="3589500"/>
                </a:cubicBezTo>
                <a:cubicBezTo>
                  <a:pt x="7790738" y="3599869"/>
                  <a:pt x="7780959" y="3607995"/>
                  <a:pt x="7769014" y="3613877"/>
                </a:cubicBezTo>
                <a:cubicBezTo>
                  <a:pt x="7757069" y="3619760"/>
                  <a:pt x="7742763" y="3622702"/>
                  <a:pt x="7726096" y="3622702"/>
                </a:cubicBezTo>
                <a:cubicBezTo>
                  <a:pt x="7707934" y="3622702"/>
                  <a:pt x="7692973" y="3619608"/>
                  <a:pt x="7681214" y="3613420"/>
                </a:cubicBezTo>
                <a:cubicBezTo>
                  <a:pt x="7669456" y="3607232"/>
                  <a:pt x="7660012" y="3598732"/>
                  <a:pt x="7652882" y="3587920"/>
                </a:cubicBezTo>
                <a:cubicBezTo>
                  <a:pt x="7645752" y="3577109"/>
                  <a:pt x="7640626" y="3564356"/>
                  <a:pt x="7637504" y="3549662"/>
                </a:cubicBezTo>
                <a:cubicBezTo>
                  <a:pt x="7634382" y="3534968"/>
                  <a:pt x="7632821" y="3519192"/>
                  <a:pt x="7632821" y="3502334"/>
                </a:cubicBezTo>
                <a:cubicBezTo>
                  <a:pt x="7632821" y="3484862"/>
                  <a:pt x="7634681" y="3468883"/>
                  <a:pt x="7638399" y="3454399"/>
                </a:cubicBezTo>
                <a:cubicBezTo>
                  <a:pt x="7642117" y="3439914"/>
                  <a:pt x="7647784" y="3427435"/>
                  <a:pt x="7655398" y="3416962"/>
                </a:cubicBezTo>
                <a:cubicBezTo>
                  <a:pt x="7663013" y="3406489"/>
                  <a:pt x="7672793" y="3398312"/>
                  <a:pt x="7684738" y="3392431"/>
                </a:cubicBezTo>
                <a:cubicBezTo>
                  <a:pt x="7696683" y="3386550"/>
                  <a:pt x="7710906" y="3383609"/>
                  <a:pt x="7727405" y="3383609"/>
                </a:cubicBezTo>
                <a:close/>
                <a:moveTo>
                  <a:pt x="5698579" y="3383609"/>
                </a:moveTo>
                <a:cubicBezTo>
                  <a:pt x="5716557" y="3383609"/>
                  <a:pt x="5731534" y="3386810"/>
                  <a:pt x="5743509" y="3393213"/>
                </a:cubicBezTo>
                <a:cubicBezTo>
                  <a:pt x="5755483" y="3399615"/>
                  <a:pt x="5765010" y="3408234"/>
                  <a:pt x="5772087" y="3419068"/>
                </a:cubicBezTo>
                <a:cubicBezTo>
                  <a:pt x="5779165" y="3429902"/>
                  <a:pt x="5784284" y="3442711"/>
                  <a:pt x="5787446" y="3457494"/>
                </a:cubicBezTo>
                <a:cubicBezTo>
                  <a:pt x="5790608" y="3472276"/>
                  <a:pt x="5792189" y="3487771"/>
                  <a:pt x="5792189" y="3503977"/>
                </a:cubicBezTo>
                <a:cubicBezTo>
                  <a:pt x="5792189" y="3521425"/>
                  <a:pt x="5790315" y="3537448"/>
                  <a:pt x="5786567" y="3552048"/>
                </a:cubicBezTo>
                <a:cubicBezTo>
                  <a:pt x="5782820" y="3566648"/>
                  <a:pt x="5777139" y="3579132"/>
                  <a:pt x="5769526" y="3589500"/>
                </a:cubicBezTo>
                <a:cubicBezTo>
                  <a:pt x="5761913" y="3599869"/>
                  <a:pt x="5752134" y="3607995"/>
                  <a:pt x="5740189" y="3613877"/>
                </a:cubicBezTo>
                <a:cubicBezTo>
                  <a:pt x="5728244" y="3619760"/>
                  <a:pt x="5713938" y="3622702"/>
                  <a:pt x="5697271" y="3622702"/>
                </a:cubicBezTo>
                <a:cubicBezTo>
                  <a:pt x="5679109" y="3622702"/>
                  <a:pt x="5664149" y="3619608"/>
                  <a:pt x="5652389" y="3613420"/>
                </a:cubicBezTo>
                <a:cubicBezTo>
                  <a:pt x="5640631" y="3607232"/>
                  <a:pt x="5631187" y="3598732"/>
                  <a:pt x="5624057" y="3587920"/>
                </a:cubicBezTo>
                <a:cubicBezTo>
                  <a:pt x="5616927" y="3577109"/>
                  <a:pt x="5611801" y="3564356"/>
                  <a:pt x="5608679" y="3549662"/>
                </a:cubicBezTo>
                <a:cubicBezTo>
                  <a:pt x="5605557" y="3534968"/>
                  <a:pt x="5603996" y="3519192"/>
                  <a:pt x="5603996" y="3502334"/>
                </a:cubicBezTo>
                <a:cubicBezTo>
                  <a:pt x="5603996" y="3484862"/>
                  <a:pt x="5605855" y="3468883"/>
                  <a:pt x="5609574" y="3454399"/>
                </a:cubicBezTo>
                <a:cubicBezTo>
                  <a:pt x="5613292" y="3439914"/>
                  <a:pt x="5618959" y="3427435"/>
                  <a:pt x="5626573" y="3416962"/>
                </a:cubicBezTo>
                <a:cubicBezTo>
                  <a:pt x="5634189" y="3406489"/>
                  <a:pt x="5643968" y="3398312"/>
                  <a:pt x="5655913" y="3392431"/>
                </a:cubicBezTo>
                <a:cubicBezTo>
                  <a:pt x="5667859" y="3386550"/>
                  <a:pt x="5682080" y="3383609"/>
                  <a:pt x="5698579" y="3383609"/>
                </a:cubicBezTo>
                <a:close/>
                <a:moveTo>
                  <a:pt x="8434872" y="3382939"/>
                </a:moveTo>
                <a:cubicBezTo>
                  <a:pt x="8461585" y="3382939"/>
                  <a:pt x="8481887" y="3391102"/>
                  <a:pt x="8495778" y="3407426"/>
                </a:cubicBezTo>
                <a:cubicBezTo>
                  <a:pt x="8509670" y="3423751"/>
                  <a:pt x="8516333" y="3444610"/>
                  <a:pt x="8515768" y="3470004"/>
                </a:cubicBezTo>
                <a:lnTo>
                  <a:pt x="8349205" y="3470004"/>
                </a:lnTo>
                <a:cubicBezTo>
                  <a:pt x="8349756" y="3462250"/>
                  <a:pt x="8351999" y="3452615"/>
                  <a:pt x="8355934" y="3441098"/>
                </a:cubicBezTo>
                <a:cubicBezTo>
                  <a:pt x="8359869" y="3429582"/>
                  <a:pt x="8365411" y="3419585"/>
                  <a:pt x="8372562" y="3411107"/>
                </a:cubicBezTo>
                <a:cubicBezTo>
                  <a:pt x="8379713" y="3402629"/>
                  <a:pt x="8388475" y="3395815"/>
                  <a:pt x="8398848" y="3390665"/>
                </a:cubicBezTo>
                <a:cubicBezTo>
                  <a:pt x="8409222" y="3385515"/>
                  <a:pt x="8421230" y="3382939"/>
                  <a:pt x="8434872" y="3382939"/>
                </a:cubicBezTo>
                <a:close/>
                <a:moveTo>
                  <a:pt x="5139223" y="3382939"/>
                </a:moveTo>
                <a:cubicBezTo>
                  <a:pt x="5165935" y="3382939"/>
                  <a:pt x="5186237" y="3391102"/>
                  <a:pt x="5200129" y="3407426"/>
                </a:cubicBezTo>
                <a:cubicBezTo>
                  <a:pt x="5214020" y="3423751"/>
                  <a:pt x="5220684" y="3444610"/>
                  <a:pt x="5220119" y="3470004"/>
                </a:cubicBezTo>
                <a:lnTo>
                  <a:pt x="5053556" y="3470004"/>
                </a:lnTo>
                <a:cubicBezTo>
                  <a:pt x="5054107" y="3462250"/>
                  <a:pt x="5056350" y="3452615"/>
                  <a:pt x="5060284" y="3441098"/>
                </a:cubicBezTo>
                <a:cubicBezTo>
                  <a:pt x="5064219" y="3429582"/>
                  <a:pt x="5069761" y="3419585"/>
                  <a:pt x="5076912" y="3411107"/>
                </a:cubicBezTo>
                <a:cubicBezTo>
                  <a:pt x="5084063" y="3402629"/>
                  <a:pt x="5092825" y="3395815"/>
                  <a:pt x="5103199" y="3390665"/>
                </a:cubicBezTo>
                <a:cubicBezTo>
                  <a:pt x="5113573" y="3385515"/>
                  <a:pt x="5125581" y="3382939"/>
                  <a:pt x="5139223" y="3382939"/>
                </a:cubicBezTo>
                <a:close/>
                <a:moveTo>
                  <a:pt x="8631408" y="3339742"/>
                </a:moveTo>
                <a:cubicBezTo>
                  <a:pt x="8628262" y="3339742"/>
                  <a:pt x="8625125" y="3339884"/>
                  <a:pt x="8621996" y="3340169"/>
                </a:cubicBezTo>
                <a:cubicBezTo>
                  <a:pt x="8618867" y="3340453"/>
                  <a:pt x="8616118" y="3341053"/>
                  <a:pt x="8613748" y="3341968"/>
                </a:cubicBezTo>
                <a:cubicBezTo>
                  <a:pt x="8611378" y="3342884"/>
                  <a:pt x="8609504" y="3344492"/>
                  <a:pt x="8608128" y="3346793"/>
                </a:cubicBezTo>
                <a:cubicBezTo>
                  <a:pt x="8606752" y="3349093"/>
                  <a:pt x="8606064" y="3351600"/>
                  <a:pt x="8606064" y="3354314"/>
                </a:cubicBezTo>
                <a:cubicBezTo>
                  <a:pt x="8606064" y="3355528"/>
                  <a:pt x="8606128" y="3356513"/>
                  <a:pt x="8606255" y="3357270"/>
                </a:cubicBezTo>
                <a:cubicBezTo>
                  <a:pt x="8606382" y="3358027"/>
                  <a:pt x="8606602" y="3358926"/>
                  <a:pt x="8606914" y="3359967"/>
                </a:cubicBezTo>
                <a:cubicBezTo>
                  <a:pt x="8607226" y="3361009"/>
                  <a:pt x="8607848" y="3362771"/>
                  <a:pt x="8608780" y="3365255"/>
                </a:cubicBezTo>
                <a:lnTo>
                  <a:pt x="8716710" y="3654979"/>
                </a:lnTo>
                <a:cubicBezTo>
                  <a:pt x="8717714" y="3657320"/>
                  <a:pt x="8719234" y="3659338"/>
                  <a:pt x="8721270" y="3661033"/>
                </a:cubicBezTo>
                <a:cubicBezTo>
                  <a:pt x="8723306" y="3662728"/>
                  <a:pt x="8725625" y="3664010"/>
                  <a:pt x="8728229" y="3664879"/>
                </a:cubicBezTo>
                <a:cubicBezTo>
                  <a:pt x="8730833" y="3665747"/>
                  <a:pt x="8733664" y="3666358"/>
                  <a:pt x="8736723" y="3666710"/>
                </a:cubicBezTo>
                <a:cubicBezTo>
                  <a:pt x="8739782" y="3667062"/>
                  <a:pt x="8743452" y="3667238"/>
                  <a:pt x="8747732" y="3667238"/>
                </a:cubicBezTo>
                <a:cubicBezTo>
                  <a:pt x="8751802" y="3667238"/>
                  <a:pt x="8755364" y="3667117"/>
                  <a:pt x="8758416" y="3666875"/>
                </a:cubicBezTo>
                <a:cubicBezTo>
                  <a:pt x="8761468" y="3666632"/>
                  <a:pt x="8764326" y="3666066"/>
                  <a:pt x="8766992" y="3665177"/>
                </a:cubicBezTo>
                <a:cubicBezTo>
                  <a:pt x="8769656" y="3664287"/>
                  <a:pt x="8772035" y="3662972"/>
                  <a:pt x="8774126" y="3661232"/>
                </a:cubicBezTo>
                <a:cubicBezTo>
                  <a:pt x="8776218" y="3659491"/>
                  <a:pt x="8777788" y="3657219"/>
                  <a:pt x="8778838" y="3654414"/>
                </a:cubicBezTo>
                <a:lnTo>
                  <a:pt x="8886914" y="3364130"/>
                </a:lnTo>
                <a:cubicBezTo>
                  <a:pt x="8886964" y="3363980"/>
                  <a:pt x="8887146" y="3363361"/>
                  <a:pt x="8887462" y="3362275"/>
                </a:cubicBezTo>
                <a:cubicBezTo>
                  <a:pt x="8887778" y="3361188"/>
                  <a:pt x="8887987" y="3360321"/>
                  <a:pt x="8888092" y="3359672"/>
                </a:cubicBezTo>
                <a:cubicBezTo>
                  <a:pt x="8888196" y="3359023"/>
                  <a:pt x="8888322" y="3358180"/>
                  <a:pt x="8888468" y="3357142"/>
                </a:cubicBezTo>
                <a:cubicBezTo>
                  <a:pt x="8888615" y="3356104"/>
                  <a:pt x="8888688" y="3355162"/>
                  <a:pt x="8888688" y="3354314"/>
                </a:cubicBezTo>
                <a:cubicBezTo>
                  <a:pt x="8888688" y="3351803"/>
                  <a:pt x="8888090" y="3349473"/>
                  <a:pt x="8886892" y="3347326"/>
                </a:cubicBezTo>
                <a:cubicBezTo>
                  <a:pt x="8885693" y="3345179"/>
                  <a:pt x="8883937" y="3343528"/>
                  <a:pt x="8881622" y="3342371"/>
                </a:cubicBezTo>
                <a:cubicBezTo>
                  <a:pt x="8879308" y="3341215"/>
                  <a:pt x="8876574" y="3340488"/>
                  <a:pt x="8873418" y="3340189"/>
                </a:cubicBezTo>
                <a:cubicBezTo>
                  <a:pt x="8870264" y="3339891"/>
                  <a:pt x="8867079" y="3339742"/>
                  <a:pt x="8863866" y="3339742"/>
                </a:cubicBezTo>
                <a:cubicBezTo>
                  <a:pt x="8859500" y="3339742"/>
                  <a:pt x="8855648" y="3339941"/>
                  <a:pt x="8852312" y="3340339"/>
                </a:cubicBezTo>
                <a:cubicBezTo>
                  <a:pt x="8848975" y="3340736"/>
                  <a:pt x="8846077" y="3341426"/>
                  <a:pt x="8843618" y="3342408"/>
                </a:cubicBezTo>
                <a:cubicBezTo>
                  <a:pt x="8841158" y="3343390"/>
                  <a:pt x="8839166" y="3344831"/>
                  <a:pt x="8837640" y="3346732"/>
                </a:cubicBezTo>
                <a:cubicBezTo>
                  <a:pt x="8836114" y="3348634"/>
                  <a:pt x="8835068" y="3350569"/>
                  <a:pt x="8834504" y="3352540"/>
                </a:cubicBezTo>
                <a:lnTo>
                  <a:pt x="8749080" y="3595675"/>
                </a:lnTo>
                <a:lnTo>
                  <a:pt x="8662101" y="3353383"/>
                </a:lnTo>
                <a:cubicBezTo>
                  <a:pt x="8661002" y="3350819"/>
                  <a:pt x="8659818" y="3348625"/>
                  <a:pt x="8658548" y="3346801"/>
                </a:cubicBezTo>
                <a:cubicBezTo>
                  <a:pt x="8657278" y="3344976"/>
                  <a:pt x="8655352" y="3343545"/>
                  <a:pt x="8652766" y="3342507"/>
                </a:cubicBezTo>
                <a:cubicBezTo>
                  <a:pt x="8650182" y="3341470"/>
                  <a:pt x="8647152" y="3340749"/>
                  <a:pt x="8643678" y="3340346"/>
                </a:cubicBezTo>
                <a:cubicBezTo>
                  <a:pt x="8640204" y="3339944"/>
                  <a:pt x="8636114" y="3339742"/>
                  <a:pt x="8631408" y="3339742"/>
                </a:cubicBezTo>
                <a:close/>
                <a:moveTo>
                  <a:pt x="6621634" y="3339742"/>
                </a:moveTo>
                <a:cubicBezTo>
                  <a:pt x="6618488" y="3339742"/>
                  <a:pt x="6615350" y="3339884"/>
                  <a:pt x="6612221" y="3340169"/>
                </a:cubicBezTo>
                <a:cubicBezTo>
                  <a:pt x="6609092" y="3340453"/>
                  <a:pt x="6606343" y="3341053"/>
                  <a:pt x="6603973" y="3341968"/>
                </a:cubicBezTo>
                <a:cubicBezTo>
                  <a:pt x="6601602" y="3342884"/>
                  <a:pt x="6599729" y="3344492"/>
                  <a:pt x="6598353" y="3346793"/>
                </a:cubicBezTo>
                <a:cubicBezTo>
                  <a:pt x="6596977" y="3349093"/>
                  <a:pt x="6596289" y="3351600"/>
                  <a:pt x="6596289" y="3354314"/>
                </a:cubicBezTo>
                <a:cubicBezTo>
                  <a:pt x="6596289" y="3355528"/>
                  <a:pt x="6596353" y="3356513"/>
                  <a:pt x="6596480" y="3357270"/>
                </a:cubicBezTo>
                <a:cubicBezTo>
                  <a:pt x="6596607" y="3358027"/>
                  <a:pt x="6596827" y="3358926"/>
                  <a:pt x="6597139" y="3359967"/>
                </a:cubicBezTo>
                <a:cubicBezTo>
                  <a:pt x="6597452" y="3361009"/>
                  <a:pt x="6598073" y="3362771"/>
                  <a:pt x="6599005" y="3365255"/>
                </a:cubicBezTo>
                <a:lnTo>
                  <a:pt x="6706935" y="3654979"/>
                </a:lnTo>
                <a:cubicBezTo>
                  <a:pt x="6707940" y="3657320"/>
                  <a:pt x="6709460" y="3659338"/>
                  <a:pt x="6711495" y="3661033"/>
                </a:cubicBezTo>
                <a:cubicBezTo>
                  <a:pt x="6713531" y="3662728"/>
                  <a:pt x="6715850" y="3664010"/>
                  <a:pt x="6718454" y="3664879"/>
                </a:cubicBezTo>
                <a:cubicBezTo>
                  <a:pt x="6721058" y="3665747"/>
                  <a:pt x="6723889" y="3666358"/>
                  <a:pt x="6726949" y="3666710"/>
                </a:cubicBezTo>
                <a:cubicBezTo>
                  <a:pt x="6730008" y="3667062"/>
                  <a:pt x="6733677" y="3667238"/>
                  <a:pt x="6737957" y="3667238"/>
                </a:cubicBezTo>
                <a:cubicBezTo>
                  <a:pt x="6742028" y="3667238"/>
                  <a:pt x="6745589" y="3667117"/>
                  <a:pt x="6748641" y="3666875"/>
                </a:cubicBezTo>
                <a:cubicBezTo>
                  <a:pt x="6751694" y="3666632"/>
                  <a:pt x="6754552" y="3666066"/>
                  <a:pt x="6757217" y="3665177"/>
                </a:cubicBezTo>
                <a:cubicBezTo>
                  <a:pt x="6759882" y="3664287"/>
                  <a:pt x="6762260" y="3662972"/>
                  <a:pt x="6764351" y="3661232"/>
                </a:cubicBezTo>
                <a:cubicBezTo>
                  <a:pt x="6766442" y="3659491"/>
                  <a:pt x="6768013" y="3657219"/>
                  <a:pt x="6769063" y="3654414"/>
                </a:cubicBezTo>
                <a:lnTo>
                  <a:pt x="6877140" y="3364130"/>
                </a:lnTo>
                <a:cubicBezTo>
                  <a:pt x="6877189" y="3363980"/>
                  <a:pt x="6877371" y="3363361"/>
                  <a:pt x="6877687" y="3362275"/>
                </a:cubicBezTo>
                <a:cubicBezTo>
                  <a:pt x="6878002" y="3361188"/>
                  <a:pt x="6878213" y="3360321"/>
                  <a:pt x="6878317" y="3359672"/>
                </a:cubicBezTo>
                <a:cubicBezTo>
                  <a:pt x="6878422" y="3359023"/>
                  <a:pt x="6878547" y="3358180"/>
                  <a:pt x="6878694" y="3357142"/>
                </a:cubicBezTo>
                <a:cubicBezTo>
                  <a:pt x="6878841" y="3356104"/>
                  <a:pt x="6878914" y="3355162"/>
                  <a:pt x="6878914" y="3354314"/>
                </a:cubicBezTo>
                <a:cubicBezTo>
                  <a:pt x="6878914" y="3351803"/>
                  <a:pt x="6878315" y="3349473"/>
                  <a:pt x="6877116" y="3347326"/>
                </a:cubicBezTo>
                <a:cubicBezTo>
                  <a:pt x="6875918" y="3345179"/>
                  <a:pt x="6874162" y="3343528"/>
                  <a:pt x="6871848" y="3342371"/>
                </a:cubicBezTo>
                <a:cubicBezTo>
                  <a:pt x="6869533" y="3341215"/>
                  <a:pt x="6866799" y="3340488"/>
                  <a:pt x="6863643" y="3340189"/>
                </a:cubicBezTo>
                <a:cubicBezTo>
                  <a:pt x="6860488" y="3339891"/>
                  <a:pt x="6857305" y="3339742"/>
                  <a:pt x="6854092" y="3339742"/>
                </a:cubicBezTo>
                <a:cubicBezTo>
                  <a:pt x="6849725" y="3339742"/>
                  <a:pt x="6845873" y="3339941"/>
                  <a:pt x="6842537" y="3340339"/>
                </a:cubicBezTo>
                <a:cubicBezTo>
                  <a:pt x="6839200" y="3340736"/>
                  <a:pt x="6836302" y="3341426"/>
                  <a:pt x="6833843" y="3342408"/>
                </a:cubicBezTo>
                <a:cubicBezTo>
                  <a:pt x="6831384" y="3343390"/>
                  <a:pt x="6829391" y="3344831"/>
                  <a:pt x="6827865" y="3346732"/>
                </a:cubicBezTo>
                <a:cubicBezTo>
                  <a:pt x="6826339" y="3348634"/>
                  <a:pt x="6825294" y="3350569"/>
                  <a:pt x="6824729" y="3352540"/>
                </a:cubicBezTo>
                <a:lnTo>
                  <a:pt x="6739306" y="3595675"/>
                </a:lnTo>
                <a:lnTo>
                  <a:pt x="6652326" y="3353383"/>
                </a:lnTo>
                <a:cubicBezTo>
                  <a:pt x="6651228" y="3350819"/>
                  <a:pt x="6650043" y="3348625"/>
                  <a:pt x="6648774" y="3346801"/>
                </a:cubicBezTo>
                <a:cubicBezTo>
                  <a:pt x="6647504" y="3344976"/>
                  <a:pt x="6645577" y="3343545"/>
                  <a:pt x="6642992" y="3342507"/>
                </a:cubicBezTo>
                <a:cubicBezTo>
                  <a:pt x="6640407" y="3341470"/>
                  <a:pt x="6637378" y="3340749"/>
                  <a:pt x="6633904" y="3340346"/>
                </a:cubicBezTo>
                <a:cubicBezTo>
                  <a:pt x="6630430" y="3339944"/>
                  <a:pt x="6626340" y="3339742"/>
                  <a:pt x="6621634" y="3339742"/>
                </a:cubicBezTo>
                <a:close/>
                <a:moveTo>
                  <a:pt x="4707109" y="3339742"/>
                </a:moveTo>
                <a:cubicBezTo>
                  <a:pt x="4703963" y="3339742"/>
                  <a:pt x="4700825" y="3339884"/>
                  <a:pt x="4697696" y="3340169"/>
                </a:cubicBezTo>
                <a:cubicBezTo>
                  <a:pt x="4694567" y="3340453"/>
                  <a:pt x="4691819" y="3341053"/>
                  <a:pt x="4689448" y="3341968"/>
                </a:cubicBezTo>
                <a:cubicBezTo>
                  <a:pt x="4687078" y="3342884"/>
                  <a:pt x="4685204" y="3344492"/>
                  <a:pt x="4683828" y="3346793"/>
                </a:cubicBezTo>
                <a:cubicBezTo>
                  <a:pt x="4682452" y="3349093"/>
                  <a:pt x="4681764" y="3351600"/>
                  <a:pt x="4681764" y="3354314"/>
                </a:cubicBezTo>
                <a:cubicBezTo>
                  <a:pt x="4681764" y="3355528"/>
                  <a:pt x="4681828" y="3356513"/>
                  <a:pt x="4681955" y="3357270"/>
                </a:cubicBezTo>
                <a:cubicBezTo>
                  <a:pt x="4682083" y="3358027"/>
                  <a:pt x="4682302" y="3358926"/>
                  <a:pt x="4682615" y="3359967"/>
                </a:cubicBezTo>
                <a:cubicBezTo>
                  <a:pt x="4682927" y="3361009"/>
                  <a:pt x="4683548" y="3362771"/>
                  <a:pt x="4684480" y="3365255"/>
                </a:cubicBezTo>
                <a:lnTo>
                  <a:pt x="4792410" y="3654979"/>
                </a:lnTo>
                <a:cubicBezTo>
                  <a:pt x="4793416" y="3657320"/>
                  <a:pt x="4794935" y="3659338"/>
                  <a:pt x="4796970" y="3661033"/>
                </a:cubicBezTo>
                <a:cubicBezTo>
                  <a:pt x="4799006" y="3662728"/>
                  <a:pt x="4801325" y="3664010"/>
                  <a:pt x="4803929" y="3664879"/>
                </a:cubicBezTo>
                <a:cubicBezTo>
                  <a:pt x="4806533" y="3665747"/>
                  <a:pt x="4809365" y="3666358"/>
                  <a:pt x="4812424" y="3666710"/>
                </a:cubicBezTo>
                <a:cubicBezTo>
                  <a:pt x="4815483" y="3667062"/>
                  <a:pt x="4819152" y="3667238"/>
                  <a:pt x="4823432" y="3667238"/>
                </a:cubicBezTo>
                <a:cubicBezTo>
                  <a:pt x="4827503" y="3667238"/>
                  <a:pt x="4831064" y="3667117"/>
                  <a:pt x="4834117" y="3666875"/>
                </a:cubicBezTo>
                <a:cubicBezTo>
                  <a:pt x="4837169" y="3666632"/>
                  <a:pt x="4840027" y="3666066"/>
                  <a:pt x="4842692" y="3665177"/>
                </a:cubicBezTo>
                <a:cubicBezTo>
                  <a:pt x="4845357" y="3664287"/>
                  <a:pt x="4847735" y="3662972"/>
                  <a:pt x="4849826" y="3661232"/>
                </a:cubicBezTo>
                <a:cubicBezTo>
                  <a:pt x="4851917" y="3659491"/>
                  <a:pt x="4853489" y="3657219"/>
                  <a:pt x="4854538" y="3654414"/>
                </a:cubicBezTo>
                <a:lnTo>
                  <a:pt x="4962615" y="3364130"/>
                </a:lnTo>
                <a:cubicBezTo>
                  <a:pt x="4962664" y="3363980"/>
                  <a:pt x="4962846" y="3363361"/>
                  <a:pt x="4963162" y="3362275"/>
                </a:cubicBezTo>
                <a:cubicBezTo>
                  <a:pt x="4963478" y="3361188"/>
                  <a:pt x="4963688" y="3360321"/>
                  <a:pt x="4963792" y="3359672"/>
                </a:cubicBezTo>
                <a:cubicBezTo>
                  <a:pt x="4963897" y="3359023"/>
                  <a:pt x="4964023" y="3358180"/>
                  <a:pt x="4964169" y="3357142"/>
                </a:cubicBezTo>
                <a:cubicBezTo>
                  <a:pt x="4964316" y="3356104"/>
                  <a:pt x="4964389" y="3355162"/>
                  <a:pt x="4964389" y="3354314"/>
                </a:cubicBezTo>
                <a:cubicBezTo>
                  <a:pt x="4964389" y="3351803"/>
                  <a:pt x="4963790" y="3349473"/>
                  <a:pt x="4962592" y="3347326"/>
                </a:cubicBezTo>
                <a:cubicBezTo>
                  <a:pt x="4961393" y="3345179"/>
                  <a:pt x="4959637" y="3343528"/>
                  <a:pt x="4957323" y="3342371"/>
                </a:cubicBezTo>
                <a:cubicBezTo>
                  <a:pt x="4955008" y="3341215"/>
                  <a:pt x="4952274" y="3340488"/>
                  <a:pt x="4949119" y="3340189"/>
                </a:cubicBezTo>
                <a:cubicBezTo>
                  <a:pt x="4945963" y="3339891"/>
                  <a:pt x="4942780" y="3339742"/>
                  <a:pt x="4939567" y="3339742"/>
                </a:cubicBezTo>
                <a:cubicBezTo>
                  <a:pt x="4935200" y="3339742"/>
                  <a:pt x="4931348" y="3339941"/>
                  <a:pt x="4928012" y="3340339"/>
                </a:cubicBezTo>
                <a:cubicBezTo>
                  <a:pt x="4924675" y="3340736"/>
                  <a:pt x="4921777" y="3341426"/>
                  <a:pt x="4919318" y="3342408"/>
                </a:cubicBezTo>
                <a:cubicBezTo>
                  <a:pt x="4916859" y="3343390"/>
                  <a:pt x="4914867" y="3344831"/>
                  <a:pt x="4913340" y="3346732"/>
                </a:cubicBezTo>
                <a:cubicBezTo>
                  <a:pt x="4911814" y="3348634"/>
                  <a:pt x="4910769" y="3350569"/>
                  <a:pt x="4910204" y="3352540"/>
                </a:cubicBezTo>
                <a:lnTo>
                  <a:pt x="4824781" y="3595675"/>
                </a:lnTo>
                <a:lnTo>
                  <a:pt x="4737801" y="3353383"/>
                </a:lnTo>
                <a:cubicBezTo>
                  <a:pt x="4736703" y="3350819"/>
                  <a:pt x="4735518" y="3348625"/>
                  <a:pt x="4734249" y="3346801"/>
                </a:cubicBezTo>
                <a:cubicBezTo>
                  <a:pt x="4732979" y="3344976"/>
                  <a:pt x="4731052" y="3343545"/>
                  <a:pt x="4728467" y="3342507"/>
                </a:cubicBezTo>
                <a:cubicBezTo>
                  <a:pt x="4725882" y="3341470"/>
                  <a:pt x="4722854" y="3340749"/>
                  <a:pt x="4719379" y="3340346"/>
                </a:cubicBezTo>
                <a:cubicBezTo>
                  <a:pt x="4715905" y="3339944"/>
                  <a:pt x="4711815" y="3339742"/>
                  <a:pt x="4707109" y="3339742"/>
                </a:cubicBezTo>
                <a:close/>
                <a:moveTo>
                  <a:pt x="8437484" y="3336059"/>
                </a:moveTo>
                <a:cubicBezTo>
                  <a:pt x="8415853" y="3336059"/>
                  <a:pt x="8396088" y="3339930"/>
                  <a:pt x="8378187" y="3347674"/>
                </a:cubicBezTo>
                <a:cubicBezTo>
                  <a:pt x="8360285" y="3355418"/>
                  <a:pt x="8345014" y="3366592"/>
                  <a:pt x="8332371" y="3381197"/>
                </a:cubicBezTo>
                <a:cubicBezTo>
                  <a:pt x="8319728" y="3395802"/>
                  <a:pt x="8310052" y="3413454"/>
                  <a:pt x="8303345" y="3434153"/>
                </a:cubicBezTo>
                <a:cubicBezTo>
                  <a:pt x="8296637" y="3454851"/>
                  <a:pt x="8293283" y="3478128"/>
                  <a:pt x="8293283" y="3503982"/>
                </a:cubicBezTo>
                <a:cubicBezTo>
                  <a:pt x="8293283" y="3531197"/>
                  <a:pt x="8296499" y="3555073"/>
                  <a:pt x="8302931" y="3575611"/>
                </a:cubicBezTo>
                <a:cubicBezTo>
                  <a:pt x="8309363" y="3596150"/>
                  <a:pt x="8318964" y="3613560"/>
                  <a:pt x="8331732" y="3627842"/>
                </a:cubicBezTo>
                <a:cubicBezTo>
                  <a:pt x="8344501" y="3642125"/>
                  <a:pt x="8360164" y="3652875"/>
                  <a:pt x="8378723" y="3660094"/>
                </a:cubicBezTo>
                <a:cubicBezTo>
                  <a:pt x="8397282" y="3667313"/>
                  <a:pt x="8418528" y="3670922"/>
                  <a:pt x="8442464" y="3670922"/>
                </a:cubicBezTo>
                <a:cubicBezTo>
                  <a:pt x="8456895" y="3670922"/>
                  <a:pt x="8470457" y="3669772"/>
                  <a:pt x="8483150" y="3667471"/>
                </a:cubicBezTo>
                <a:cubicBezTo>
                  <a:pt x="8495844" y="3665171"/>
                  <a:pt x="8506790" y="3662644"/>
                  <a:pt x="8515988" y="3659892"/>
                </a:cubicBezTo>
                <a:cubicBezTo>
                  <a:pt x="8525186" y="3657140"/>
                  <a:pt x="8532976" y="3654222"/>
                  <a:pt x="8539358" y="3651139"/>
                </a:cubicBezTo>
                <a:cubicBezTo>
                  <a:pt x="8545740" y="3648055"/>
                  <a:pt x="8549646" y="3645798"/>
                  <a:pt x="8551078" y="3644366"/>
                </a:cubicBezTo>
                <a:cubicBezTo>
                  <a:pt x="8552510" y="3642934"/>
                  <a:pt x="8553742" y="3641356"/>
                  <a:pt x="8554774" y="3639633"/>
                </a:cubicBezTo>
                <a:cubicBezTo>
                  <a:pt x="8555807" y="3637910"/>
                  <a:pt x="8556564" y="3636174"/>
                  <a:pt x="8557043" y="3634424"/>
                </a:cubicBezTo>
                <a:cubicBezTo>
                  <a:pt x="8557522" y="3632675"/>
                  <a:pt x="8557884" y="3631000"/>
                  <a:pt x="8558128" y="3629399"/>
                </a:cubicBezTo>
                <a:cubicBezTo>
                  <a:pt x="8558372" y="3627798"/>
                  <a:pt x="8558494" y="3626120"/>
                  <a:pt x="8558494" y="3624365"/>
                </a:cubicBezTo>
                <a:cubicBezTo>
                  <a:pt x="8558494" y="3620940"/>
                  <a:pt x="8558290" y="3617865"/>
                  <a:pt x="8557882" y="3615141"/>
                </a:cubicBezTo>
                <a:cubicBezTo>
                  <a:pt x="8557474" y="3612417"/>
                  <a:pt x="8556744" y="3609912"/>
                  <a:pt x="8555690" y="3607627"/>
                </a:cubicBezTo>
                <a:cubicBezTo>
                  <a:pt x="8554636" y="3605343"/>
                  <a:pt x="8552926" y="3603489"/>
                  <a:pt x="8550557" y="3602066"/>
                </a:cubicBezTo>
                <a:cubicBezTo>
                  <a:pt x="8548189" y="3600642"/>
                  <a:pt x="8545758" y="3599931"/>
                  <a:pt x="8543264" y="3599931"/>
                </a:cubicBezTo>
                <a:cubicBezTo>
                  <a:pt x="8540156" y="3599931"/>
                  <a:pt x="8535800" y="3601251"/>
                  <a:pt x="8530196" y="3603892"/>
                </a:cubicBezTo>
                <a:cubicBezTo>
                  <a:pt x="8524592" y="3606532"/>
                  <a:pt x="8517976" y="3609273"/>
                  <a:pt x="8510345" y="3612114"/>
                </a:cubicBezTo>
                <a:cubicBezTo>
                  <a:pt x="8502715" y="3614955"/>
                  <a:pt x="8493632" y="3617542"/>
                  <a:pt x="8483098" y="3619874"/>
                </a:cubicBezTo>
                <a:cubicBezTo>
                  <a:pt x="8472564" y="3622205"/>
                  <a:pt x="8460580" y="3623371"/>
                  <a:pt x="8447148" y="3623371"/>
                </a:cubicBezTo>
                <a:cubicBezTo>
                  <a:pt x="8428534" y="3623371"/>
                  <a:pt x="8413101" y="3620756"/>
                  <a:pt x="8400847" y="3615526"/>
                </a:cubicBezTo>
                <a:cubicBezTo>
                  <a:pt x="8388594" y="3610295"/>
                  <a:pt x="8378643" y="3602793"/>
                  <a:pt x="8370995" y="3593019"/>
                </a:cubicBezTo>
                <a:cubicBezTo>
                  <a:pt x="8363347" y="3583245"/>
                  <a:pt x="8357804" y="3571262"/>
                  <a:pt x="8354364" y="3557068"/>
                </a:cubicBezTo>
                <a:cubicBezTo>
                  <a:pt x="8350925" y="3542875"/>
                  <a:pt x="8349205" y="3529034"/>
                  <a:pt x="8349205" y="3515545"/>
                </a:cubicBezTo>
                <a:lnTo>
                  <a:pt x="8544488" y="3515545"/>
                </a:lnTo>
                <a:cubicBezTo>
                  <a:pt x="8550055" y="3515545"/>
                  <a:pt x="8555679" y="3513525"/>
                  <a:pt x="8561360" y="3509484"/>
                </a:cubicBezTo>
                <a:cubicBezTo>
                  <a:pt x="8567040" y="3505443"/>
                  <a:pt x="8569880" y="3498338"/>
                  <a:pt x="8569880" y="3488170"/>
                </a:cubicBezTo>
                <a:lnTo>
                  <a:pt x="8569880" y="3480291"/>
                </a:lnTo>
                <a:cubicBezTo>
                  <a:pt x="8569880" y="3461500"/>
                  <a:pt x="8567416" y="3443396"/>
                  <a:pt x="8562490" y="3425980"/>
                </a:cubicBezTo>
                <a:cubicBezTo>
                  <a:pt x="8557562" y="3408564"/>
                  <a:pt x="8549710" y="3393190"/>
                  <a:pt x="8538931" y="3379858"/>
                </a:cubicBezTo>
                <a:cubicBezTo>
                  <a:pt x="8528153" y="3366526"/>
                  <a:pt x="8514366" y="3355893"/>
                  <a:pt x="8497570" y="3347959"/>
                </a:cubicBezTo>
                <a:cubicBezTo>
                  <a:pt x="8480775" y="3340026"/>
                  <a:pt x="8460746" y="3336059"/>
                  <a:pt x="8437484" y="3336059"/>
                </a:cubicBezTo>
                <a:close/>
                <a:moveTo>
                  <a:pt x="8104679" y="3336059"/>
                </a:moveTo>
                <a:cubicBezTo>
                  <a:pt x="8087462" y="3336059"/>
                  <a:pt x="8070198" y="3340563"/>
                  <a:pt x="8052888" y="3349571"/>
                </a:cubicBezTo>
                <a:cubicBezTo>
                  <a:pt x="8035578" y="3358579"/>
                  <a:pt x="8022132" y="3372151"/>
                  <a:pt x="8012550" y="3390286"/>
                </a:cubicBezTo>
                <a:lnTo>
                  <a:pt x="8012550" y="3354973"/>
                </a:lnTo>
                <a:cubicBezTo>
                  <a:pt x="8012550" y="3352730"/>
                  <a:pt x="8012003" y="3350516"/>
                  <a:pt x="8010908" y="3348331"/>
                </a:cubicBezTo>
                <a:cubicBezTo>
                  <a:pt x="8009812" y="3346145"/>
                  <a:pt x="8008113" y="3344384"/>
                  <a:pt x="8005809" y="3343046"/>
                </a:cubicBezTo>
                <a:cubicBezTo>
                  <a:pt x="8003505" y="3341709"/>
                  <a:pt x="8000759" y="3340823"/>
                  <a:pt x="7997571" y="3340391"/>
                </a:cubicBezTo>
                <a:cubicBezTo>
                  <a:pt x="7994382" y="3339958"/>
                  <a:pt x="7990886" y="3339742"/>
                  <a:pt x="7987080" y="3339742"/>
                </a:cubicBezTo>
                <a:cubicBezTo>
                  <a:pt x="7983156" y="3339742"/>
                  <a:pt x="7979744" y="3339948"/>
                  <a:pt x="7976846" y="3340360"/>
                </a:cubicBezTo>
                <a:cubicBezTo>
                  <a:pt x="7973947" y="3340771"/>
                  <a:pt x="7971234" y="3341608"/>
                  <a:pt x="7968707" y="3342868"/>
                </a:cubicBezTo>
                <a:cubicBezTo>
                  <a:pt x="7966180" y="3344129"/>
                  <a:pt x="7964367" y="3345854"/>
                  <a:pt x="7963268" y="3348043"/>
                </a:cubicBezTo>
                <a:cubicBezTo>
                  <a:pt x="7962169" y="3350232"/>
                  <a:pt x="7961620" y="3352542"/>
                  <a:pt x="7961620" y="3354973"/>
                </a:cubicBezTo>
                <a:lnTo>
                  <a:pt x="7961620" y="3652007"/>
                </a:lnTo>
                <a:cubicBezTo>
                  <a:pt x="7961620" y="3654505"/>
                  <a:pt x="7962181" y="3656873"/>
                  <a:pt x="7963305" y="3659113"/>
                </a:cubicBezTo>
                <a:cubicBezTo>
                  <a:pt x="7964428" y="3661352"/>
                  <a:pt x="7966299" y="3663031"/>
                  <a:pt x="7968919" y="3664149"/>
                </a:cubicBezTo>
                <a:cubicBezTo>
                  <a:pt x="7971538" y="3665267"/>
                  <a:pt x="7974206" y="3666061"/>
                  <a:pt x="7976922" y="3666532"/>
                </a:cubicBezTo>
                <a:cubicBezTo>
                  <a:pt x="7979637" y="3667003"/>
                  <a:pt x="7983245" y="3667238"/>
                  <a:pt x="7987744" y="3667238"/>
                </a:cubicBezTo>
                <a:cubicBezTo>
                  <a:pt x="7992419" y="3667238"/>
                  <a:pt x="7996184" y="3666991"/>
                  <a:pt x="7999041" y="3666495"/>
                </a:cubicBezTo>
                <a:cubicBezTo>
                  <a:pt x="8001898" y="3666000"/>
                  <a:pt x="8004514" y="3665207"/>
                  <a:pt x="8006889" y="3664117"/>
                </a:cubicBezTo>
                <a:cubicBezTo>
                  <a:pt x="8009265" y="3663027"/>
                  <a:pt x="8011132" y="3661353"/>
                  <a:pt x="8012490" y="3659094"/>
                </a:cubicBezTo>
                <a:cubicBezTo>
                  <a:pt x="8013849" y="3656836"/>
                  <a:pt x="8014528" y="3654473"/>
                  <a:pt x="8014528" y="3652007"/>
                </a:cubicBezTo>
                <a:lnTo>
                  <a:pt x="8014528" y="3441059"/>
                </a:lnTo>
                <a:cubicBezTo>
                  <a:pt x="8029531" y="3422296"/>
                  <a:pt x="8044219" y="3407807"/>
                  <a:pt x="8058594" y="3397592"/>
                </a:cubicBezTo>
                <a:cubicBezTo>
                  <a:pt x="8072969" y="3387377"/>
                  <a:pt x="8086888" y="3382270"/>
                  <a:pt x="8100352" y="3382270"/>
                </a:cubicBezTo>
                <a:cubicBezTo>
                  <a:pt x="8110963" y="3382270"/>
                  <a:pt x="8120240" y="3384281"/>
                  <a:pt x="8128180" y="3388303"/>
                </a:cubicBezTo>
                <a:cubicBezTo>
                  <a:pt x="8136121" y="3392324"/>
                  <a:pt x="8142641" y="3398014"/>
                  <a:pt x="8147738" y="3405370"/>
                </a:cubicBezTo>
                <a:cubicBezTo>
                  <a:pt x="8152836" y="3412727"/>
                  <a:pt x="8156745" y="3421901"/>
                  <a:pt x="8159464" y="3432892"/>
                </a:cubicBezTo>
                <a:cubicBezTo>
                  <a:pt x="8162183" y="3443883"/>
                  <a:pt x="8163542" y="3458155"/>
                  <a:pt x="8163542" y="3475707"/>
                </a:cubicBezTo>
                <a:lnTo>
                  <a:pt x="8163542" y="3652007"/>
                </a:lnTo>
                <a:cubicBezTo>
                  <a:pt x="8163542" y="3654648"/>
                  <a:pt x="8164205" y="3657070"/>
                  <a:pt x="8165530" y="3659272"/>
                </a:cubicBezTo>
                <a:cubicBezTo>
                  <a:pt x="8166856" y="3661475"/>
                  <a:pt x="8168678" y="3663109"/>
                  <a:pt x="8170998" y="3664175"/>
                </a:cubicBezTo>
                <a:cubicBezTo>
                  <a:pt x="8173318" y="3665241"/>
                  <a:pt x="8175884" y="3666018"/>
                  <a:pt x="8178698" y="3666506"/>
                </a:cubicBezTo>
                <a:cubicBezTo>
                  <a:pt x="8181511" y="3666994"/>
                  <a:pt x="8185275" y="3667238"/>
                  <a:pt x="8189991" y="3667238"/>
                </a:cubicBezTo>
                <a:cubicBezTo>
                  <a:pt x="8194446" y="3667238"/>
                  <a:pt x="8198102" y="3666991"/>
                  <a:pt x="8200961" y="3666495"/>
                </a:cubicBezTo>
                <a:cubicBezTo>
                  <a:pt x="8203819" y="3666000"/>
                  <a:pt x="8206436" y="3665207"/>
                  <a:pt x="8208811" y="3664117"/>
                </a:cubicBezTo>
                <a:cubicBezTo>
                  <a:pt x="8211187" y="3663027"/>
                  <a:pt x="8213054" y="3661353"/>
                  <a:pt x="8214413" y="3659094"/>
                </a:cubicBezTo>
                <a:cubicBezTo>
                  <a:pt x="8215772" y="3656836"/>
                  <a:pt x="8216451" y="3654473"/>
                  <a:pt x="8216451" y="3652007"/>
                </a:cubicBezTo>
                <a:lnTo>
                  <a:pt x="8216451" y="3472102"/>
                </a:lnTo>
                <a:cubicBezTo>
                  <a:pt x="8216451" y="3450646"/>
                  <a:pt x="8214568" y="3432162"/>
                  <a:pt x="8210803" y="3416648"/>
                </a:cubicBezTo>
                <a:cubicBezTo>
                  <a:pt x="8207037" y="3401135"/>
                  <a:pt x="8200726" y="3387357"/>
                  <a:pt x="8191869" y="3375316"/>
                </a:cubicBezTo>
                <a:cubicBezTo>
                  <a:pt x="8183013" y="3363275"/>
                  <a:pt x="8171402" y="3353722"/>
                  <a:pt x="8157036" y="3346657"/>
                </a:cubicBezTo>
                <a:cubicBezTo>
                  <a:pt x="8142670" y="3339591"/>
                  <a:pt x="8125218" y="3336059"/>
                  <a:pt x="8104679" y="3336059"/>
                </a:cubicBezTo>
                <a:close/>
                <a:moveTo>
                  <a:pt x="7729707" y="3336059"/>
                </a:moveTo>
                <a:cubicBezTo>
                  <a:pt x="7704466" y="3336059"/>
                  <a:pt x="7682284" y="3340322"/>
                  <a:pt x="7663160" y="3348849"/>
                </a:cubicBezTo>
                <a:cubicBezTo>
                  <a:pt x="7644037" y="3357376"/>
                  <a:pt x="7628106" y="3369271"/>
                  <a:pt x="7615369" y="3384535"/>
                </a:cubicBezTo>
                <a:cubicBezTo>
                  <a:pt x="7602632" y="3399800"/>
                  <a:pt x="7593148" y="3417743"/>
                  <a:pt x="7586916" y="3438365"/>
                </a:cubicBezTo>
                <a:cubicBezTo>
                  <a:pt x="7580685" y="3458987"/>
                  <a:pt x="7577569" y="3481517"/>
                  <a:pt x="7577569" y="3505955"/>
                </a:cubicBezTo>
                <a:cubicBezTo>
                  <a:pt x="7577569" y="3531328"/>
                  <a:pt x="7580567" y="3554082"/>
                  <a:pt x="7586563" y="3574217"/>
                </a:cubicBezTo>
                <a:cubicBezTo>
                  <a:pt x="7592559" y="3594352"/>
                  <a:pt x="7601737" y="3611641"/>
                  <a:pt x="7614095" y="3626084"/>
                </a:cubicBezTo>
                <a:cubicBezTo>
                  <a:pt x="7626454" y="3640527"/>
                  <a:pt x="7641797" y="3651611"/>
                  <a:pt x="7660126" y="3659335"/>
                </a:cubicBezTo>
                <a:cubicBezTo>
                  <a:pt x="7678454" y="3667060"/>
                  <a:pt x="7699677" y="3670922"/>
                  <a:pt x="7723794" y="3670922"/>
                </a:cubicBezTo>
                <a:cubicBezTo>
                  <a:pt x="7749003" y="3670922"/>
                  <a:pt x="7771142" y="3666613"/>
                  <a:pt x="7790210" y="3657996"/>
                </a:cubicBezTo>
                <a:cubicBezTo>
                  <a:pt x="7809278" y="3649378"/>
                  <a:pt x="7825211" y="3637343"/>
                  <a:pt x="7838009" y="3621891"/>
                </a:cubicBezTo>
                <a:cubicBezTo>
                  <a:pt x="7850807" y="3606438"/>
                  <a:pt x="7860383" y="3588385"/>
                  <a:pt x="7866736" y="3567732"/>
                </a:cubicBezTo>
                <a:cubicBezTo>
                  <a:pt x="7873090" y="3547078"/>
                  <a:pt x="7876267" y="3524625"/>
                  <a:pt x="7876267" y="3500372"/>
                </a:cubicBezTo>
                <a:cubicBezTo>
                  <a:pt x="7876267" y="3475543"/>
                  <a:pt x="7873201" y="3453018"/>
                  <a:pt x="7867069" y="3432797"/>
                </a:cubicBezTo>
                <a:cubicBezTo>
                  <a:pt x="7860936" y="3412577"/>
                  <a:pt x="7851716" y="3395208"/>
                  <a:pt x="7839408" y="3380692"/>
                </a:cubicBezTo>
                <a:cubicBezTo>
                  <a:pt x="7827100" y="3366176"/>
                  <a:pt x="7811769" y="3355108"/>
                  <a:pt x="7793414" y="3347488"/>
                </a:cubicBezTo>
                <a:cubicBezTo>
                  <a:pt x="7775060" y="3339869"/>
                  <a:pt x="7753824" y="3336059"/>
                  <a:pt x="7729707" y="3336059"/>
                </a:cubicBezTo>
                <a:close/>
                <a:moveTo>
                  <a:pt x="7424142" y="3336059"/>
                </a:moveTo>
                <a:cubicBezTo>
                  <a:pt x="7405937" y="3336059"/>
                  <a:pt x="7389952" y="3338644"/>
                  <a:pt x="7376188" y="3343815"/>
                </a:cubicBezTo>
                <a:cubicBezTo>
                  <a:pt x="7362424" y="3348987"/>
                  <a:pt x="7351127" y="3355808"/>
                  <a:pt x="7342296" y="3364279"/>
                </a:cubicBezTo>
                <a:cubicBezTo>
                  <a:pt x="7333466" y="3372750"/>
                  <a:pt x="7326913" y="3382384"/>
                  <a:pt x="7322639" y="3393182"/>
                </a:cubicBezTo>
                <a:cubicBezTo>
                  <a:pt x="7318364" y="3403979"/>
                  <a:pt x="7316227" y="3414971"/>
                  <a:pt x="7316227" y="3426158"/>
                </a:cubicBezTo>
                <a:cubicBezTo>
                  <a:pt x="7316227" y="3440152"/>
                  <a:pt x="7318626" y="3452186"/>
                  <a:pt x="7323424" y="3462260"/>
                </a:cubicBezTo>
                <a:cubicBezTo>
                  <a:pt x="7328222" y="3472334"/>
                  <a:pt x="7334416" y="3480875"/>
                  <a:pt x="7342008" y="3487882"/>
                </a:cubicBezTo>
                <a:cubicBezTo>
                  <a:pt x="7349600" y="3494890"/>
                  <a:pt x="7358100" y="3500775"/>
                  <a:pt x="7367508" y="3505536"/>
                </a:cubicBezTo>
                <a:cubicBezTo>
                  <a:pt x="7376915" y="3510297"/>
                  <a:pt x="7386468" y="3514629"/>
                  <a:pt x="7396165" y="3518530"/>
                </a:cubicBezTo>
                <a:cubicBezTo>
                  <a:pt x="7405862" y="3522432"/>
                  <a:pt x="7415124" y="3526137"/>
                  <a:pt x="7423951" y="3529646"/>
                </a:cubicBezTo>
                <a:cubicBezTo>
                  <a:pt x="7432777" y="3533155"/>
                  <a:pt x="7440498" y="3537097"/>
                  <a:pt x="7447111" y="3541471"/>
                </a:cubicBezTo>
                <a:cubicBezTo>
                  <a:pt x="7453725" y="3545845"/>
                  <a:pt x="7458902" y="3550744"/>
                  <a:pt x="7462643" y="3556168"/>
                </a:cubicBezTo>
                <a:cubicBezTo>
                  <a:pt x="7466384" y="3561593"/>
                  <a:pt x="7468255" y="3568168"/>
                  <a:pt x="7468255" y="3575894"/>
                </a:cubicBezTo>
                <a:cubicBezTo>
                  <a:pt x="7468255" y="3583990"/>
                  <a:pt x="7466792" y="3591011"/>
                  <a:pt x="7463867" y="3596956"/>
                </a:cubicBezTo>
                <a:cubicBezTo>
                  <a:pt x="7460943" y="3602902"/>
                  <a:pt x="7456772" y="3607811"/>
                  <a:pt x="7451355" y="3611682"/>
                </a:cubicBezTo>
                <a:cubicBezTo>
                  <a:pt x="7445937" y="3615554"/>
                  <a:pt x="7439505" y="3618470"/>
                  <a:pt x="7432058" y="3620431"/>
                </a:cubicBezTo>
                <a:cubicBezTo>
                  <a:pt x="7424611" y="3622391"/>
                  <a:pt x="7416051" y="3623371"/>
                  <a:pt x="7406378" y="3623371"/>
                </a:cubicBezTo>
                <a:cubicBezTo>
                  <a:pt x="7394431" y="3623371"/>
                  <a:pt x="7384048" y="3621955"/>
                  <a:pt x="7375228" y="3619123"/>
                </a:cubicBezTo>
                <a:cubicBezTo>
                  <a:pt x="7366408" y="3616290"/>
                  <a:pt x="7358753" y="3613179"/>
                  <a:pt x="7352264" y="3609788"/>
                </a:cubicBezTo>
                <a:cubicBezTo>
                  <a:pt x="7345774" y="3606398"/>
                  <a:pt x="7339907" y="3602959"/>
                  <a:pt x="7334662" y="3599470"/>
                </a:cubicBezTo>
                <a:cubicBezTo>
                  <a:pt x="7329418" y="3595982"/>
                  <a:pt x="7324888" y="3594238"/>
                  <a:pt x="7321072" y="3594238"/>
                </a:cubicBezTo>
                <a:cubicBezTo>
                  <a:pt x="7318375" y="3594238"/>
                  <a:pt x="7315921" y="3595013"/>
                  <a:pt x="7313707" y="3596564"/>
                </a:cubicBezTo>
                <a:cubicBezTo>
                  <a:pt x="7311494" y="3598114"/>
                  <a:pt x="7309890" y="3600052"/>
                  <a:pt x="7308896" y="3602377"/>
                </a:cubicBezTo>
                <a:cubicBezTo>
                  <a:pt x="7307902" y="3604702"/>
                  <a:pt x="7307145" y="3607167"/>
                  <a:pt x="7306625" y="3609773"/>
                </a:cubicBezTo>
                <a:cubicBezTo>
                  <a:pt x="7306106" y="3612378"/>
                  <a:pt x="7305846" y="3615350"/>
                  <a:pt x="7305846" y="3618688"/>
                </a:cubicBezTo>
                <a:cubicBezTo>
                  <a:pt x="7305846" y="3625006"/>
                  <a:pt x="7306534" y="3630231"/>
                  <a:pt x="7307910" y="3634364"/>
                </a:cubicBezTo>
                <a:cubicBezTo>
                  <a:pt x="7309286" y="3638498"/>
                  <a:pt x="7311522" y="3641966"/>
                  <a:pt x="7314618" y="3644769"/>
                </a:cubicBezTo>
                <a:cubicBezTo>
                  <a:pt x="7317713" y="3647571"/>
                  <a:pt x="7321977" y="3650467"/>
                  <a:pt x="7327408" y="3653457"/>
                </a:cubicBezTo>
                <a:cubicBezTo>
                  <a:pt x="7332839" y="3656446"/>
                  <a:pt x="7339550" y="3659286"/>
                  <a:pt x="7347542" y="3661977"/>
                </a:cubicBezTo>
                <a:cubicBezTo>
                  <a:pt x="7355533" y="3664668"/>
                  <a:pt x="7364129" y="3666832"/>
                  <a:pt x="7373329" y="3668468"/>
                </a:cubicBezTo>
                <a:cubicBezTo>
                  <a:pt x="7382529" y="3670104"/>
                  <a:pt x="7392691" y="3670922"/>
                  <a:pt x="7403814" y="3670922"/>
                </a:cubicBezTo>
                <a:cubicBezTo>
                  <a:pt x="7421095" y="3670922"/>
                  <a:pt x="7436866" y="3668736"/>
                  <a:pt x="7451130" y="3664363"/>
                </a:cubicBezTo>
                <a:cubicBezTo>
                  <a:pt x="7465393" y="3659991"/>
                  <a:pt x="7477807" y="3653531"/>
                  <a:pt x="7488373" y="3644983"/>
                </a:cubicBezTo>
                <a:cubicBezTo>
                  <a:pt x="7498938" y="3636435"/>
                  <a:pt x="7507045" y="3626102"/>
                  <a:pt x="7512692" y="3613982"/>
                </a:cubicBezTo>
                <a:cubicBezTo>
                  <a:pt x="7518339" y="3601862"/>
                  <a:pt x="7521163" y="3588181"/>
                  <a:pt x="7521163" y="3572938"/>
                </a:cubicBezTo>
                <a:cubicBezTo>
                  <a:pt x="7521163" y="3559543"/>
                  <a:pt x="7518752" y="3547965"/>
                  <a:pt x="7513929" y="3538204"/>
                </a:cubicBezTo>
                <a:cubicBezTo>
                  <a:pt x="7509107" y="3528442"/>
                  <a:pt x="7502820" y="3520155"/>
                  <a:pt x="7495067" y="3513343"/>
                </a:cubicBezTo>
                <a:cubicBezTo>
                  <a:pt x="7487315" y="3506530"/>
                  <a:pt x="7478676" y="3500800"/>
                  <a:pt x="7469149" y="3496152"/>
                </a:cubicBezTo>
                <a:cubicBezTo>
                  <a:pt x="7459623" y="3491504"/>
                  <a:pt x="7450500" y="3487476"/>
                  <a:pt x="7441780" y="3484068"/>
                </a:cubicBezTo>
                <a:cubicBezTo>
                  <a:pt x="7433059" y="3480660"/>
                  <a:pt x="7423731" y="3476945"/>
                  <a:pt x="7413795" y="3472924"/>
                </a:cubicBezTo>
                <a:cubicBezTo>
                  <a:pt x="7403859" y="3468902"/>
                  <a:pt x="7395583" y="3464686"/>
                  <a:pt x="7388968" y="3460277"/>
                </a:cubicBezTo>
                <a:cubicBezTo>
                  <a:pt x="7382353" y="3455868"/>
                  <a:pt x="7377170" y="3450850"/>
                  <a:pt x="7373420" y="3445224"/>
                </a:cubicBezTo>
                <a:cubicBezTo>
                  <a:pt x="7369670" y="3439598"/>
                  <a:pt x="7367796" y="3432586"/>
                  <a:pt x="7367796" y="3424191"/>
                </a:cubicBezTo>
                <a:cubicBezTo>
                  <a:pt x="7367796" y="3417961"/>
                  <a:pt x="7368845" y="3412381"/>
                  <a:pt x="7370945" y="3407453"/>
                </a:cubicBezTo>
                <a:cubicBezTo>
                  <a:pt x="7373045" y="3402524"/>
                  <a:pt x="7376258" y="3398178"/>
                  <a:pt x="7380583" y="3394416"/>
                </a:cubicBezTo>
                <a:cubicBezTo>
                  <a:pt x="7384908" y="3390654"/>
                  <a:pt x="7390569" y="3387689"/>
                  <a:pt x="7397564" y="3385522"/>
                </a:cubicBezTo>
                <a:cubicBezTo>
                  <a:pt x="7404560" y="3383354"/>
                  <a:pt x="7412770" y="3382270"/>
                  <a:pt x="7422195" y="3382270"/>
                </a:cubicBezTo>
                <a:cubicBezTo>
                  <a:pt x="7431613" y="3382270"/>
                  <a:pt x="7440063" y="3383418"/>
                  <a:pt x="7447545" y="3385715"/>
                </a:cubicBezTo>
                <a:cubicBezTo>
                  <a:pt x="7455028" y="3388012"/>
                  <a:pt x="7461480" y="3390523"/>
                  <a:pt x="7466902" y="3393247"/>
                </a:cubicBezTo>
                <a:cubicBezTo>
                  <a:pt x="7472324" y="3395971"/>
                  <a:pt x="7476976" y="3398674"/>
                  <a:pt x="7480856" y="3401354"/>
                </a:cubicBezTo>
                <a:cubicBezTo>
                  <a:pt x="7484737" y="3404035"/>
                  <a:pt x="7488289" y="3405375"/>
                  <a:pt x="7491512" y="3405375"/>
                </a:cubicBezTo>
                <a:cubicBezTo>
                  <a:pt x="7494515" y="3405375"/>
                  <a:pt x="7497043" y="3404578"/>
                  <a:pt x="7499096" y="3402984"/>
                </a:cubicBezTo>
                <a:cubicBezTo>
                  <a:pt x="7501149" y="3401390"/>
                  <a:pt x="7502686" y="3399401"/>
                  <a:pt x="7503708" y="3397017"/>
                </a:cubicBezTo>
                <a:cubicBezTo>
                  <a:pt x="7504730" y="3394633"/>
                  <a:pt x="7505439" y="3392182"/>
                  <a:pt x="7505835" y="3389666"/>
                </a:cubicBezTo>
                <a:cubicBezTo>
                  <a:pt x="7506231" y="3387149"/>
                  <a:pt x="7506429" y="3384460"/>
                  <a:pt x="7506429" y="3381600"/>
                </a:cubicBezTo>
                <a:cubicBezTo>
                  <a:pt x="7506429" y="3379092"/>
                  <a:pt x="7506286" y="3376629"/>
                  <a:pt x="7506000" y="3374212"/>
                </a:cubicBezTo>
                <a:cubicBezTo>
                  <a:pt x="7505714" y="3371795"/>
                  <a:pt x="7505374" y="3369797"/>
                  <a:pt x="7504980" y="3368219"/>
                </a:cubicBezTo>
                <a:cubicBezTo>
                  <a:pt x="7504586" y="3366640"/>
                  <a:pt x="7503784" y="3364902"/>
                  <a:pt x="7502576" y="3363005"/>
                </a:cubicBezTo>
                <a:cubicBezTo>
                  <a:pt x="7501367" y="3361107"/>
                  <a:pt x="7499350" y="3359079"/>
                  <a:pt x="7496524" y="3356920"/>
                </a:cubicBezTo>
                <a:cubicBezTo>
                  <a:pt x="7493699" y="3354760"/>
                  <a:pt x="7489956" y="3352452"/>
                  <a:pt x="7485296" y="3349995"/>
                </a:cubicBezTo>
                <a:cubicBezTo>
                  <a:pt x="7480636" y="3347537"/>
                  <a:pt x="7475004" y="3345224"/>
                  <a:pt x="7468401" y="3343054"/>
                </a:cubicBezTo>
                <a:cubicBezTo>
                  <a:pt x="7461798" y="3340884"/>
                  <a:pt x="7454710" y="3339176"/>
                  <a:pt x="7447137" y="3337929"/>
                </a:cubicBezTo>
                <a:cubicBezTo>
                  <a:pt x="7439565" y="3336682"/>
                  <a:pt x="7431899" y="3336059"/>
                  <a:pt x="7424142" y="3336059"/>
                </a:cubicBezTo>
                <a:close/>
                <a:moveTo>
                  <a:pt x="6437866" y="3336059"/>
                </a:moveTo>
                <a:cubicBezTo>
                  <a:pt x="6427266" y="3336059"/>
                  <a:pt x="6416366" y="3337104"/>
                  <a:pt x="6405167" y="3339195"/>
                </a:cubicBezTo>
                <a:cubicBezTo>
                  <a:pt x="6393969" y="3341287"/>
                  <a:pt x="6383793" y="3343924"/>
                  <a:pt x="6374640" y="3347106"/>
                </a:cubicBezTo>
                <a:cubicBezTo>
                  <a:pt x="6365487" y="3350289"/>
                  <a:pt x="6357109" y="3353890"/>
                  <a:pt x="6349507" y="3357908"/>
                </a:cubicBezTo>
                <a:cubicBezTo>
                  <a:pt x="6341904" y="3361927"/>
                  <a:pt x="6336420" y="3365622"/>
                  <a:pt x="6333054" y="3368993"/>
                </a:cubicBezTo>
                <a:cubicBezTo>
                  <a:pt x="6329688" y="3372364"/>
                  <a:pt x="6327584" y="3375814"/>
                  <a:pt x="6326741" y="3379342"/>
                </a:cubicBezTo>
                <a:cubicBezTo>
                  <a:pt x="6325899" y="3382871"/>
                  <a:pt x="6325478" y="3387280"/>
                  <a:pt x="6325478" y="3392572"/>
                </a:cubicBezTo>
                <a:cubicBezTo>
                  <a:pt x="6325478" y="3396036"/>
                  <a:pt x="6325679" y="3398914"/>
                  <a:pt x="6326082" y="3401208"/>
                </a:cubicBezTo>
                <a:cubicBezTo>
                  <a:pt x="6326485" y="3403501"/>
                  <a:pt x="6327375" y="3405733"/>
                  <a:pt x="6328753" y="3407903"/>
                </a:cubicBezTo>
                <a:cubicBezTo>
                  <a:pt x="6330131" y="3410072"/>
                  <a:pt x="6331894" y="3411589"/>
                  <a:pt x="6334043" y="3412452"/>
                </a:cubicBezTo>
                <a:cubicBezTo>
                  <a:pt x="6336192" y="3413315"/>
                  <a:pt x="6338412" y="3413747"/>
                  <a:pt x="6340704" y="3413747"/>
                </a:cubicBezTo>
                <a:cubicBezTo>
                  <a:pt x="6344286" y="3413747"/>
                  <a:pt x="6348842" y="3412042"/>
                  <a:pt x="6354373" y="3408632"/>
                </a:cubicBezTo>
                <a:cubicBezTo>
                  <a:pt x="6359903" y="3405223"/>
                  <a:pt x="6366498" y="3401605"/>
                  <a:pt x="6374156" y="3397781"/>
                </a:cubicBezTo>
                <a:cubicBezTo>
                  <a:pt x="6381814" y="3393956"/>
                  <a:pt x="6390668" y="3390526"/>
                  <a:pt x="6400717" y="3387492"/>
                </a:cubicBezTo>
                <a:cubicBezTo>
                  <a:pt x="6410767" y="3384457"/>
                  <a:pt x="6421922" y="3382939"/>
                  <a:pt x="6434183" y="3382939"/>
                </a:cubicBezTo>
                <a:cubicBezTo>
                  <a:pt x="6446803" y="3382939"/>
                  <a:pt x="6457415" y="3384442"/>
                  <a:pt x="6466018" y="3387447"/>
                </a:cubicBezTo>
                <a:cubicBezTo>
                  <a:pt x="6474622" y="3390452"/>
                  <a:pt x="6481498" y="3394818"/>
                  <a:pt x="6486646" y="3400546"/>
                </a:cubicBezTo>
                <a:cubicBezTo>
                  <a:pt x="6491795" y="3406274"/>
                  <a:pt x="6495577" y="3413621"/>
                  <a:pt x="6497993" y="3422589"/>
                </a:cubicBezTo>
                <a:cubicBezTo>
                  <a:pt x="6500408" y="3431557"/>
                  <a:pt x="6501616" y="3442059"/>
                  <a:pt x="6501616" y="3454093"/>
                </a:cubicBezTo>
                <a:lnTo>
                  <a:pt x="6501616" y="3473018"/>
                </a:lnTo>
                <a:lnTo>
                  <a:pt x="6461092" y="3473018"/>
                </a:lnTo>
                <a:cubicBezTo>
                  <a:pt x="6439235" y="3473018"/>
                  <a:pt x="6419243" y="3475116"/>
                  <a:pt x="6401115" y="3479312"/>
                </a:cubicBezTo>
                <a:cubicBezTo>
                  <a:pt x="6382987" y="3483508"/>
                  <a:pt x="6367271" y="3489929"/>
                  <a:pt x="6353967" y="3498575"/>
                </a:cubicBezTo>
                <a:cubicBezTo>
                  <a:pt x="6340663" y="3507220"/>
                  <a:pt x="6330357" y="3518095"/>
                  <a:pt x="6323047" y="3531200"/>
                </a:cubicBezTo>
                <a:cubicBezTo>
                  <a:pt x="6315738" y="3544305"/>
                  <a:pt x="6312083" y="3559646"/>
                  <a:pt x="6312083" y="3577223"/>
                </a:cubicBezTo>
                <a:cubicBezTo>
                  <a:pt x="6312083" y="3591577"/>
                  <a:pt x="6314560" y="3604540"/>
                  <a:pt x="6319513" y="3616112"/>
                </a:cubicBezTo>
                <a:cubicBezTo>
                  <a:pt x="6324466" y="3627684"/>
                  <a:pt x="6331561" y="3637559"/>
                  <a:pt x="6340798" y="3645737"/>
                </a:cubicBezTo>
                <a:cubicBezTo>
                  <a:pt x="6350034" y="3653915"/>
                  <a:pt x="6361220" y="3660157"/>
                  <a:pt x="6374355" y="3664463"/>
                </a:cubicBezTo>
                <a:cubicBezTo>
                  <a:pt x="6387489" y="3668769"/>
                  <a:pt x="6402196" y="3670922"/>
                  <a:pt x="6418476" y="3670922"/>
                </a:cubicBezTo>
                <a:cubicBezTo>
                  <a:pt x="6436945" y="3670922"/>
                  <a:pt x="6454653" y="3666755"/>
                  <a:pt x="6471599" y="3658422"/>
                </a:cubicBezTo>
                <a:cubicBezTo>
                  <a:pt x="6488544" y="3650089"/>
                  <a:pt x="6499976" y="3639129"/>
                  <a:pt x="6505896" y="3625543"/>
                </a:cubicBezTo>
                <a:lnTo>
                  <a:pt x="6505896" y="3652007"/>
                </a:lnTo>
                <a:cubicBezTo>
                  <a:pt x="6505896" y="3656315"/>
                  <a:pt x="6507212" y="3659581"/>
                  <a:pt x="6509844" y="3661805"/>
                </a:cubicBezTo>
                <a:cubicBezTo>
                  <a:pt x="6512475" y="3664028"/>
                  <a:pt x="6515479" y="3665490"/>
                  <a:pt x="6518853" y="3666189"/>
                </a:cubicBezTo>
                <a:cubicBezTo>
                  <a:pt x="6522228" y="3666889"/>
                  <a:pt x="6526068" y="3667238"/>
                  <a:pt x="6530372" y="3667238"/>
                </a:cubicBezTo>
                <a:cubicBezTo>
                  <a:pt x="6535060" y="3667238"/>
                  <a:pt x="6538914" y="3666879"/>
                  <a:pt x="6541933" y="3666161"/>
                </a:cubicBezTo>
                <a:cubicBezTo>
                  <a:pt x="6544952" y="3665442"/>
                  <a:pt x="6547805" y="3663950"/>
                  <a:pt x="6550493" y="3661684"/>
                </a:cubicBezTo>
                <a:cubicBezTo>
                  <a:pt x="6553180" y="3659419"/>
                  <a:pt x="6554524" y="3656193"/>
                  <a:pt x="6554524" y="3652007"/>
                </a:cubicBezTo>
                <a:lnTo>
                  <a:pt x="6554524" y="3451089"/>
                </a:lnTo>
                <a:cubicBezTo>
                  <a:pt x="6554524" y="3433628"/>
                  <a:pt x="6552546" y="3417740"/>
                  <a:pt x="6548591" y="3403426"/>
                </a:cubicBezTo>
                <a:cubicBezTo>
                  <a:pt x="6544635" y="3389113"/>
                  <a:pt x="6537934" y="3376932"/>
                  <a:pt x="6528486" y="3366884"/>
                </a:cubicBezTo>
                <a:cubicBezTo>
                  <a:pt x="6519038" y="3356837"/>
                  <a:pt x="6506846" y="3349187"/>
                  <a:pt x="6491910" y="3343936"/>
                </a:cubicBezTo>
                <a:cubicBezTo>
                  <a:pt x="6476974" y="3338684"/>
                  <a:pt x="6458959" y="3336059"/>
                  <a:pt x="6437866" y="3336059"/>
                </a:cubicBezTo>
                <a:close/>
                <a:moveTo>
                  <a:pt x="6014442" y="3336059"/>
                </a:moveTo>
                <a:cubicBezTo>
                  <a:pt x="5996237" y="3336059"/>
                  <a:pt x="5980252" y="3338644"/>
                  <a:pt x="5966488" y="3343815"/>
                </a:cubicBezTo>
                <a:cubicBezTo>
                  <a:pt x="5952724" y="3348987"/>
                  <a:pt x="5941427" y="3355808"/>
                  <a:pt x="5932596" y="3364279"/>
                </a:cubicBezTo>
                <a:cubicBezTo>
                  <a:pt x="5923766" y="3372750"/>
                  <a:pt x="5917213" y="3382384"/>
                  <a:pt x="5912939" y="3393182"/>
                </a:cubicBezTo>
                <a:cubicBezTo>
                  <a:pt x="5908664" y="3403979"/>
                  <a:pt x="5906527" y="3414971"/>
                  <a:pt x="5906527" y="3426158"/>
                </a:cubicBezTo>
                <a:cubicBezTo>
                  <a:pt x="5906527" y="3440152"/>
                  <a:pt x="5908926" y="3452186"/>
                  <a:pt x="5913724" y="3462260"/>
                </a:cubicBezTo>
                <a:cubicBezTo>
                  <a:pt x="5918522" y="3472334"/>
                  <a:pt x="5924716" y="3480875"/>
                  <a:pt x="5932308" y="3487882"/>
                </a:cubicBezTo>
                <a:cubicBezTo>
                  <a:pt x="5939900" y="3494890"/>
                  <a:pt x="5948400" y="3500775"/>
                  <a:pt x="5957808" y="3505536"/>
                </a:cubicBezTo>
                <a:cubicBezTo>
                  <a:pt x="5967215" y="3510297"/>
                  <a:pt x="5976768" y="3514629"/>
                  <a:pt x="5986465" y="3518530"/>
                </a:cubicBezTo>
                <a:cubicBezTo>
                  <a:pt x="5996162" y="3522432"/>
                  <a:pt x="6005424" y="3526137"/>
                  <a:pt x="6014251" y="3529646"/>
                </a:cubicBezTo>
                <a:cubicBezTo>
                  <a:pt x="6023077" y="3533155"/>
                  <a:pt x="6030798" y="3537097"/>
                  <a:pt x="6037411" y="3541471"/>
                </a:cubicBezTo>
                <a:cubicBezTo>
                  <a:pt x="6044025" y="3545845"/>
                  <a:pt x="6049202" y="3550744"/>
                  <a:pt x="6052943" y="3556168"/>
                </a:cubicBezTo>
                <a:cubicBezTo>
                  <a:pt x="6056685" y="3561593"/>
                  <a:pt x="6058555" y="3568168"/>
                  <a:pt x="6058555" y="3575894"/>
                </a:cubicBezTo>
                <a:cubicBezTo>
                  <a:pt x="6058555" y="3583990"/>
                  <a:pt x="6057092" y="3591011"/>
                  <a:pt x="6054167" y="3596956"/>
                </a:cubicBezTo>
                <a:cubicBezTo>
                  <a:pt x="6051242" y="3602902"/>
                  <a:pt x="6047072" y="3607811"/>
                  <a:pt x="6041654" y="3611682"/>
                </a:cubicBezTo>
                <a:cubicBezTo>
                  <a:pt x="6036237" y="3615554"/>
                  <a:pt x="6029805" y="3618470"/>
                  <a:pt x="6022358" y="3620431"/>
                </a:cubicBezTo>
                <a:cubicBezTo>
                  <a:pt x="6014911" y="3622391"/>
                  <a:pt x="6006351" y="3623371"/>
                  <a:pt x="5996678" y="3623371"/>
                </a:cubicBezTo>
                <a:cubicBezTo>
                  <a:pt x="5984731" y="3623371"/>
                  <a:pt x="5974348" y="3621955"/>
                  <a:pt x="5965528" y="3619123"/>
                </a:cubicBezTo>
                <a:cubicBezTo>
                  <a:pt x="5956708" y="3616290"/>
                  <a:pt x="5949053" y="3613179"/>
                  <a:pt x="5942564" y="3609788"/>
                </a:cubicBezTo>
                <a:cubicBezTo>
                  <a:pt x="5936075" y="3606398"/>
                  <a:pt x="5930207" y="3602959"/>
                  <a:pt x="5924962" y="3599470"/>
                </a:cubicBezTo>
                <a:cubicBezTo>
                  <a:pt x="5919718" y="3595982"/>
                  <a:pt x="5915188" y="3594238"/>
                  <a:pt x="5911372" y="3594238"/>
                </a:cubicBezTo>
                <a:cubicBezTo>
                  <a:pt x="5908675" y="3594238"/>
                  <a:pt x="5906221" y="3595013"/>
                  <a:pt x="5904007" y="3596564"/>
                </a:cubicBezTo>
                <a:cubicBezTo>
                  <a:pt x="5901794" y="3598114"/>
                  <a:pt x="5900190" y="3600052"/>
                  <a:pt x="5899196" y="3602377"/>
                </a:cubicBezTo>
                <a:cubicBezTo>
                  <a:pt x="5898202" y="3604702"/>
                  <a:pt x="5897446" y="3607167"/>
                  <a:pt x="5896925" y="3609773"/>
                </a:cubicBezTo>
                <a:cubicBezTo>
                  <a:pt x="5896406" y="3612378"/>
                  <a:pt x="5896146" y="3615350"/>
                  <a:pt x="5896146" y="3618688"/>
                </a:cubicBezTo>
                <a:cubicBezTo>
                  <a:pt x="5896146" y="3625006"/>
                  <a:pt x="5896834" y="3630231"/>
                  <a:pt x="5898210" y="3634364"/>
                </a:cubicBezTo>
                <a:cubicBezTo>
                  <a:pt x="5899586" y="3638498"/>
                  <a:pt x="5901822" y="3641966"/>
                  <a:pt x="5904918" y="3644769"/>
                </a:cubicBezTo>
                <a:cubicBezTo>
                  <a:pt x="5908013" y="3647571"/>
                  <a:pt x="5912277" y="3650467"/>
                  <a:pt x="5917708" y="3653457"/>
                </a:cubicBezTo>
                <a:cubicBezTo>
                  <a:pt x="5923139" y="3656446"/>
                  <a:pt x="5929851" y="3659286"/>
                  <a:pt x="5937842" y="3661977"/>
                </a:cubicBezTo>
                <a:cubicBezTo>
                  <a:pt x="5945833" y="3664668"/>
                  <a:pt x="5954429" y="3666832"/>
                  <a:pt x="5963629" y="3668468"/>
                </a:cubicBezTo>
                <a:cubicBezTo>
                  <a:pt x="5972829" y="3670104"/>
                  <a:pt x="5982991" y="3670922"/>
                  <a:pt x="5994114" y="3670922"/>
                </a:cubicBezTo>
                <a:cubicBezTo>
                  <a:pt x="6011395" y="3670922"/>
                  <a:pt x="6027167" y="3668736"/>
                  <a:pt x="6041429" y="3664363"/>
                </a:cubicBezTo>
                <a:cubicBezTo>
                  <a:pt x="6055692" y="3659991"/>
                  <a:pt x="6068108" y="3653531"/>
                  <a:pt x="6078672" y="3644983"/>
                </a:cubicBezTo>
                <a:cubicBezTo>
                  <a:pt x="6089238" y="3636435"/>
                  <a:pt x="6097345" y="3626102"/>
                  <a:pt x="6102992" y="3613982"/>
                </a:cubicBezTo>
                <a:cubicBezTo>
                  <a:pt x="6108639" y="3601862"/>
                  <a:pt x="6111463" y="3588181"/>
                  <a:pt x="6111463" y="3572938"/>
                </a:cubicBezTo>
                <a:cubicBezTo>
                  <a:pt x="6111463" y="3559543"/>
                  <a:pt x="6109052" y="3547965"/>
                  <a:pt x="6104229" y="3538204"/>
                </a:cubicBezTo>
                <a:cubicBezTo>
                  <a:pt x="6099407" y="3528442"/>
                  <a:pt x="6093120" y="3520155"/>
                  <a:pt x="6085367" y="3513343"/>
                </a:cubicBezTo>
                <a:cubicBezTo>
                  <a:pt x="6077615" y="3506530"/>
                  <a:pt x="6068975" y="3500800"/>
                  <a:pt x="6059449" y="3496152"/>
                </a:cubicBezTo>
                <a:cubicBezTo>
                  <a:pt x="6049923" y="3491504"/>
                  <a:pt x="6040800" y="3487476"/>
                  <a:pt x="6032079" y="3484068"/>
                </a:cubicBezTo>
                <a:cubicBezTo>
                  <a:pt x="6023360" y="3480660"/>
                  <a:pt x="6014031" y="3476945"/>
                  <a:pt x="6004095" y="3472924"/>
                </a:cubicBezTo>
                <a:cubicBezTo>
                  <a:pt x="5994159" y="3468902"/>
                  <a:pt x="5985883" y="3464686"/>
                  <a:pt x="5979268" y="3460277"/>
                </a:cubicBezTo>
                <a:cubicBezTo>
                  <a:pt x="5972653" y="3455868"/>
                  <a:pt x="5967470" y="3450850"/>
                  <a:pt x="5963720" y="3445224"/>
                </a:cubicBezTo>
                <a:cubicBezTo>
                  <a:pt x="5959970" y="3439598"/>
                  <a:pt x="5958096" y="3432586"/>
                  <a:pt x="5958096" y="3424191"/>
                </a:cubicBezTo>
                <a:cubicBezTo>
                  <a:pt x="5958096" y="3417961"/>
                  <a:pt x="5959145" y="3412381"/>
                  <a:pt x="5961245" y="3407453"/>
                </a:cubicBezTo>
                <a:cubicBezTo>
                  <a:pt x="5963345" y="3402524"/>
                  <a:pt x="5966558" y="3398178"/>
                  <a:pt x="5970883" y="3394416"/>
                </a:cubicBezTo>
                <a:cubicBezTo>
                  <a:pt x="5975208" y="3390654"/>
                  <a:pt x="5980869" y="3387689"/>
                  <a:pt x="5987864" y="3385522"/>
                </a:cubicBezTo>
                <a:cubicBezTo>
                  <a:pt x="5994860" y="3383354"/>
                  <a:pt x="6003070" y="3382270"/>
                  <a:pt x="6012495" y="3382270"/>
                </a:cubicBezTo>
                <a:cubicBezTo>
                  <a:pt x="6021913" y="3382270"/>
                  <a:pt x="6030363" y="3383418"/>
                  <a:pt x="6037845" y="3385715"/>
                </a:cubicBezTo>
                <a:cubicBezTo>
                  <a:pt x="6045327" y="3388012"/>
                  <a:pt x="6051780" y="3390523"/>
                  <a:pt x="6057202" y="3393247"/>
                </a:cubicBezTo>
                <a:cubicBezTo>
                  <a:pt x="6062624" y="3395971"/>
                  <a:pt x="6067276" y="3398674"/>
                  <a:pt x="6071156" y="3401354"/>
                </a:cubicBezTo>
                <a:cubicBezTo>
                  <a:pt x="6075038" y="3404035"/>
                  <a:pt x="6078589" y="3405375"/>
                  <a:pt x="6081812" y="3405375"/>
                </a:cubicBezTo>
                <a:cubicBezTo>
                  <a:pt x="6084815" y="3405375"/>
                  <a:pt x="6087343" y="3404578"/>
                  <a:pt x="6089396" y="3402984"/>
                </a:cubicBezTo>
                <a:cubicBezTo>
                  <a:pt x="6091449" y="3401390"/>
                  <a:pt x="6092986" y="3399401"/>
                  <a:pt x="6094008" y="3397017"/>
                </a:cubicBezTo>
                <a:cubicBezTo>
                  <a:pt x="6095030" y="3394633"/>
                  <a:pt x="6095739" y="3392182"/>
                  <a:pt x="6096135" y="3389666"/>
                </a:cubicBezTo>
                <a:cubicBezTo>
                  <a:pt x="6096531" y="3387149"/>
                  <a:pt x="6096729" y="3384460"/>
                  <a:pt x="6096729" y="3381600"/>
                </a:cubicBezTo>
                <a:cubicBezTo>
                  <a:pt x="6096729" y="3379092"/>
                  <a:pt x="6096586" y="3376629"/>
                  <a:pt x="6096300" y="3374212"/>
                </a:cubicBezTo>
                <a:cubicBezTo>
                  <a:pt x="6096014" y="3371795"/>
                  <a:pt x="6095675" y="3369797"/>
                  <a:pt x="6095280" y="3368219"/>
                </a:cubicBezTo>
                <a:cubicBezTo>
                  <a:pt x="6094885" y="3366640"/>
                  <a:pt x="6094084" y="3364902"/>
                  <a:pt x="6092875" y="3363005"/>
                </a:cubicBezTo>
                <a:cubicBezTo>
                  <a:pt x="6091667" y="3361107"/>
                  <a:pt x="6089650" y="3359079"/>
                  <a:pt x="6086824" y="3356920"/>
                </a:cubicBezTo>
                <a:cubicBezTo>
                  <a:pt x="6083999" y="3354760"/>
                  <a:pt x="6080256" y="3352452"/>
                  <a:pt x="6075597" y="3349995"/>
                </a:cubicBezTo>
                <a:cubicBezTo>
                  <a:pt x="6070936" y="3347537"/>
                  <a:pt x="6065304" y="3345224"/>
                  <a:pt x="6058701" y="3343054"/>
                </a:cubicBezTo>
                <a:cubicBezTo>
                  <a:pt x="6052098" y="3340884"/>
                  <a:pt x="6045010" y="3339176"/>
                  <a:pt x="6037438" y="3337929"/>
                </a:cubicBezTo>
                <a:cubicBezTo>
                  <a:pt x="6029864" y="3336682"/>
                  <a:pt x="6022200" y="3336059"/>
                  <a:pt x="6014442" y="3336059"/>
                </a:cubicBezTo>
                <a:close/>
                <a:moveTo>
                  <a:pt x="5700882" y="3336059"/>
                </a:moveTo>
                <a:cubicBezTo>
                  <a:pt x="5675641" y="3336059"/>
                  <a:pt x="5653459" y="3340322"/>
                  <a:pt x="5634335" y="3348849"/>
                </a:cubicBezTo>
                <a:cubicBezTo>
                  <a:pt x="5615212" y="3357376"/>
                  <a:pt x="5599281" y="3369271"/>
                  <a:pt x="5586544" y="3384535"/>
                </a:cubicBezTo>
                <a:cubicBezTo>
                  <a:pt x="5573807" y="3399800"/>
                  <a:pt x="5564323" y="3417743"/>
                  <a:pt x="5558091" y="3438365"/>
                </a:cubicBezTo>
                <a:cubicBezTo>
                  <a:pt x="5551860" y="3458987"/>
                  <a:pt x="5548744" y="3481517"/>
                  <a:pt x="5548744" y="3505955"/>
                </a:cubicBezTo>
                <a:cubicBezTo>
                  <a:pt x="5548744" y="3531328"/>
                  <a:pt x="5551742" y="3554082"/>
                  <a:pt x="5557738" y="3574217"/>
                </a:cubicBezTo>
                <a:cubicBezTo>
                  <a:pt x="5563734" y="3594352"/>
                  <a:pt x="5572911" y="3611641"/>
                  <a:pt x="5585270" y="3626084"/>
                </a:cubicBezTo>
                <a:cubicBezTo>
                  <a:pt x="5597629" y="3640527"/>
                  <a:pt x="5612973" y="3651611"/>
                  <a:pt x="5631301" y="3659335"/>
                </a:cubicBezTo>
                <a:cubicBezTo>
                  <a:pt x="5649629" y="3667060"/>
                  <a:pt x="5670853" y="3670922"/>
                  <a:pt x="5694969" y="3670922"/>
                </a:cubicBezTo>
                <a:cubicBezTo>
                  <a:pt x="5720178" y="3670922"/>
                  <a:pt x="5742317" y="3666613"/>
                  <a:pt x="5761385" y="3657996"/>
                </a:cubicBezTo>
                <a:cubicBezTo>
                  <a:pt x="5780453" y="3649378"/>
                  <a:pt x="5796386" y="3637343"/>
                  <a:pt x="5809184" y="3621891"/>
                </a:cubicBezTo>
                <a:cubicBezTo>
                  <a:pt x="5821982" y="3606438"/>
                  <a:pt x="5831558" y="3588385"/>
                  <a:pt x="5837911" y="3567732"/>
                </a:cubicBezTo>
                <a:cubicBezTo>
                  <a:pt x="5844265" y="3547078"/>
                  <a:pt x="5847442" y="3524625"/>
                  <a:pt x="5847442" y="3500372"/>
                </a:cubicBezTo>
                <a:cubicBezTo>
                  <a:pt x="5847442" y="3475543"/>
                  <a:pt x="5844376" y="3453018"/>
                  <a:pt x="5838244" y="3432797"/>
                </a:cubicBezTo>
                <a:cubicBezTo>
                  <a:pt x="5832111" y="3412577"/>
                  <a:pt x="5822891" y="3395208"/>
                  <a:pt x="5810583" y="3380692"/>
                </a:cubicBezTo>
                <a:cubicBezTo>
                  <a:pt x="5798276" y="3366176"/>
                  <a:pt x="5782945" y="3355108"/>
                  <a:pt x="5764590" y="3347488"/>
                </a:cubicBezTo>
                <a:cubicBezTo>
                  <a:pt x="5746235" y="3339869"/>
                  <a:pt x="5724999" y="3336059"/>
                  <a:pt x="5700882" y="3336059"/>
                </a:cubicBezTo>
                <a:close/>
                <a:moveTo>
                  <a:pt x="5141834" y="3336059"/>
                </a:moveTo>
                <a:cubicBezTo>
                  <a:pt x="5120204" y="3336059"/>
                  <a:pt x="5100438" y="3339930"/>
                  <a:pt x="5082537" y="3347674"/>
                </a:cubicBezTo>
                <a:cubicBezTo>
                  <a:pt x="5064636" y="3355418"/>
                  <a:pt x="5049364" y="3366592"/>
                  <a:pt x="5036721" y="3381197"/>
                </a:cubicBezTo>
                <a:cubicBezTo>
                  <a:pt x="5024078" y="3395802"/>
                  <a:pt x="5014403" y="3413454"/>
                  <a:pt x="5007695" y="3434153"/>
                </a:cubicBezTo>
                <a:cubicBezTo>
                  <a:pt x="5000988" y="3454851"/>
                  <a:pt x="4997633" y="3478128"/>
                  <a:pt x="4997633" y="3503982"/>
                </a:cubicBezTo>
                <a:cubicBezTo>
                  <a:pt x="4997633" y="3531197"/>
                  <a:pt x="5000849" y="3555073"/>
                  <a:pt x="5007282" y="3575611"/>
                </a:cubicBezTo>
                <a:cubicBezTo>
                  <a:pt x="5013714" y="3596150"/>
                  <a:pt x="5023314" y="3613560"/>
                  <a:pt x="5036082" y="3627842"/>
                </a:cubicBezTo>
                <a:cubicBezTo>
                  <a:pt x="5048851" y="3642125"/>
                  <a:pt x="5064515" y="3652875"/>
                  <a:pt x="5083073" y="3660094"/>
                </a:cubicBezTo>
                <a:cubicBezTo>
                  <a:pt x="5101632" y="3667313"/>
                  <a:pt x="5122879" y="3670922"/>
                  <a:pt x="5146815" y="3670922"/>
                </a:cubicBezTo>
                <a:cubicBezTo>
                  <a:pt x="5161245" y="3670922"/>
                  <a:pt x="5174807" y="3669772"/>
                  <a:pt x="5187501" y="3667471"/>
                </a:cubicBezTo>
                <a:cubicBezTo>
                  <a:pt x="5200194" y="3665171"/>
                  <a:pt x="5211140" y="3662644"/>
                  <a:pt x="5220338" y="3659892"/>
                </a:cubicBezTo>
                <a:cubicBezTo>
                  <a:pt x="5229537" y="3657140"/>
                  <a:pt x="5237327" y="3654222"/>
                  <a:pt x="5243708" y="3651139"/>
                </a:cubicBezTo>
                <a:cubicBezTo>
                  <a:pt x="5250090" y="3648055"/>
                  <a:pt x="5253996" y="3645798"/>
                  <a:pt x="5255428" y="3644366"/>
                </a:cubicBezTo>
                <a:cubicBezTo>
                  <a:pt x="5256861" y="3642934"/>
                  <a:pt x="5258092" y="3641356"/>
                  <a:pt x="5259125" y="3639633"/>
                </a:cubicBezTo>
                <a:cubicBezTo>
                  <a:pt x="5260157" y="3637910"/>
                  <a:pt x="5260914" y="3636174"/>
                  <a:pt x="5261393" y="3634424"/>
                </a:cubicBezTo>
                <a:cubicBezTo>
                  <a:pt x="5261873" y="3632675"/>
                  <a:pt x="5262235" y="3631000"/>
                  <a:pt x="5262479" y="3629399"/>
                </a:cubicBezTo>
                <a:cubicBezTo>
                  <a:pt x="5262723" y="3627798"/>
                  <a:pt x="5262845" y="3626120"/>
                  <a:pt x="5262845" y="3624365"/>
                </a:cubicBezTo>
                <a:cubicBezTo>
                  <a:pt x="5262845" y="3620940"/>
                  <a:pt x="5262641" y="3617865"/>
                  <a:pt x="5262233" y="3615141"/>
                </a:cubicBezTo>
                <a:cubicBezTo>
                  <a:pt x="5261825" y="3612417"/>
                  <a:pt x="5261094" y="3609912"/>
                  <a:pt x="5260041" y="3607627"/>
                </a:cubicBezTo>
                <a:cubicBezTo>
                  <a:pt x="5258987" y="3605343"/>
                  <a:pt x="5257276" y="3603489"/>
                  <a:pt x="5254908" y="3602066"/>
                </a:cubicBezTo>
                <a:cubicBezTo>
                  <a:pt x="5252539" y="3600642"/>
                  <a:pt x="5250108" y="3599931"/>
                  <a:pt x="5247614" y="3599931"/>
                </a:cubicBezTo>
                <a:cubicBezTo>
                  <a:pt x="5244506" y="3599931"/>
                  <a:pt x="5240150" y="3601251"/>
                  <a:pt x="5234546" y="3603892"/>
                </a:cubicBezTo>
                <a:cubicBezTo>
                  <a:pt x="5228943" y="3606532"/>
                  <a:pt x="5222326" y="3609273"/>
                  <a:pt x="5214695" y="3612114"/>
                </a:cubicBezTo>
                <a:cubicBezTo>
                  <a:pt x="5207065" y="3614955"/>
                  <a:pt x="5197983" y="3617542"/>
                  <a:pt x="5187449" y="3619874"/>
                </a:cubicBezTo>
                <a:cubicBezTo>
                  <a:pt x="5176914" y="3622205"/>
                  <a:pt x="5164931" y="3623371"/>
                  <a:pt x="5151498" y="3623371"/>
                </a:cubicBezTo>
                <a:cubicBezTo>
                  <a:pt x="5132885" y="3623371"/>
                  <a:pt x="5117452" y="3620756"/>
                  <a:pt x="5105198" y="3615526"/>
                </a:cubicBezTo>
                <a:cubicBezTo>
                  <a:pt x="5092944" y="3610295"/>
                  <a:pt x="5082993" y="3602793"/>
                  <a:pt x="5075345" y="3593019"/>
                </a:cubicBezTo>
                <a:cubicBezTo>
                  <a:pt x="5067697" y="3583245"/>
                  <a:pt x="5062154" y="3571262"/>
                  <a:pt x="5058714" y="3557068"/>
                </a:cubicBezTo>
                <a:cubicBezTo>
                  <a:pt x="5055275" y="3542875"/>
                  <a:pt x="5053556" y="3529034"/>
                  <a:pt x="5053556" y="3515545"/>
                </a:cubicBezTo>
                <a:lnTo>
                  <a:pt x="5248838" y="3515545"/>
                </a:lnTo>
                <a:cubicBezTo>
                  <a:pt x="5254405" y="3515545"/>
                  <a:pt x="5260029" y="3513525"/>
                  <a:pt x="5265710" y="3509484"/>
                </a:cubicBezTo>
                <a:cubicBezTo>
                  <a:pt x="5271391" y="3505443"/>
                  <a:pt x="5274230" y="3498338"/>
                  <a:pt x="5274230" y="3488170"/>
                </a:cubicBezTo>
                <a:lnTo>
                  <a:pt x="5274230" y="3480291"/>
                </a:lnTo>
                <a:cubicBezTo>
                  <a:pt x="5274230" y="3461500"/>
                  <a:pt x="5271767" y="3443396"/>
                  <a:pt x="5266840" y="3425980"/>
                </a:cubicBezTo>
                <a:cubicBezTo>
                  <a:pt x="5261913" y="3408564"/>
                  <a:pt x="5254060" y="3393190"/>
                  <a:pt x="5243282" y="3379858"/>
                </a:cubicBezTo>
                <a:cubicBezTo>
                  <a:pt x="5232503" y="3366526"/>
                  <a:pt x="5218716" y="3355893"/>
                  <a:pt x="5201921" y="3347959"/>
                </a:cubicBezTo>
                <a:cubicBezTo>
                  <a:pt x="5185125" y="3340026"/>
                  <a:pt x="5165096" y="3336059"/>
                  <a:pt x="5141834" y="3336059"/>
                </a:cubicBezTo>
                <a:close/>
                <a:moveTo>
                  <a:pt x="4557117" y="3336059"/>
                </a:moveTo>
                <a:cubicBezTo>
                  <a:pt x="4538913" y="3336059"/>
                  <a:pt x="4522927" y="3338644"/>
                  <a:pt x="4509163" y="3343815"/>
                </a:cubicBezTo>
                <a:cubicBezTo>
                  <a:pt x="4495399" y="3348987"/>
                  <a:pt x="4484102" y="3355808"/>
                  <a:pt x="4475271" y="3364279"/>
                </a:cubicBezTo>
                <a:cubicBezTo>
                  <a:pt x="4466441" y="3372750"/>
                  <a:pt x="4459889" y="3382384"/>
                  <a:pt x="4455614" y="3393182"/>
                </a:cubicBezTo>
                <a:cubicBezTo>
                  <a:pt x="4451339" y="3403979"/>
                  <a:pt x="4449202" y="3414971"/>
                  <a:pt x="4449202" y="3426158"/>
                </a:cubicBezTo>
                <a:cubicBezTo>
                  <a:pt x="4449202" y="3440152"/>
                  <a:pt x="4451601" y="3452186"/>
                  <a:pt x="4456399" y="3462260"/>
                </a:cubicBezTo>
                <a:cubicBezTo>
                  <a:pt x="4461197" y="3472334"/>
                  <a:pt x="4467392" y="3480875"/>
                  <a:pt x="4474984" y="3487882"/>
                </a:cubicBezTo>
                <a:cubicBezTo>
                  <a:pt x="4482575" y="3494890"/>
                  <a:pt x="4491076" y="3500775"/>
                  <a:pt x="4500483" y="3505536"/>
                </a:cubicBezTo>
                <a:cubicBezTo>
                  <a:pt x="4509890" y="3510297"/>
                  <a:pt x="4519443" y="3514629"/>
                  <a:pt x="4529140" y="3518530"/>
                </a:cubicBezTo>
                <a:cubicBezTo>
                  <a:pt x="4538837" y="3522432"/>
                  <a:pt x="4548099" y="3526137"/>
                  <a:pt x="4556926" y="3529646"/>
                </a:cubicBezTo>
                <a:cubicBezTo>
                  <a:pt x="4565752" y="3533155"/>
                  <a:pt x="4573473" y="3537097"/>
                  <a:pt x="4580086" y="3541471"/>
                </a:cubicBezTo>
                <a:cubicBezTo>
                  <a:pt x="4586700" y="3545845"/>
                  <a:pt x="4591877" y="3550744"/>
                  <a:pt x="4595618" y="3556168"/>
                </a:cubicBezTo>
                <a:cubicBezTo>
                  <a:pt x="4599359" y="3561593"/>
                  <a:pt x="4601230" y="3568168"/>
                  <a:pt x="4601230" y="3575894"/>
                </a:cubicBezTo>
                <a:cubicBezTo>
                  <a:pt x="4601230" y="3583990"/>
                  <a:pt x="4599767" y="3591011"/>
                  <a:pt x="4596842" y="3596956"/>
                </a:cubicBezTo>
                <a:cubicBezTo>
                  <a:pt x="4593918" y="3602902"/>
                  <a:pt x="4589747" y="3607811"/>
                  <a:pt x="4584329" y="3611682"/>
                </a:cubicBezTo>
                <a:cubicBezTo>
                  <a:pt x="4578912" y="3615554"/>
                  <a:pt x="4572480" y="3618470"/>
                  <a:pt x="4565033" y="3620431"/>
                </a:cubicBezTo>
                <a:cubicBezTo>
                  <a:pt x="4557586" y="3622391"/>
                  <a:pt x="4549026" y="3623371"/>
                  <a:pt x="4539353" y="3623371"/>
                </a:cubicBezTo>
                <a:cubicBezTo>
                  <a:pt x="4527406" y="3623371"/>
                  <a:pt x="4517023" y="3621955"/>
                  <a:pt x="4508203" y="3619123"/>
                </a:cubicBezTo>
                <a:cubicBezTo>
                  <a:pt x="4499383" y="3616290"/>
                  <a:pt x="4491728" y="3613179"/>
                  <a:pt x="4485239" y="3609788"/>
                </a:cubicBezTo>
                <a:cubicBezTo>
                  <a:pt x="4478749" y="3606398"/>
                  <a:pt x="4472882" y="3602959"/>
                  <a:pt x="4467637" y="3599470"/>
                </a:cubicBezTo>
                <a:cubicBezTo>
                  <a:pt x="4462393" y="3595982"/>
                  <a:pt x="4457863" y="3594238"/>
                  <a:pt x="4454047" y="3594238"/>
                </a:cubicBezTo>
                <a:cubicBezTo>
                  <a:pt x="4451350" y="3594238"/>
                  <a:pt x="4448896" y="3595013"/>
                  <a:pt x="4446682" y="3596564"/>
                </a:cubicBezTo>
                <a:cubicBezTo>
                  <a:pt x="4444470" y="3598114"/>
                  <a:pt x="4442866" y="3600052"/>
                  <a:pt x="4441871" y="3602377"/>
                </a:cubicBezTo>
                <a:cubicBezTo>
                  <a:pt x="4440877" y="3604702"/>
                  <a:pt x="4440120" y="3607167"/>
                  <a:pt x="4439601" y="3609773"/>
                </a:cubicBezTo>
                <a:cubicBezTo>
                  <a:pt x="4439081" y="3612378"/>
                  <a:pt x="4438821" y="3615350"/>
                  <a:pt x="4438821" y="3618688"/>
                </a:cubicBezTo>
                <a:cubicBezTo>
                  <a:pt x="4438821" y="3625006"/>
                  <a:pt x="4439509" y="3630231"/>
                  <a:pt x="4440885" y="3634364"/>
                </a:cubicBezTo>
                <a:cubicBezTo>
                  <a:pt x="4442261" y="3638498"/>
                  <a:pt x="4444497" y="3641966"/>
                  <a:pt x="4447593" y="3644769"/>
                </a:cubicBezTo>
                <a:cubicBezTo>
                  <a:pt x="4450688" y="3647571"/>
                  <a:pt x="4454952" y="3650467"/>
                  <a:pt x="4460384" y="3653457"/>
                </a:cubicBezTo>
                <a:cubicBezTo>
                  <a:pt x="4465815" y="3656446"/>
                  <a:pt x="4472525" y="3659286"/>
                  <a:pt x="4480517" y="3661977"/>
                </a:cubicBezTo>
                <a:cubicBezTo>
                  <a:pt x="4488508" y="3664668"/>
                  <a:pt x="4497104" y="3666832"/>
                  <a:pt x="4506304" y="3668468"/>
                </a:cubicBezTo>
                <a:cubicBezTo>
                  <a:pt x="4515504" y="3670104"/>
                  <a:pt x="4525666" y="3670922"/>
                  <a:pt x="4536789" y="3670922"/>
                </a:cubicBezTo>
                <a:cubicBezTo>
                  <a:pt x="4554070" y="3670922"/>
                  <a:pt x="4569841" y="3668736"/>
                  <a:pt x="4584104" y="3664363"/>
                </a:cubicBezTo>
                <a:cubicBezTo>
                  <a:pt x="4598368" y="3659991"/>
                  <a:pt x="4610782" y="3653531"/>
                  <a:pt x="4621348" y="3644983"/>
                </a:cubicBezTo>
                <a:cubicBezTo>
                  <a:pt x="4631913" y="3636435"/>
                  <a:pt x="4640020" y="3626102"/>
                  <a:pt x="4645667" y="3613982"/>
                </a:cubicBezTo>
                <a:cubicBezTo>
                  <a:pt x="4651314" y="3601862"/>
                  <a:pt x="4654138" y="3588181"/>
                  <a:pt x="4654138" y="3572938"/>
                </a:cubicBezTo>
                <a:cubicBezTo>
                  <a:pt x="4654138" y="3559543"/>
                  <a:pt x="4651727" y="3547965"/>
                  <a:pt x="4646904" y="3538204"/>
                </a:cubicBezTo>
                <a:cubicBezTo>
                  <a:pt x="4642082" y="3528442"/>
                  <a:pt x="4635795" y="3520155"/>
                  <a:pt x="4628042" y="3513343"/>
                </a:cubicBezTo>
                <a:cubicBezTo>
                  <a:pt x="4620290" y="3506530"/>
                  <a:pt x="4611650" y="3500800"/>
                  <a:pt x="4602125" y="3496152"/>
                </a:cubicBezTo>
                <a:cubicBezTo>
                  <a:pt x="4592598" y="3491504"/>
                  <a:pt x="4583475" y="3487476"/>
                  <a:pt x="4574754" y="3484068"/>
                </a:cubicBezTo>
                <a:cubicBezTo>
                  <a:pt x="4566034" y="3480660"/>
                  <a:pt x="4556706" y="3476945"/>
                  <a:pt x="4546770" y="3472924"/>
                </a:cubicBezTo>
                <a:cubicBezTo>
                  <a:pt x="4536834" y="3468902"/>
                  <a:pt x="4528558" y="3464686"/>
                  <a:pt x="4521943" y="3460277"/>
                </a:cubicBezTo>
                <a:cubicBezTo>
                  <a:pt x="4515328" y="3455868"/>
                  <a:pt x="4510145" y="3450850"/>
                  <a:pt x="4506395" y="3445224"/>
                </a:cubicBezTo>
                <a:cubicBezTo>
                  <a:pt x="4502645" y="3439598"/>
                  <a:pt x="4500771" y="3432586"/>
                  <a:pt x="4500771" y="3424191"/>
                </a:cubicBezTo>
                <a:cubicBezTo>
                  <a:pt x="4500771" y="3417961"/>
                  <a:pt x="4501821" y="3412381"/>
                  <a:pt x="4503920" y="3407453"/>
                </a:cubicBezTo>
                <a:cubicBezTo>
                  <a:pt x="4506020" y="3402524"/>
                  <a:pt x="4509233" y="3398178"/>
                  <a:pt x="4513559" y="3394416"/>
                </a:cubicBezTo>
                <a:cubicBezTo>
                  <a:pt x="4517884" y="3390654"/>
                  <a:pt x="4523544" y="3387689"/>
                  <a:pt x="4530539" y="3385522"/>
                </a:cubicBezTo>
                <a:cubicBezTo>
                  <a:pt x="4537535" y="3383354"/>
                  <a:pt x="4545745" y="3382270"/>
                  <a:pt x="4555170" y="3382270"/>
                </a:cubicBezTo>
                <a:cubicBezTo>
                  <a:pt x="4564588" y="3382270"/>
                  <a:pt x="4573039" y="3383418"/>
                  <a:pt x="4580520" y="3385715"/>
                </a:cubicBezTo>
                <a:cubicBezTo>
                  <a:pt x="4588002" y="3388012"/>
                  <a:pt x="4594455" y="3390523"/>
                  <a:pt x="4599877" y="3393247"/>
                </a:cubicBezTo>
                <a:cubicBezTo>
                  <a:pt x="4605299" y="3395971"/>
                  <a:pt x="4609951" y="3398674"/>
                  <a:pt x="4613831" y="3401354"/>
                </a:cubicBezTo>
                <a:cubicBezTo>
                  <a:pt x="4617712" y="3404035"/>
                  <a:pt x="4621264" y="3405375"/>
                  <a:pt x="4624487" y="3405375"/>
                </a:cubicBezTo>
                <a:cubicBezTo>
                  <a:pt x="4627491" y="3405375"/>
                  <a:pt x="4630019" y="3404578"/>
                  <a:pt x="4632071" y="3402984"/>
                </a:cubicBezTo>
                <a:cubicBezTo>
                  <a:pt x="4634124" y="3401390"/>
                  <a:pt x="4635662" y="3399401"/>
                  <a:pt x="4636683" y="3397017"/>
                </a:cubicBezTo>
                <a:cubicBezTo>
                  <a:pt x="4637705" y="3394633"/>
                  <a:pt x="4638414" y="3392182"/>
                  <a:pt x="4638810" y="3389666"/>
                </a:cubicBezTo>
                <a:cubicBezTo>
                  <a:pt x="4639206" y="3387149"/>
                  <a:pt x="4639404" y="3384460"/>
                  <a:pt x="4639404" y="3381600"/>
                </a:cubicBezTo>
                <a:cubicBezTo>
                  <a:pt x="4639404" y="3379092"/>
                  <a:pt x="4639261" y="3376629"/>
                  <a:pt x="4638975" y="3374212"/>
                </a:cubicBezTo>
                <a:cubicBezTo>
                  <a:pt x="4638689" y="3371795"/>
                  <a:pt x="4638349" y="3369797"/>
                  <a:pt x="4637955" y="3368219"/>
                </a:cubicBezTo>
                <a:cubicBezTo>
                  <a:pt x="4637561" y="3366640"/>
                  <a:pt x="4636759" y="3364902"/>
                  <a:pt x="4635551" y="3363005"/>
                </a:cubicBezTo>
                <a:cubicBezTo>
                  <a:pt x="4634342" y="3361107"/>
                  <a:pt x="4632325" y="3359079"/>
                  <a:pt x="4629499" y="3356920"/>
                </a:cubicBezTo>
                <a:cubicBezTo>
                  <a:pt x="4626674" y="3354760"/>
                  <a:pt x="4622931" y="3352452"/>
                  <a:pt x="4618271" y="3349995"/>
                </a:cubicBezTo>
                <a:cubicBezTo>
                  <a:pt x="4613611" y="3347537"/>
                  <a:pt x="4607980" y="3345224"/>
                  <a:pt x="4601376" y="3343054"/>
                </a:cubicBezTo>
                <a:cubicBezTo>
                  <a:pt x="4594773" y="3340884"/>
                  <a:pt x="4587686" y="3339176"/>
                  <a:pt x="4580112" y="3337929"/>
                </a:cubicBezTo>
                <a:cubicBezTo>
                  <a:pt x="4572539" y="3336682"/>
                  <a:pt x="4564874" y="3336059"/>
                  <a:pt x="4557117" y="3336059"/>
                </a:cubicBezTo>
                <a:close/>
                <a:moveTo>
                  <a:pt x="5389949" y="3259710"/>
                </a:moveTo>
                <a:cubicBezTo>
                  <a:pt x="5386138" y="3259710"/>
                  <a:pt x="5382645" y="3259916"/>
                  <a:pt x="5379474" y="3260327"/>
                </a:cubicBezTo>
                <a:cubicBezTo>
                  <a:pt x="5376304" y="3260739"/>
                  <a:pt x="5373452" y="3261575"/>
                  <a:pt x="5370918" y="3262836"/>
                </a:cubicBezTo>
                <a:cubicBezTo>
                  <a:pt x="5368384" y="3264097"/>
                  <a:pt x="5366567" y="3265821"/>
                  <a:pt x="5365470" y="3268008"/>
                </a:cubicBezTo>
                <a:cubicBezTo>
                  <a:pt x="5364373" y="3270195"/>
                  <a:pt x="5363825" y="3272504"/>
                  <a:pt x="5363825" y="3274936"/>
                </a:cubicBezTo>
                <a:lnTo>
                  <a:pt x="5363825" y="3341082"/>
                </a:lnTo>
                <a:lnTo>
                  <a:pt x="5326137" y="3341082"/>
                </a:lnTo>
                <a:cubicBezTo>
                  <a:pt x="5323465" y="3341082"/>
                  <a:pt x="5321013" y="3341689"/>
                  <a:pt x="5318780" y="3342905"/>
                </a:cubicBezTo>
                <a:cubicBezTo>
                  <a:pt x="5316548" y="3344121"/>
                  <a:pt x="5314732" y="3345864"/>
                  <a:pt x="5313331" y="3348135"/>
                </a:cubicBezTo>
                <a:cubicBezTo>
                  <a:pt x="5311931" y="3350405"/>
                  <a:pt x="5310955" y="3352849"/>
                  <a:pt x="5310404" y="3355465"/>
                </a:cubicBezTo>
                <a:cubicBezTo>
                  <a:pt x="5309853" y="3358081"/>
                  <a:pt x="5309578" y="3361098"/>
                  <a:pt x="5309578" y="3364517"/>
                </a:cubicBezTo>
                <a:cubicBezTo>
                  <a:pt x="5309578" y="3371343"/>
                  <a:pt x="5310952" y="3376902"/>
                  <a:pt x="5313703" y="3381192"/>
                </a:cubicBezTo>
                <a:cubicBezTo>
                  <a:pt x="5316453" y="3385482"/>
                  <a:pt x="5320598" y="3387628"/>
                  <a:pt x="5326137" y="3387628"/>
                </a:cubicBezTo>
                <a:lnTo>
                  <a:pt x="5363825" y="3387628"/>
                </a:lnTo>
                <a:lnTo>
                  <a:pt x="5363825" y="3565953"/>
                </a:lnTo>
                <a:cubicBezTo>
                  <a:pt x="5363825" y="3583355"/>
                  <a:pt x="5365380" y="3598516"/>
                  <a:pt x="5368487" y="3611434"/>
                </a:cubicBezTo>
                <a:cubicBezTo>
                  <a:pt x="5371595" y="3624352"/>
                  <a:pt x="5376777" y="3635232"/>
                  <a:pt x="5384034" y="3644073"/>
                </a:cubicBezTo>
                <a:cubicBezTo>
                  <a:pt x="5391291" y="3652913"/>
                  <a:pt x="5400534" y="3659487"/>
                  <a:pt x="5411763" y="3663793"/>
                </a:cubicBezTo>
                <a:cubicBezTo>
                  <a:pt x="5422991" y="3668099"/>
                  <a:pt x="5436372" y="3670252"/>
                  <a:pt x="5451904" y="3670252"/>
                </a:cubicBezTo>
                <a:cubicBezTo>
                  <a:pt x="5456805" y="3670252"/>
                  <a:pt x="5461661" y="3669965"/>
                  <a:pt x="5466471" y="3669391"/>
                </a:cubicBezTo>
                <a:cubicBezTo>
                  <a:pt x="5471281" y="3668818"/>
                  <a:pt x="5475917" y="3668002"/>
                  <a:pt x="5480378" y="3666945"/>
                </a:cubicBezTo>
                <a:cubicBezTo>
                  <a:pt x="5484840" y="3665888"/>
                  <a:pt x="5488960" y="3664512"/>
                  <a:pt x="5492739" y="3662817"/>
                </a:cubicBezTo>
                <a:cubicBezTo>
                  <a:pt x="5496519" y="3661122"/>
                  <a:pt x="5499572" y="3659111"/>
                  <a:pt x="5501898" y="3656784"/>
                </a:cubicBezTo>
                <a:cubicBezTo>
                  <a:pt x="5504226" y="3654458"/>
                  <a:pt x="5505905" y="3651376"/>
                  <a:pt x="5506937" y="3647539"/>
                </a:cubicBezTo>
                <a:cubicBezTo>
                  <a:pt x="5507970" y="3643702"/>
                  <a:pt x="5508487" y="3639302"/>
                  <a:pt x="5508487" y="3634338"/>
                </a:cubicBezTo>
                <a:cubicBezTo>
                  <a:pt x="5508487" y="3631136"/>
                  <a:pt x="5508286" y="3628404"/>
                  <a:pt x="5507887" y="3626142"/>
                </a:cubicBezTo>
                <a:cubicBezTo>
                  <a:pt x="5507487" y="3623880"/>
                  <a:pt x="5506784" y="3621639"/>
                  <a:pt x="5505778" y="3619421"/>
                </a:cubicBezTo>
                <a:cubicBezTo>
                  <a:pt x="5504772" y="3617202"/>
                  <a:pt x="5503195" y="3615555"/>
                  <a:pt x="5501048" y="3614479"/>
                </a:cubicBezTo>
                <a:cubicBezTo>
                  <a:pt x="5498902" y="3613403"/>
                  <a:pt x="5496743" y="3612865"/>
                  <a:pt x="5494573" y="3612865"/>
                </a:cubicBezTo>
                <a:cubicBezTo>
                  <a:pt x="5491898" y="3612865"/>
                  <a:pt x="5489249" y="3613490"/>
                  <a:pt x="5486625" y="3614741"/>
                </a:cubicBezTo>
                <a:cubicBezTo>
                  <a:pt x="5484002" y="3615991"/>
                  <a:pt x="5481024" y="3617284"/>
                  <a:pt x="5477692" y="3618620"/>
                </a:cubicBezTo>
                <a:cubicBezTo>
                  <a:pt x="5474359" y="3619956"/>
                  <a:pt x="5470910" y="3621082"/>
                  <a:pt x="5467347" y="3621998"/>
                </a:cubicBezTo>
                <a:cubicBezTo>
                  <a:pt x="5463784" y="3622913"/>
                  <a:pt x="5459533" y="3623371"/>
                  <a:pt x="5454594" y="3623371"/>
                </a:cubicBezTo>
                <a:cubicBezTo>
                  <a:pt x="5440366" y="3623371"/>
                  <a:pt x="5430498" y="3618317"/>
                  <a:pt x="5424993" y="3608208"/>
                </a:cubicBezTo>
                <a:cubicBezTo>
                  <a:pt x="5419486" y="3598100"/>
                  <a:pt x="5416733" y="3582269"/>
                  <a:pt x="5416733" y="3560715"/>
                </a:cubicBezTo>
                <a:lnTo>
                  <a:pt x="5416733" y="3387628"/>
                </a:lnTo>
                <a:lnTo>
                  <a:pt x="5491622" y="3387628"/>
                </a:lnTo>
                <a:cubicBezTo>
                  <a:pt x="5496945" y="3387628"/>
                  <a:pt x="5501087" y="3385448"/>
                  <a:pt x="5504046" y="3381090"/>
                </a:cubicBezTo>
                <a:cubicBezTo>
                  <a:pt x="5507006" y="3376731"/>
                  <a:pt x="5508487" y="3371207"/>
                  <a:pt x="5508487" y="3364517"/>
                </a:cubicBezTo>
                <a:cubicBezTo>
                  <a:pt x="5508487" y="3361458"/>
                  <a:pt x="5508195" y="3358548"/>
                  <a:pt x="5507612" y="3355787"/>
                </a:cubicBezTo>
                <a:cubicBezTo>
                  <a:pt x="5507029" y="3353026"/>
                  <a:pt x="5506041" y="3350510"/>
                  <a:pt x="5504648" y="3348239"/>
                </a:cubicBezTo>
                <a:cubicBezTo>
                  <a:pt x="5503254" y="3345968"/>
                  <a:pt x="5501412" y="3344208"/>
                  <a:pt x="5499120" y="3342957"/>
                </a:cubicBezTo>
                <a:cubicBezTo>
                  <a:pt x="5496828" y="3341707"/>
                  <a:pt x="5494329" y="3341082"/>
                  <a:pt x="5491622" y="3341082"/>
                </a:cubicBezTo>
                <a:lnTo>
                  <a:pt x="5416733" y="3341082"/>
                </a:lnTo>
                <a:lnTo>
                  <a:pt x="5416733" y="3274936"/>
                </a:lnTo>
                <a:cubicBezTo>
                  <a:pt x="5416733" y="3272539"/>
                  <a:pt x="5416073" y="3270245"/>
                  <a:pt x="5414753" y="3268053"/>
                </a:cubicBezTo>
                <a:cubicBezTo>
                  <a:pt x="5413433" y="3265860"/>
                  <a:pt x="5411595" y="3264134"/>
                  <a:pt x="5409241" y="3262873"/>
                </a:cubicBezTo>
                <a:cubicBezTo>
                  <a:pt x="5406886" y="3261612"/>
                  <a:pt x="5404082" y="3260769"/>
                  <a:pt x="5400827" y="3260346"/>
                </a:cubicBezTo>
                <a:cubicBezTo>
                  <a:pt x="5397573" y="3259922"/>
                  <a:pt x="5393947" y="3259710"/>
                  <a:pt x="5389949" y="3259710"/>
                </a:cubicBezTo>
                <a:close/>
                <a:moveTo>
                  <a:pt x="7024404" y="3226893"/>
                </a:moveTo>
                <a:cubicBezTo>
                  <a:pt x="7021415" y="3226893"/>
                  <a:pt x="7018786" y="3227616"/>
                  <a:pt x="7016517" y="3229062"/>
                </a:cubicBezTo>
                <a:cubicBezTo>
                  <a:pt x="7014248" y="3230508"/>
                  <a:pt x="7012456" y="3232379"/>
                  <a:pt x="7011141" y="3234676"/>
                </a:cubicBezTo>
                <a:cubicBezTo>
                  <a:pt x="7009826" y="3236973"/>
                  <a:pt x="7008893" y="3239568"/>
                  <a:pt x="7008344" y="3242459"/>
                </a:cubicBezTo>
                <a:cubicBezTo>
                  <a:pt x="7007795" y="3245351"/>
                  <a:pt x="7007520" y="3248530"/>
                  <a:pt x="7007520" y="3251997"/>
                </a:cubicBezTo>
                <a:cubicBezTo>
                  <a:pt x="7007520" y="3255405"/>
                  <a:pt x="7007797" y="3258498"/>
                  <a:pt x="7008352" y="3261274"/>
                </a:cubicBezTo>
                <a:cubicBezTo>
                  <a:pt x="7008906" y="3264051"/>
                  <a:pt x="7009847" y="3266520"/>
                  <a:pt x="7011175" y="3268681"/>
                </a:cubicBezTo>
                <a:cubicBezTo>
                  <a:pt x="7012502" y="3270841"/>
                  <a:pt x="7014263" y="3272621"/>
                  <a:pt x="7016459" y="3274020"/>
                </a:cubicBezTo>
                <a:cubicBezTo>
                  <a:pt x="7018655" y="3275419"/>
                  <a:pt x="7021302" y="3276118"/>
                  <a:pt x="7024399" y="3276118"/>
                </a:cubicBezTo>
                <a:lnTo>
                  <a:pt x="7144479" y="3276118"/>
                </a:lnTo>
                <a:lnTo>
                  <a:pt x="7144479" y="3652002"/>
                </a:lnTo>
                <a:cubicBezTo>
                  <a:pt x="7144479" y="3654650"/>
                  <a:pt x="7145144" y="3657077"/>
                  <a:pt x="7146475" y="3659283"/>
                </a:cubicBezTo>
                <a:cubicBezTo>
                  <a:pt x="7147806" y="3661489"/>
                  <a:pt x="7149733" y="3663132"/>
                  <a:pt x="7152257" y="3664212"/>
                </a:cubicBezTo>
                <a:cubicBezTo>
                  <a:pt x="7154780" y="3665291"/>
                  <a:pt x="7157455" y="3666066"/>
                  <a:pt x="7160280" y="3666535"/>
                </a:cubicBezTo>
                <a:cubicBezTo>
                  <a:pt x="7163106" y="3667004"/>
                  <a:pt x="7166768" y="3667238"/>
                  <a:pt x="7171268" y="3667238"/>
                </a:cubicBezTo>
                <a:cubicBezTo>
                  <a:pt x="7175733" y="3667238"/>
                  <a:pt x="7179400" y="3667000"/>
                  <a:pt x="7182269" y="3666524"/>
                </a:cubicBezTo>
                <a:cubicBezTo>
                  <a:pt x="7185138" y="3666048"/>
                  <a:pt x="7187860" y="3665258"/>
                  <a:pt x="7190436" y="3664154"/>
                </a:cubicBezTo>
                <a:cubicBezTo>
                  <a:pt x="7193012" y="3663050"/>
                  <a:pt x="7194982" y="3661367"/>
                  <a:pt x="7196346" y="3659105"/>
                </a:cubicBezTo>
                <a:cubicBezTo>
                  <a:pt x="7197710" y="3656843"/>
                  <a:pt x="7198392" y="3654475"/>
                  <a:pt x="7198392" y="3652002"/>
                </a:cubicBezTo>
                <a:lnTo>
                  <a:pt x="7198392" y="3276118"/>
                </a:lnTo>
                <a:lnTo>
                  <a:pt x="7318137" y="3276118"/>
                </a:lnTo>
                <a:cubicBezTo>
                  <a:pt x="7321057" y="3276118"/>
                  <a:pt x="7323674" y="3275442"/>
                  <a:pt x="7325988" y="3274091"/>
                </a:cubicBezTo>
                <a:cubicBezTo>
                  <a:pt x="7328302" y="3272739"/>
                  <a:pt x="7330148" y="3270943"/>
                  <a:pt x="7331524" y="3268704"/>
                </a:cubicBezTo>
                <a:cubicBezTo>
                  <a:pt x="7332900" y="3266465"/>
                  <a:pt x="7333882" y="3263876"/>
                  <a:pt x="7334469" y="3260939"/>
                </a:cubicBezTo>
                <a:cubicBezTo>
                  <a:pt x="7335057" y="3258002"/>
                  <a:pt x="7335351" y="3255022"/>
                  <a:pt x="7335351" y="3251997"/>
                </a:cubicBezTo>
                <a:cubicBezTo>
                  <a:pt x="7335351" y="3248931"/>
                  <a:pt x="7335060" y="3245868"/>
                  <a:pt x="7334477" y="3242807"/>
                </a:cubicBezTo>
                <a:cubicBezTo>
                  <a:pt x="7333895" y="3239746"/>
                  <a:pt x="7332924" y="3237028"/>
                  <a:pt x="7331565" y="3234653"/>
                </a:cubicBezTo>
                <a:cubicBezTo>
                  <a:pt x="7330207" y="3232277"/>
                  <a:pt x="7328329" y="3230390"/>
                  <a:pt x="7325933" y="3228991"/>
                </a:cubicBezTo>
                <a:cubicBezTo>
                  <a:pt x="7323537" y="3227593"/>
                  <a:pt x="7320936" y="3226893"/>
                  <a:pt x="7318132" y="3226893"/>
                </a:cubicBezTo>
                <a:close/>
                <a:moveTo>
                  <a:pt x="4157380" y="3226893"/>
                </a:moveTo>
                <a:cubicBezTo>
                  <a:pt x="4154390" y="3226893"/>
                  <a:pt x="4151761" y="3227616"/>
                  <a:pt x="4149492" y="3229062"/>
                </a:cubicBezTo>
                <a:cubicBezTo>
                  <a:pt x="4147223" y="3230508"/>
                  <a:pt x="4145431" y="3232379"/>
                  <a:pt x="4144116" y="3234676"/>
                </a:cubicBezTo>
                <a:cubicBezTo>
                  <a:pt x="4142801" y="3236973"/>
                  <a:pt x="4141868" y="3239568"/>
                  <a:pt x="4141319" y="3242459"/>
                </a:cubicBezTo>
                <a:cubicBezTo>
                  <a:pt x="4140770" y="3245351"/>
                  <a:pt x="4140495" y="3248530"/>
                  <a:pt x="4140495" y="3251997"/>
                </a:cubicBezTo>
                <a:cubicBezTo>
                  <a:pt x="4140495" y="3255405"/>
                  <a:pt x="4140772" y="3258498"/>
                  <a:pt x="4141327" y="3261274"/>
                </a:cubicBezTo>
                <a:cubicBezTo>
                  <a:pt x="4141882" y="3264051"/>
                  <a:pt x="4142822" y="3266520"/>
                  <a:pt x="4144150" y="3268681"/>
                </a:cubicBezTo>
                <a:cubicBezTo>
                  <a:pt x="4145477" y="3270841"/>
                  <a:pt x="4147239" y="3272621"/>
                  <a:pt x="4149434" y="3274020"/>
                </a:cubicBezTo>
                <a:cubicBezTo>
                  <a:pt x="4151630" y="3275419"/>
                  <a:pt x="4154277" y="3276118"/>
                  <a:pt x="4157374" y="3276118"/>
                </a:cubicBezTo>
                <a:lnTo>
                  <a:pt x="4277454" y="3276118"/>
                </a:lnTo>
                <a:lnTo>
                  <a:pt x="4277454" y="3652002"/>
                </a:lnTo>
                <a:cubicBezTo>
                  <a:pt x="4277454" y="3654650"/>
                  <a:pt x="4278119" y="3657077"/>
                  <a:pt x="4279451" y="3659283"/>
                </a:cubicBezTo>
                <a:cubicBezTo>
                  <a:pt x="4280781" y="3661489"/>
                  <a:pt x="4282708" y="3663132"/>
                  <a:pt x="4285232" y="3664212"/>
                </a:cubicBezTo>
                <a:cubicBezTo>
                  <a:pt x="4287755" y="3665291"/>
                  <a:pt x="4290430" y="3666066"/>
                  <a:pt x="4293255" y="3666535"/>
                </a:cubicBezTo>
                <a:cubicBezTo>
                  <a:pt x="4296081" y="3667004"/>
                  <a:pt x="4299743" y="3667238"/>
                  <a:pt x="4304244" y="3667238"/>
                </a:cubicBezTo>
                <a:cubicBezTo>
                  <a:pt x="4308708" y="3667238"/>
                  <a:pt x="4312375" y="3667000"/>
                  <a:pt x="4315244" y="3666524"/>
                </a:cubicBezTo>
                <a:cubicBezTo>
                  <a:pt x="4318113" y="3666048"/>
                  <a:pt x="4320835" y="3665258"/>
                  <a:pt x="4323411" y="3664154"/>
                </a:cubicBezTo>
                <a:cubicBezTo>
                  <a:pt x="4325987" y="3663050"/>
                  <a:pt x="4327957" y="3661367"/>
                  <a:pt x="4329321" y="3659105"/>
                </a:cubicBezTo>
                <a:cubicBezTo>
                  <a:pt x="4330685" y="3656843"/>
                  <a:pt x="4331367" y="3654475"/>
                  <a:pt x="4331367" y="3652002"/>
                </a:cubicBezTo>
                <a:lnTo>
                  <a:pt x="4331367" y="3276118"/>
                </a:lnTo>
                <a:lnTo>
                  <a:pt x="4451112" y="3276118"/>
                </a:lnTo>
                <a:cubicBezTo>
                  <a:pt x="4454032" y="3276118"/>
                  <a:pt x="4456649" y="3275442"/>
                  <a:pt x="4458963" y="3274091"/>
                </a:cubicBezTo>
                <a:cubicBezTo>
                  <a:pt x="4461277" y="3272739"/>
                  <a:pt x="4463123" y="3270943"/>
                  <a:pt x="4464499" y="3268704"/>
                </a:cubicBezTo>
                <a:cubicBezTo>
                  <a:pt x="4465875" y="3266465"/>
                  <a:pt x="4466857" y="3263876"/>
                  <a:pt x="4467444" y="3260939"/>
                </a:cubicBezTo>
                <a:cubicBezTo>
                  <a:pt x="4468032" y="3258002"/>
                  <a:pt x="4468326" y="3255022"/>
                  <a:pt x="4468326" y="3251997"/>
                </a:cubicBezTo>
                <a:cubicBezTo>
                  <a:pt x="4468326" y="3248931"/>
                  <a:pt x="4468035" y="3245868"/>
                  <a:pt x="4467452" y="3242807"/>
                </a:cubicBezTo>
                <a:cubicBezTo>
                  <a:pt x="4466870" y="3239746"/>
                  <a:pt x="4465899" y="3237028"/>
                  <a:pt x="4464541" y="3234653"/>
                </a:cubicBezTo>
                <a:cubicBezTo>
                  <a:pt x="4463182" y="3232277"/>
                  <a:pt x="4461304" y="3230390"/>
                  <a:pt x="4458908" y="3228991"/>
                </a:cubicBezTo>
                <a:cubicBezTo>
                  <a:pt x="4456512" y="3227593"/>
                  <a:pt x="4453911" y="3226893"/>
                  <a:pt x="4451107" y="3226893"/>
                </a:cubicBezTo>
                <a:close/>
                <a:moveTo>
                  <a:pt x="6206569" y="3194077"/>
                </a:moveTo>
                <a:cubicBezTo>
                  <a:pt x="6202757" y="3194077"/>
                  <a:pt x="6199263" y="3194282"/>
                  <a:pt x="6196089" y="3194694"/>
                </a:cubicBezTo>
                <a:cubicBezTo>
                  <a:pt x="6192915" y="3195106"/>
                  <a:pt x="6190062" y="3195944"/>
                  <a:pt x="6187532" y="3197208"/>
                </a:cubicBezTo>
                <a:cubicBezTo>
                  <a:pt x="6185001" y="3198473"/>
                  <a:pt x="6183187" y="3200197"/>
                  <a:pt x="6182090" y="3202383"/>
                </a:cubicBezTo>
                <a:cubicBezTo>
                  <a:pt x="6180993" y="3204568"/>
                  <a:pt x="6180445" y="3206878"/>
                  <a:pt x="6180445" y="3209313"/>
                </a:cubicBezTo>
                <a:lnTo>
                  <a:pt x="6180445" y="3652002"/>
                </a:lnTo>
                <a:cubicBezTo>
                  <a:pt x="6180445" y="3654507"/>
                  <a:pt x="6181006" y="3656876"/>
                  <a:pt x="6182130" y="3659110"/>
                </a:cubicBezTo>
                <a:cubicBezTo>
                  <a:pt x="6183253" y="3661344"/>
                  <a:pt x="6185123" y="3663022"/>
                  <a:pt x="6187741" y="3664144"/>
                </a:cubicBezTo>
                <a:cubicBezTo>
                  <a:pt x="6190359" y="3665265"/>
                  <a:pt x="6193027" y="3666061"/>
                  <a:pt x="6195744" y="3666532"/>
                </a:cubicBezTo>
                <a:cubicBezTo>
                  <a:pt x="6198461" y="3667003"/>
                  <a:pt x="6202070" y="3667238"/>
                  <a:pt x="6206569" y="3667238"/>
                </a:cubicBezTo>
                <a:cubicBezTo>
                  <a:pt x="6211243" y="3667238"/>
                  <a:pt x="6215011" y="3666991"/>
                  <a:pt x="6217871" y="3666495"/>
                </a:cubicBezTo>
                <a:cubicBezTo>
                  <a:pt x="6220731" y="3666000"/>
                  <a:pt x="6223347" y="3665206"/>
                  <a:pt x="6225719" y="3664112"/>
                </a:cubicBezTo>
                <a:cubicBezTo>
                  <a:pt x="6228091" y="3663019"/>
                  <a:pt x="6229957" y="3661345"/>
                  <a:pt x="6231315" y="3659092"/>
                </a:cubicBezTo>
                <a:cubicBezTo>
                  <a:pt x="6232674" y="3656838"/>
                  <a:pt x="6233353" y="3654475"/>
                  <a:pt x="6233353" y="3652002"/>
                </a:cubicBezTo>
                <a:lnTo>
                  <a:pt x="6233353" y="3209313"/>
                </a:lnTo>
                <a:cubicBezTo>
                  <a:pt x="6233353" y="3206910"/>
                  <a:pt x="6232694" y="3204614"/>
                  <a:pt x="6231375" y="3202427"/>
                </a:cubicBezTo>
                <a:cubicBezTo>
                  <a:pt x="6230057" y="3200240"/>
                  <a:pt x="6228220" y="3198513"/>
                  <a:pt x="6225866" y="3197247"/>
                </a:cubicBezTo>
                <a:cubicBezTo>
                  <a:pt x="6223511" y="3195981"/>
                  <a:pt x="6220706" y="3195136"/>
                  <a:pt x="6217450" y="3194712"/>
                </a:cubicBezTo>
                <a:cubicBezTo>
                  <a:pt x="6214194" y="3194289"/>
                  <a:pt x="6210567" y="3194077"/>
                  <a:pt x="6206569" y="3194077"/>
                </a:cubicBezTo>
                <a:close/>
                <a:moveTo>
                  <a:pt x="5339860" y="2689884"/>
                </a:moveTo>
                <a:lnTo>
                  <a:pt x="5387191" y="2689884"/>
                </a:lnTo>
                <a:lnTo>
                  <a:pt x="5387191" y="2750588"/>
                </a:lnTo>
                <a:cubicBezTo>
                  <a:pt x="5373664" y="2765532"/>
                  <a:pt x="5360637" y="2776731"/>
                  <a:pt x="5348111" y="2784185"/>
                </a:cubicBezTo>
                <a:cubicBezTo>
                  <a:pt x="5335585" y="2791639"/>
                  <a:pt x="5322137" y="2795366"/>
                  <a:pt x="5307766" y="2795366"/>
                </a:cubicBezTo>
                <a:cubicBezTo>
                  <a:pt x="5289938" y="2795366"/>
                  <a:pt x="5276338" y="2790952"/>
                  <a:pt x="5266967" y="2782123"/>
                </a:cubicBezTo>
                <a:cubicBezTo>
                  <a:pt x="5257596" y="2773295"/>
                  <a:pt x="5252911" y="2761224"/>
                  <a:pt x="5252911" y="2745911"/>
                </a:cubicBezTo>
                <a:cubicBezTo>
                  <a:pt x="5252911" y="2737051"/>
                  <a:pt x="5254577" y="2729278"/>
                  <a:pt x="5257910" y="2722593"/>
                </a:cubicBezTo>
                <a:cubicBezTo>
                  <a:pt x="5261243" y="2715908"/>
                  <a:pt x="5266389" y="2710143"/>
                  <a:pt x="5273348" y="2705296"/>
                </a:cubicBezTo>
                <a:cubicBezTo>
                  <a:pt x="5280307" y="2700449"/>
                  <a:pt x="5289405" y="2696669"/>
                  <a:pt x="5300642" y="2693955"/>
                </a:cubicBezTo>
                <a:cubicBezTo>
                  <a:pt x="5311880" y="2691241"/>
                  <a:pt x="5324952" y="2689884"/>
                  <a:pt x="5339860" y="2689884"/>
                </a:cubicBezTo>
                <a:close/>
                <a:moveTo>
                  <a:pt x="3787285" y="2689884"/>
                </a:moveTo>
                <a:lnTo>
                  <a:pt x="3834616" y="2689884"/>
                </a:lnTo>
                <a:lnTo>
                  <a:pt x="3834616" y="2750588"/>
                </a:lnTo>
                <a:cubicBezTo>
                  <a:pt x="3821089" y="2765532"/>
                  <a:pt x="3808062" y="2776731"/>
                  <a:pt x="3795536" y="2784185"/>
                </a:cubicBezTo>
                <a:cubicBezTo>
                  <a:pt x="3783010" y="2791639"/>
                  <a:pt x="3769562" y="2795366"/>
                  <a:pt x="3755191" y="2795366"/>
                </a:cubicBezTo>
                <a:cubicBezTo>
                  <a:pt x="3737362" y="2795366"/>
                  <a:pt x="3723763" y="2790952"/>
                  <a:pt x="3714392" y="2782123"/>
                </a:cubicBezTo>
                <a:cubicBezTo>
                  <a:pt x="3705021" y="2773295"/>
                  <a:pt x="3700336" y="2761224"/>
                  <a:pt x="3700336" y="2745911"/>
                </a:cubicBezTo>
                <a:cubicBezTo>
                  <a:pt x="3700336" y="2737051"/>
                  <a:pt x="3702002" y="2729278"/>
                  <a:pt x="3705335" y="2722593"/>
                </a:cubicBezTo>
                <a:cubicBezTo>
                  <a:pt x="3708668" y="2715908"/>
                  <a:pt x="3713814" y="2710143"/>
                  <a:pt x="3720773" y="2705296"/>
                </a:cubicBezTo>
                <a:cubicBezTo>
                  <a:pt x="3727732" y="2700449"/>
                  <a:pt x="3736830" y="2696669"/>
                  <a:pt x="3748067" y="2693955"/>
                </a:cubicBezTo>
                <a:cubicBezTo>
                  <a:pt x="3759304" y="2691241"/>
                  <a:pt x="3772377" y="2689884"/>
                  <a:pt x="3787285" y="2689884"/>
                </a:cubicBezTo>
                <a:close/>
                <a:moveTo>
                  <a:pt x="5873446" y="2554265"/>
                </a:moveTo>
                <a:cubicBezTo>
                  <a:pt x="5888605" y="2554265"/>
                  <a:pt x="5903384" y="2559240"/>
                  <a:pt x="5917783" y="2569192"/>
                </a:cubicBezTo>
                <a:cubicBezTo>
                  <a:pt x="5932183" y="2579144"/>
                  <a:pt x="5946897" y="2593243"/>
                  <a:pt x="5961928" y="2611489"/>
                </a:cubicBezTo>
                <a:lnTo>
                  <a:pt x="5961928" y="2736289"/>
                </a:lnTo>
                <a:cubicBezTo>
                  <a:pt x="5953588" y="2746530"/>
                  <a:pt x="5945249" y="2755605"/>
                  <a:pt x="5936913" y="2763515"/>
                </a:cubicBezTo>
                <a:cubicBezTo>
                  <a:pt x="5928576" y="2771424"/>
                  <a:pt x="5920776" y="2777701"/>
                  <a:pt x="5913514" y="2782346"/>
                </a:cubicBezTo>
                <a:cubicBezTo>
                  <a:pt x="5906252" y="2786990"/>
                  <a:pt x="5899191" y="2790321"/>
                  <a:pt x="5892331" y="2792339"/>
                </a:cubicBezTo>
                <a:cubicBezTo>
                  <a:pt x="5885472" y="2794357"/>
                  <a:pt x="5878411" y="2795366"/>
                  <a:pt x="5871149" y="2795366"/>
                </a:cubicBezTo>
                <a:cubicBezTo>
                  <a:pt x="5856840" y="2795366"/>
                  <a:pt x="5844985" y="2792081"/>
                  <a:pt x="5835580" y="2785511"/>
                </a:cubicBezTo>
                <a:cubicBezTo>
                  <a:pt x="5826176" y="2778941"/>
                  <a:pt x="5818530" y="2770014"/>
                  <a:pt x="5812642" y="2758730"/>
                </a:cubicBezTo>
                <a:cubicBezTo>
                  <a:pt x="5806754" y="2747446"/>
                  <a:pt x="5802537" y="2734266"/>
                  <a:pt x="5799991" y="2719192"/>
                </a:cubicBezTo>
                <a:cubicBezTo>
                  <a:pt x="5797444" y="2704118"/>
                  <a:pt x="5796171" y="2688504"/>
                  <a:pt x="5796171" y="2672351"/>
                </a:cubicBezTo>
                <a:cubicBezTo>
                  <a:pt x="5796171" y="2657212"/>
                  <a:pt x="5797630" y="2642548"/>
                  <a:pt x="5800550" y="2628358"/>
                </a:cubicBezTo>
                <a:cubicBezTo>
                  <a:pt x="5803470" y="2614168"/>
                  <a:pt x="5808097" y="2601549"/>
                  <a:pt x="5814434" y="2590501"/>
                </a:cubicBezTo>
                <a:cubicBezTo>
                  <a:pt x="5820771" y="2579452"/>
                  <a:pt x="5828799" y="2570650"/>
                  <a:pt x="5838521" y="2564096"/>
                </a:cubicBezTo>
                <a:cubicBezTo>
                  <a:pt x="5848242" y="2557542"/>
                  <a:pt x="5859884" y="2554265"/>
                  <a:pt x="5873446" y="2554265"/>
                </a:cubicBezTo>
                <a:close/>
                <a:moveTo>
                  <a:pt x="4881255" y="2511067"/>
                </a:moveTo>
                <a:cubicBezTo>
                  <a:pt x="4877442" y="2511067"/>
                  <a:pt x="4873951" y="2511273"/>
                  <a:pt x="4870780" y="2511685"/>
                </a:cubicBezTo>
                <a:cubicBezTo>
                  <a:pt x="4867609" y="2512096"/>
                  <a:pt x="4864758" y="2512932"/>
                  <a:pt x="4862225" y="2514193"/>
                </a:cubicBezTo>
                <a:cubicBezTo>
                  <a:pt x="4859693" y="2515454"/>
                  <a:pt x="4857877" y="2517179"/>
                  <a:pt x="4856779" y="2519368"/>
                </a:cubicBezTo>
                <a:cubicBezTo>
                  <a:pt x="4855680" y="2521557"/>
                  <a:pt x="4855130" y="2523867"/>
                  <a:pt x="4855130" y="2526298"/>
                </a:cubicBezTo>
                <a:lnTo>
                  <a:pt x="4855130" y="2705874"/>
                </a:lnTo>
                <a:cubicBezTo>
                  <a:pt x="4855130" y="2727720"/>
                  <a:pt x="4856997" y="2746335"/>
                  <a:pt x="4860731" y="2761717"/>
                </a:cubicBezTo>
                <a:cubicBezTo>
                  <a:pt x="4864466" y="2777100"/>
                  <a:pt x="4870756" y="2790867"/>
                  <a:pt x="4879604" y="2803018"/>
                </a:cubicBezTo>
                <a:cubicBezTo>
                  <a:pt x="4888452" y="2815169"/>
                  <a:pt x="4899994" y="2824745"/>
                  <a:pt x="4914231" y="2831746"/>
                </a:cubicBezTo>
                <a:cubicBezTo>
                  <a:pt x="4928468" y="2838746"/>
                  <a:pt x="4945913" y="2842247"/>
                  <a:pt x="4966567" y="2842247"/>
                </a:cubicBezTo>
                <a:cubicBezTo>
                  <a:pt x="4983959" y="2842247"/>
                  <a:pt x="5001249" y="2837744"/>
                  <a:pt x="5018439" y="2828737"/>
                </a:cubicBezTo>
                <a:cubicBezTo>
                  <a:pt x="5035629" y="2819731"/>
                  <a:pt x="5049049" y="2806158"/>
                  <a:pt x="5058701" y="2788020"/>
                </a:cubicBezTo>
                <a:lnTo>
                  <a:pt x="5058701" y="2823332"/>
                </a:lnTo>
                <a:cubicBezTo>
                  <a:pt x="5058701" y="2825830"/>
                  <a:pt x="5059250" y="2828174"/>
                  <a:pt x="5060349" y="2830364"/>
                </a:cubicBezTo>
                <a:cubicBezTo>
                  <a:pt x="5061448" y="2832555"/>
                  <a:pt x="5063096" y="2834198"/>
                  <a:pt x="5065294" y="2835293"/>
                </a:cubicBezTo>
                <a:cubicBezTo>
                  <a:pt x="5067491" y="2836388"/>
                  <a:pt x="5070085" y="2837208"/>
                  <a:pt x="5073074" y="2837750"/>
                </a:cubicBezTo>
                <a:cubicBezTo>
                  <a:pt x="5076063" y="2838292"/>
                  <a:pt x="5079761" y="2838564"/>
                  <a:pt x="5084166" y="2838564"/>
                </a:cubicBezTo>
                <a:cubicBezTo>
                  <a:pt x="5088101" y="2838564"/>
                  <a:pt x="5091534" y="2838298"/>
                  <a:pt x="5094466" y="2837765"/>
                </a:cubicBezTo>
                <a:cubicBezTo>
                  <a:pt x="5097398" y="2837234"/>
                  <a:pt x="5100136" y="2836424"/>
                  <a:pt x="5102681" y="2835335"/>
                </a:cubicBezTo>
                <a:cubicBezTo>
                  <a:pt x="5105226" y="2834247"/>
                  <a:pt x="5107076" y="2832552"/>
                  <a:pt x="5108230" y="2830252"/>
                </a:cubicBezTo>
                <a:cubicBezTo>
                  <a:pt x="5109384" y="2827952"/>
                  <a:pt x="5109961" y="2825645"/>
                  <a:pt x="5109961" y="2823332"/>
                </a:cubicBezTo>
                <a:lnTo>
                  <a:pt x="5109961" y="2526298"/>
                </a:lnTo>
                <a:cubicBezTo>
                  <a:pt x="5109961" y="2523902"/>
                  <a:pt x="5109301" y="2521606"/>
                  <a:pt x="5107981" y="2519412"/>
                </a:cubicBezTo>
                <a:cubicBezTo>
                  <a:pt x="5106661" y="2517219"/>
                  <a:pt x="5104823" y="2515491"/>
                  <a:pt x="5102469" y="2514230"/>
                </a:cubicBezTo>
                <a:cubicBezTo>
                  <a:pt x="5100114" y="2512969"/>
                  <a:pt x="5097310" y="2512127"/>
                  <a:pt x="5094055" y="2511703"/>
                </a:cubicBezTo>
                <a:cubicBezTo>
                  <a:pt x="5090801" y="2511279"/>
                  <a:pt x="5087283" y="2511067"/>
                  <a:pt x="5083502" y="2511067"/>
                </a:cubicBezTo>
                <a:cubicBezTo>
                  <a:pt x="5079473" y="2511067"/>
                  <a:pt x="5075873" y="2511273"/>
                  <a:pt x="5072703" y="2511685"/>
                </a:cubicBezTo>
                <a:cubicBezTo>
                  <a:pt x="5069532" y="2512096"/>
                  <a:pt x="5066680" y="2512932"/>
                  <a:pt x="5064148" y="2514193"/>
                </a:cubicBezTo>
                <a:cubicBezTo>
                  <a:pt x="5061615" y="2515454"/>
                  <a:pt x="5059800" y="2517179"/>
                  <a:pt x="5058701" y="2519368"/>
                </a:cubicBezTo>
                <a:cubicBezTo>
                  <a:pt x="5057603" y="2521557"/>
                  <a:pt x="5057053" y="2523867"/>
                  <a:pt x="5057053" y="2526298"/>
                </a:cubicBezTo>
                <a:lnTo>
                  <a:pt x="5057053" y="2736938"/>
                </a:lnTo>
                <a:cubicBezTo>
                  <a:pt x="5041642" y="2755976"/>
                  <a:pt x="5026832" y="2770585"/>
                  <a:pt x="5012623" y="2780765"/>
                </a:cubicBezTo>
                <a:cubicBezTo>
                  <a:pt x="4998414" y="2790946"/>
                  <a:pt x="4984505" y="2796036"/>
                  <a:pt x="4970894" y="2796036"/>
                </a:cubicBezTo>
                <a:cubicBezTo>
                  <a:pt x="4960172" y="2796036"/>
                  <a:pt x="4950907" y="2794059"/>
                  <a:pt x="4943100" y="2790105"/>
                </a:cubicBezTo>
                <a:cubicBezTo>
                  <a:pt x="4935294" y="2786151"/>
                  <a:pt x="4928845" y="2780500"/>
                  <a:pt x="4923754" y="2773153"/>
                </a:cubicBezTo>
                <a:cubicBezTo>
                  <a:pt x="4918663" y="2765805"/>
                  <a:pt x="4914771" y="2756638"/>
                  <a:pt x="4912079" y="2745652"/>
                </a:cubicBezTo>
                <a:cubicBezTo>
                  <a:pt x="4909385" y="2734666"/>
                  <a:pt x="4908039" y="2720207"/>
                  <a:pt x="4908039" y="2702274"/>
                </a:cubicBezTo>
                <a:lnTo>
                  <a:pt x="4908039" y="2526298"/>
                </a:lnTo>
                <a:cubicBezTo>
                  <a:pt x="4908039" y="2523902"/>
                  <a:pt x="4907379" y="2521606"/>
                  <a:pt x="4906058" y="2519412"/>
                </a:cubicBezTo>
                <a:cubicBezTo>
                  <a:pt x="4904738" y="2517219"/>
                  <a:pt x="4902901" y="2515491"/>
                  <a:pt x="4900547" y="2514230"/>
                </a:cubicBezTo>
                <a:cubicBezTo>
                  <a:pt x="4898192" y="2512969"/>
                  <a:pt x="4895387" y="2512127"/>
                  <a:pt x="4892133" y="2511703"/>
                </a:cubicBezTo>
                <a:cubicBezTo>
                  <a:pt x="4888878" y="2511279"/>
                  <a:pt x="4885252" y="2511067"/>
                  <a:pt x="4881255" y="2511067"/>
                </a:cubicBezTo>
                <a:close/>
                <a:moveTo>
                  <a:pt x="5668796" y="2507384"/>
                </a:moveTo>
                <a:cubicBezTo>
                  <a:pt x="5661687" y="2507384"/>
                  <a:pt x="5654730" y="2508221"/>
                  <a:pt x="5647924" y="2509895"/>
                </a:cubicBezTo>
                <a:cubicBezTo>
                  <a:pt x="5641119" y="2511569"/>
                  <a:pt x="5634136" y="2514741"/>
                  <a:pt x="5626974" y="2519410"/>
                </a:cubicBezTo>
                <a:cubicBezTo>
                  <a:pt x="5619813" y="2524079"/>
                  <a:pt x="5612458" y="2530426"/>
                  <a:pt x="5604908" y="2538450"/>
                </a:cubicBezTo>
                <a:cubicBezTo>
                  <a:pt x="5597357" y="2546475"/>
                  <a:pt x="5593455" y="2555836"/>
                  <a:pt x="5593200" y="2566534"/>
                </a:cubicBezTo>
                <a:lnTo>
                  <a:pt x="5593200" y="2526298"/>
                </a:lnTo>
                <a:cubicBezTo>
                  <a:pt x="5593200" y="2524055"/>
                  <a:pt x="5592653" y="2521841"/>
                  <a:pt x="5591557" y="2519656"/>
                </a:cubicBezTo>
                <a:cubicBezTo>
                  <a:pt x="5590462" y="2517471"/>
                  <a:pt x="5588763" y="2515709"/>
                  <a:pt x="5586459" y="2514371"/>
                </a:cubicBezTo>
                <a:cubicBezTo>
                  <a:pt x="5584155" y="2513033"/>
                  <a:pt x="5581409" y="2512148"/>
                  <a:pt x="5578220" y="2511716"/>
                </a:cubicBezTo>
                <a:cubicBezTo>
                  <a:pt x="5575032" y="2511284"/>
                  <a:pt x="5571535" y="2511067"/>
                  <a:pt x="5567730" y="2511067"/>
                </a:cubicBezTo>
                <a:cubicBezTo>
                  <a:pt x="5563806" y="2511067"/>
                  <a:pt x="5560394" y="2511273"/>
                  <a:pt x="5557496" y="2511685"/>
                </a:cubicBezTo>
                <a:cubicBezTo>
                  <a:pt x="5554597" y="2512096"/>
                  <a:pt x="5551884" y="2512932"/>
                  <a:pt x="5549357" y="2514193"/>
                </a:cubicBezTo>
                <a:cubicBezTo>
                  <a:pt x="5546830" y="2515454"/>
                  <a:pt x="5545017" y="2517179"/>
                  <a:pt x="5543918" y="2519368"/>
                </a:cubicBezTo>
                <a:cubicBezTo>
                  <a:pt x="5542819" y="2521557"/>
                  <a:pt x="5542270" y="2523867"/>
                  <a:pt x="5542270" y="2526298"/>
                </a:cubicBezTo>
                <a:lnTo>
                  <a:pt x="5542270" y="2823332"/>
                </a:lnTo>
                <a:cubicBezTo>
                  <a:pt x="5542270" y="2825830"/>
                  <a:pt x="5542831" y="2828198"/>
                  <a:pt x="5543955" y="2830438"/>
                </a:cubicBezTo>
                <a:cubicBezTo>
                  <a:pt x="5545078" y="2832677"/>
                  <a:pt x="5546949" y="2834356"/>
                  <a:pt x="5549569" y="2835474"/>
                </a:cubicBezTo>
                <a:cubicBezTo>
                  <a:pt x="5552188" y="2836592"/>
                  <a:pt x="5554857" y="2837386"/>
                  <a:pt x="5557571" y="2837857"/>
                </a:cubicBezTo>
                <a:cubicBezTo>
                  <a:pt x="5560287" y="2838328"/>
                  <a:pt x="5563895" y="2838564"/>
                  <a:pt x="5568394" y="2838564"/>
                </a:cubicBezTo>
                <a:cubicBezTo>
                  <a:pt x="5573069" y="2838564"/>
                  <a:pt x="5576834" y="2838316"/>
                  <a:pt x="5579691" y="2837820"/>
                </a:cubicBezTo>
                <a:cubicBezTo>
                  <a:pt x="5582548" y="2837325"/>
                  <a:pt x="5585164" y="2836532"/>
                  <a:pt x="5587539" y="2835442"/>
                </a:cubicBezTo>
                <a:cubicBezTo>
                  <a:pt x="5589915" y="2834352"/>
                  <a:pt x="5591782" y="2832678"/>
                  <a:pt x="5593141" y="2830420"/>
                </a:cubicBezTo>
                <a:cubicBezTo>
                  <a:pt x="5594499" y="2828161"/>
                  <a:pt x="5595178" y="2825798"/>
                  <a:pt x="5595178" y="2823332"/>
                </a:cubicBezTo>
                <a:lnTo>
                  <a:pt x="5595178" y="2624256"/>
                </a:lnTo>
                <a:cubicBezTo>
                  <a:pt x="5602545" y="2612414"/>
                  <a:pt x="5609646" y="2601931"/>
                  <a:pt x="5616481" y="2592808"/>
                </a:cubicBezTo>
                <a:cubicBezTo>
                  <a:pt x="5623316" y="2583685"/>
                  <a:pt x="5629586" y="2576569"/>
                  <a:pt x="5635291" y="2571460"/>
                </a:cubicBezTo>
                <a:cubicBezTo>
                  <a:pt x="5640996" y="2566352"/>
                  <a:pt x="5646301" y="2562711"/>
                  <a:pt x="5651205" y="2560538"/>
                </a:cubicBezTo>
                <a:cubicBezTo>
                  <a:pt x="5656109" y="2558365"/>
                  <a:pt x="5660991" y="2557278"/>
                  <a:pt x="5665850" y="2557278"/>
                </a:cubicBezTo>
                <a:cubicBezTo>
                  <a:pt x="5670123" y="2557278"/>
                  <a:pt x="5674138" y="2557723"/>
                  <a:pt x="5677895" y="2558612"/>
                </a:cubicBezTo>
                <a:cubicBezTo>
                  <a:pt x="5681651" y="2559502"/>
                  <a:pt x="5685555" y="2560541"/>
                  <a:pt x="5689604" y="2561731"/>
                </a:cubicBezTo>
                <a:cubicBezTo>
                  <a:pt x="5693654" y="2562920"/>
                  <a:pt x="5696886" y="2564008"/>
                  <a:pt x="5699300" y="2564993"/>
                </a:cubicBezTo>
                <a:cubicBezTo>
                  <a:pt x="5701714" y="2565978"/>
                  <a:pt x="5704335" y="2566471"/>
                  <a:pt x="5707164" y="2566471"/>
                </a:cubicBezTo>
                <a:cubicBezTo>
                  <a:pt x="5710523" y="2566471"/>
                  <a:pt x="5713074" y="2565596"/>
                  <a:pt x="5714816" y="2563845"/>
                </a:cubicBezTo>
                <a:cubicBezTo>
                  <a:pt x="5716558" y="2562094"/>
                  <a:pt x="5717843" y="2560145"/>
                  <a:pt x="5718669" y="2558000"/>
                </a:cubicBezTo>
                <a:cubicBezTo>
                  <a:pt x="5719496" y="2555855"/>
                  <a:pt x="5720050" y="2553298"/>
                  <a:pt x="5720331" y="2550330"/>
                </a:cubicBezTo>
                <a:cubicBezTo>
                  <a:pt x="5720611" y="2547361"/>
                  <a:pt x="5720752" y="2544375"/>
                  <a:pt x="5720752" y="2541372"/>
                </a:cubicBezTo>
                <a:cubicBezTo>
                  <a:pt x="5720752" y="2539269"/>
                  <a:pt x="5720673" y="2536712"/>
                  <a:pt x="5720514" y="2533702"/>
                </a:cubicBezTo>
                <a:cubicBezTo>
                  <a:pt x="5720355" y="2530691"/>
                  <a:pt x="5720046" y="2528343"/>
                  <a:pt x="5719588" y="2526656"/>
                </a:cubicBezTo>
                <a:cubicBezTo>
                  <a:pt x="5719129" y="2524970"/>
                  <a:pt x="5718492" y="2523410"/>
                  <a:pt x="5717679" y="2521976"/>
                </a:cubicBezTo>
                <a:cubicBezTo>
                  <a:pt x="5716864" y="2520543"/>
                  <a:pt x="5715487" y="2519097"/>
                  <a:pt x="5713547" y="2517639"/>
                </a:cubicBezTo>
                <a:cubicBezTo>
                  <a:pt x="5711608" y="2516181"/>
                  <a:pt x="5708743" y="2514778"/>
                  <a:pt x="5704953" y="2513429"/>
                </a:cubicBezTo>
                <a:cubicBezTo>
                  <a:pt x="5701164" y="2512081"/>
                  <a:pt x="5696926" y="2510926"/>
                  <a:pt x="5692241" y="2509963"/>
                </a:cubicBezTo>
                <a:cubicBezTo>
                  <a:pt x="5687558" y="2509000"/>
                  <a:pt x="5683083" y="2508330"/>
                  <a:pt x="5678821" y="2507951"/>
                </a:cubicBezTo>
                <a:cubicBezTo>
                  <a:pt x="5674558" y="2507573"/>
                  <a:pt x="5671217" y="2507384"/>
                  <a:pt x="5668796" y="2507384"/>
                </a:cubicBezTo>
                <a:close/>
                <a:moveTo>
                  <a:pt x="5323441" y="2507384"/>
                </a:moveTo>
                <a:cubicBezTo>
                  <a:pt x="5312841" y="2507384"/>
                  <a:pt x="5301941" y="2508429"/>
                  <a:pt x="5290742" y="2510520"/>
                </a:cubicBezTo>
                <a:cubicBezTo>
                  <a:pt x="5279544" y="2512611"/>
                  <a:pt x="5269368" y="2515248"/>
                  <a:pt x="5260216" y="2518431"/>
                </a:cubicBezTo>
                <a:cubicBezTo>
                  <a:pt x="5251062" y="2521615"/>
                  <a:pt x="5242684" y="2525215"/>
                  <a:pt x="5235082" y="2529233"/>
                </a:cubicBezTo>
                <a:cubicBezTo>
                  <a:pt x="5227479" y="2533252"/>
                  <a:pt x="5221995" y="2536947"/>
                  <a:pt x="5218629" y="2540318"/>
                </a:cubicBezTo>
                <a:cubicBezTo>
                  <a:pt x="5215263" y="2543689"/>
                  <a:pt x="5213159" y="2547139"/>
                  <a:pt x="5212316" y="2550667"/>
                </a:cubicBezTo>
                <a:cubicBezTo>
                  <a:pt x="5211474" y="2554196"/>
                  <a:pt x="5211053" y="2558606"/>
                  <a:pt x="5211053" y="2563897"/>
                </a:cubicBezTo>
                <a:cubicBezTo>
                  <a:pt x="5211053" y="2567361"/>
                  <a:pt x="5211254" y="2570239"/>
                  <a:pt x="5211657" y="2572533"/>
                </a:cubicBezTo>
                <a:cubicBezTo>
                  <a:pt x="5212060" y="2574826"/>
                  <a:pt x="5212950" y="2577058"/>
                  <a:pt x="5214328" y="2579227"/>
                </a:cubicBezTo>
                <a:cubicBezTo>
                  <a:pt x="5215706" y="2581397"/>
                  <a:pt x="5217469" y="2582914"/>
                  <a:pt x="5219618" y="2583777"/>
                </a:cubicBezTo>
                <a:cubicBezTo>
                  <a:pt x="5221767" y="2584640"/>
                  <a:pt x="5223987" y="2585072"/>
                  <a:pt x="5226279" y="2585072"/>
                </a:cubicBezTo>
                <a:cubicBezTo>
                  <a:pt x="5229861" y="2585072"/>
                  <a:pt x="5234417" y="2583367"/>
                  <a:pt x="5239948" y="2579957"/>
                </a:cubicBezTo>
                <a:cubicBezTo>
                  <a:pt x="5245478" y="2576548"/>
                  <a:pt x="5252073" y="2572931"/>
                  <a:pt x="5259731" y="2569106"/>
                </a:cubicBezTo>
                <a:cubicBezTo>
                  <a:pt x="5267389" y="2565281"/>
                  <a:pt x="5276243" y="2561851"/>
                  <a:pt x="5286292" y="2558816"/>
                </a:cubicBezTo>
                <a:cubicBezTo>
                  <a:pt x="5296342" y="2555782"/>
                  <a:pt x="5307498" y="2554265"/>
                  <a:pt x="5319758" y="2554265"/>
                </a:cubicBezTo>
                <a:cubicBezTo>
                  <a:pt x="5332378" y="2554265"/>
                  <a:pt x="5342990" y="2555767"/>
                  <a:pt x="5351593" y="2558772"/>
                </a:cubicBezTo>
                <a:cubicBezTo>
                  <a:pt x="5360197" y="2561777"/>
                  <a:pt x="5367073" y="2566143"/>
                  <a:pt x="5372221" y="2571871"/>
                </a:cubicBezTo>
                <a:cubicBezTo>
                  <a:pt x="5377370" y="2577598"/>
                  <a:pt x="5381152" y="2584946"/>
                  <a:pt x="5383568" y="2593914"/>
                </a:cubicBezTo>
                <a:cubicBezTo>
                  <a:pt x="5385983" y="2602882"/>
                  <a:pt x="5387191" y="2613383"/>
                  <a:pt x="5387191" y="2625418"/>
                </a:cubicBezTo>
                <a:lnTo>
                  <a:pt x="5387191" y="2644343"/>
                </a:lnTo>
                <a:lnTo>
                  <a:pt x="5346667" y="2644343"/>
                </a:lnTo>
                <a:cubicBezTo>
                  <a:pt x="5324810" y="2644343"/>
                  <a:pt x="5304818" y="2646441"/>
                  <a:pt x="5286690" y="2650637"/>
                </a:cubicBezTo>
                <a:cubicBezTo>
                  <a:pt x="5268562" y="2654833"/>
                  <a:pt x="5252846" y="2661254"/>
                  <a:pt x="5239542" y="2669899"/>
                </a:cubicBezTo>
                <a:cubicBezTo>
                  <a:pt x="5226239" y="2678545"/>
                  <a:pt x="5215932" y="2689420"/>
                  <a:pt x="5208622" y="2702525"/>
                </a:cubicBezTo>
                <a:cubicBezTo>
                  <a:pt x="5201313" y="2715630"/>
                  <a:pt x="5197658" y="2730971"/>
                  <a:pt x="5197658" y="2748548"/>
                </a:cubicBezTo>
                <a:cubicBezTo>
                  <a:pt x="5197658" y="2762902"/>
                  <a:pt x="5200135" y="2775865"/>
                  <a:pt x="5205088" y="2787437"/>
                </a:cubicBezTo>
                <a:cubicBezTo>
                  <a:pt x="5210041" y="2799009"/>
                  <a:pt x="5217136" y="2808883"/>
                  <a:pt x="5226373" y="2817061"/>
                </a:cubicBezTo>
                <a:cubicBezTo>
                  <a:pt x="5235609" y="2825239"/>
                  <a:pt x="5246795" y="2831482"/>
                  <a:pt x="5259930" y="2835788"/>
                </a:cubicBezTo>
                <a:cubicBezTo>
                  <a:pt x="5273064" y="2840094"/>
                  <a:pt x="5287771" y="2842247"/>
                  <a:pt x="5304051" y="2842247"/>
                </a:cubicBezTo>
                <a:cubicBezTo>
                  <a:pt x="5322520" y="2842247"/>
                  <a:pt x="5340228" y="2838080"/>
                  <a:pt x="5357174" y="2829747"/>
                </a:cubicBezTo>
                <a:cubicBezTo>
                  <a:pt x="5374119" y="2821414"/>
                  <a:pt x="5385551" y="2810454"/>
                  <a:pt x="5391471" y="2796868"/>
                </a:cubicBezTo>
                <a:lnTo>
                  <a:pt x="5391471" y="2823332"/>
                </a:lnTo>
                <a:cubicBezTo>
                  <a:pt x="5391471" y="2827640"/>
                  <a:pt x="5392787" y="2830906"/>
                  <a:pt x="5395419" y="2833130"/>
                </a:cubicBezTo>
                <a:cubicBezTo>
                  <a:pt x="5398050" y="2835353"/>
                  <a:pt x="5401054" y="2836815"/>
                  <a:pt x="5404428" y="2837514"/>
                </a:cubicBezTo>
                <a:cubicBezTo>
                  <a:pt x="5407804" y="2838214"/>
                  <a:pt x="5411643" y="2838564"/>
                  <a:pt x="5415947" y="2838564"/>
                </a:cubicBezTo>
                <a:cubicBezTo>
                  <a:pt x="5420635" y="2838564"/>
                  <a:pt x="5424489" y="2838204"/>
                  <a:pt x="5427508" y="2837486"/>
                </a:cubicBezTo>
                <a:cubicBezTo>
                  <a:pt x="5430527" y="2836767"/>
                  <a:pt x="5433380" y="2835275"/>
                  <a:pt x="5436069" y="2833009"/>
                </a:cubicBezTo>
                <a:cubicBezTo>
                  <a:pt x="5438755" y="2830744"/>
                  <a:pt x="5440100" y="2827518"/>
                  <a:pt x="5440100" y="2823332"/>
                </a:cubicBezTo>
                <a:lnTo>
                  <a:pt x="5440100" y="2622415"/>
                </a:lnTo>
                <a:cubicBezTo>
                  <a:pt x="5440100" y="2604953"/>
                  <a:pt x="5438121" y="2589065"/>
                  <a:pt x="5434166" y="2574751"/>
                </a:cubicBezTo>
                <a:cubicBezTo>
                  <a:pt x="5430210" y="2560438"/>
                  <a:pt x="5423509" y="2548257"/>
                  <a:pt x="5414061" y="2538209"/>
                </a:cubicBezTo>
                <a:cubicBezTo>
                  <a:pt x="5404613" y="2528162"/>
                  <a:pt x="5392421" y="2520512"/>
                  <a:pt x="5377485" y="2515261"/>
                </a:cubicBezTo>
                <a:cubicBezTo>
                  <a:pt x="5362549" y="2510009"/>
                  <a:pt x="5344534" y="2507384"/>
                  <a:pt x="5323441" y="2507384"/>
                </a:cubicBezTo>
                <a:close/>
                <a:moveTo>
                  <a:pt x="3770866" y="2507384"/>
                </a:moveTo>
                <a:cubicBezTo>
                  <a:pt x="3760266" y="2507384"/>
                  <a:pt x="3749366" y="2508429"/>
                  <a:pt x="3738167" y="2510520"/>
                </a:cubicBezTo>
                <a:cubicBezTo>
                  <a:pt x="3726969" y="2512611"/>
                  <a:pt x="3716793" y="2515248"/>
                  <a:pt x="3707640" y="2518431"/>
                </a:cubicBezTo>
                <a:cubicBezTo>
                  <a:pt x="3698487" y="2521615"/>
                  <a:pt x="3690109" y="2525215"/>
                  <a:pt x="3682507" y="2529233"/>
                </a:cubicBezTo>
                <a:cubicBezTo>
                  <a:pt x="3674905" y="2533252"/>
                  <a:pt x="3669420" y="2536947"/>
                  <a:pt x="3666054" y="2540318"/>
                </a:cubicBezTo>
                <a:cubicBezTo>
                  <a:pt x="3662688" y="2543689"/>
                  <a:pt x="3660584" y="2547139"/>
                  <a:pt x="3659741" y="2550667"/>
                </a:cubicBezTo>
                <a:cubicBezTo>
                  <a:pt x="3658899" y="2554196"/>
                  <a:pt x="3658478" y="2558606"/>
                  <a:pt x="3658478" y="2563897"/>
                </a:cubicBezTo>
                <a:cubicBezTo>
                  <a:pt x="3658478" y="2567361"/>
                  <a:pt x="3658679" y="2570239"/>
                  <a:pt x="3659082" y="2572533"/>
                </a:cubicBezTo>
                <a:cubicBezTo>
                  <a:pt x="3659485" y="2574826"/>
                  <a:pt x="3660376" y="2577058"/>
                  <a:pt x="3661753" y="2579227"/>
                </a:cubicBezTo>
                <a:cubicBezTo>
                  <a:pt x="3663131" y="2581397"/>
                  <a:pt x="3664894" y="2582914"/>
                  <a:pt x="3667043" y="2583777"/>
                </a:cubicBezTo>
                <a:cubicBezTo>
                  <a:pt x="3669192" y="2584640"/>
                  <a:pt x="3671412" y="2585072"/>
                  <a:pt x="3673704" y="2585072"/>
                </a:cubicBezTo>
                <a:cubicBezTo>
                  <a:pt x="3677286" y="2585072"/>
                  <a:pt x="3681843" y="2583367"/>
                  <a:pt x="3687373" y="2579957"/>
                </a:cubicBezTo>
                <a:cubicBezTo>
                  <a:pt x="3692903" y="2576548"/>
                  <a:pt x="3699498" y="2572931"/>
                  <a:pt x="3707156" y="2569106"/>
                </a:cubicBezTo>
                <a:cubicBezTo>
                  <a:pt x="3714814" y="2565281"/>
                  <a:pt x="3723668" y="2561851"/>
                  <a:pt x="3733718" y="2558816"/>
                </a:cubicBezTo>
                <a:cubicBezTo>
                  <a:pt x="3743767" y="2555782"/>
                  <a:pt x="3754922" y="2554265"/>
                  <a:pt x="3767183" y="2554265"/>
                </a:cubicBezTo>
                <a:cubicBezTo>
                  <a:pt x="3779803" y="2554265"/>
                  <a:pt x="3790415" y="2555767"/>
                  <a:pt x="3799019" y="2558772"/>
                </a:cubicBezTo>
                <a:cubicBezTo>
                  <a:pt x="3807622" y="2561777"/>
                  <a:pt x="3814498" y="2566143"/>
                  <a:pt x="3819647" y="2571871"/>
                </a:cubicBezTo>
                <a:cubicBezTo>
                  <a:pt x="3824795" y="2577598"/>
                  <a:pt x="3828577" y="2584946"/>
                  <a:pt x="3830993" y="2593914"/>
                </a:cubicBezTo>
                <a:cubicBezTo>
                  <a:pt x="3833408" y="2602882"/>
                  <a:pt x="3834616" y="2613383"/>
                  <a:pt x="3834616" y="2625418"/>
                </a:cubicBezTo>
                <a:lnTo>
                  <a:pt x="3834616" y="2644343"/>
                </a:lnTo>
                <a:lnTo>
                  <a:pt x="3794092" y="2644343"/>
                </a:lnTo>
                <a:cubicBezTo>
                  <a:pt x="3772236" y="2644343"/>
                  <a:pt x="3752243" y="2646441"/>
                  <a:pt x="3734115" y="2650637"/>
                </a:cubicBezTo>
                <a:cubicBezTo>
                  <a:pt x="3715987" y="2654833"/>
                  <a:pt x="3700271" y="2661254"/>
                  <a:pt x="3686967" y="2669899"/>
                </a:cubicBezTo>
                <a:cubicBezTo>
                  <a:pt x="3673664" y="2678545"/>
                  <a:pt x="3663357" y="2689420"/>
                  <a:pt x="3656047" y="2702525"/>
                </a:cubicBezTo>
                <a:cubicBezTo>
                  <a:pt x="3648738" y="2715630"/>
                  <a:pt x="3645083" y="2730971"/>
                  <a:pt x="3645083" y="2748548"/>
                </a:cubicBezTo>
                <a:cubicBezTo>
                  <a:pt x="3645083" y="2762902"/>
                  <a:pt x="3647560" y="2775865"/>
                  <a:pt x="3652513" y="2787437"/>
                </a:cubicBezTo>
                <a:cubicBezTo>
                  <a:pt x="3657466" y="2799009"/>
                  <a:pt x="3664561" y="2808883"/>
                  <a:pt x="3673798" y="2817061"/>
                </a:cubicBezTo>
                <a:cubicBezTo>
                  <a:pt x="3683035" y="2825239"/>
                  <a:pt x="3694220" y="2831482"/>
                  <a:pt x="3707355" y="2835788"/>
                </a:cubicBezTo>
                <a:cubicBezTo>
                  <a:pt x="3720490" y="2840094"/>
                  <a:pt x="3735197" y="2842247"/>
                  <a:pt x="3751476" y="2842247"/>
                </a:cubicBezTo>
                <a:cubicBezTo>
                  <a:pt x="3769946" y="2842247"/>
                  <a:pt x="3787653" y="2838080"/>
                  <a:pt x="3804599" y="2829747"/>
                </a:cubicBezTo>
                <a:cubicBezTo>
                  <a:pt x="3821544" y="2821414"/>
                  <a:pt x="3832977" y="2810454"/>
                  <a:pt x="3838896" y="2796868"/>
                </a:cubicBezTo>
                <a:lnTo>
                  <a:pt x="3838896" y="2823332"/>
                </a:lnTo>
                <a:cubicBezTo>
                  <a:pt x="3838896" y="2827640"/>
                  <a:pt x="3840212" y="2830906"/>
                  <a:pt x="3842844" y="2833130"/>
                </a:cubicBezTo>
                <a:cubicBezTo>
                  <a:pt x="3845476" y="2835353"/>
                  <a:pt x="3848479" y="2836815"/>
                  <a:pt x="3851853" y="2837514"/>
                </a:cubicBezTo>
                <a:cubicBezTo>
                  <a:pt x="3855228" y="2838214"/>
                  <a:pt x="3859068" y="2838564"/>
                  <a:pt x="3863372" y="2838564"/>
                </a:cubicBezTo>
                <a:cubicBezTo>
                  <a:pt x="3868061" y="2838564"/>
                  <a:pt x="3871914" y="2838204"/>
                  <a:pt x="3874933" y="2837486"/>
                </a:cubicBezTo>
                <a:cubicBezTo>
                  <a:pt x="3877952" y="2836767"/>
                  <a:pt x="3880805" y="2835275"/>
                  <a:pt x="3883493" y="2833009"/>
                </a:cubicBezTo>
                <a:cubicBezTo>
                  <a:pt x="3886181" y="2830744"/>
                  <a:pt x="3887524" y="2827518"/>
                  <a:pt x="3887524" y="2823332"/>
                </a:cubicBezTo>
                <a:lnTo>
                  <a:pt x="3887524" y="2622415"/>
                </a:lnTo>
                <a:cubicBezTo>
                  <a:pt x="3887524" y="2604953"/>
                  <a:pt x="3885547" y="2589065"/>
                  <a:pt x="3881591" y="2574751"/>
                </a:cubicBezTo>
                <a:cubicBezTo>
                  <a:pt x="3877636" y="2560438"/>
                  <a:pt x="3870934" y="2548257"/>
                  <a:pt x="3861486" y="2538209"/>
                </a:cubicBezTo>
                <a:cubicBezTo>
                  <a:pt x="3852039" y="2528162"/>
                  <a:pt x="3839847" y="2520512"/>
                  <a:pt x="3824910" y="2515261"/>
                </a:cubicBezTo>
                <a:cubicBezTo>
                  <a:pt x="3809974" y="2510009"/>
                  <a:pt x="3791959" y="2507384"/>
                  <a:pt x="3770866" y="2507384"/>
                </a:cubicBezTo>
                <a:close/>
                <a:moveTo>
                  <a:pt x="3393155" y="2398218"/>
                </a:moveTo>
                <a:cubicBezTo>
                  <a:pt x="3387745" y="2398218"/>
                  <a:pt x="3382213" y="2400228"/>
                  <a:pt x="3376559" y="2404248"/>
                </a:cubicBezTo>
                <a:cubicBezTo>
                  <a:pt x="3370904" y="2408268"/>
                  <a:pt x="3368077" y="2415387"/>
                  <a:pt x="3368077" y="2425604"/>
                </a:cubicBezTo>
                <a:lnTo>
                  <a:pt x="3368077" y="2823327"/>
                </a:lnTo>
                <a:cubicBezTo>
                  <a:pt x="3368077" y="2825975"/>
                  <a:pt x="3368742" y="2828402"/>
                  <a:pt x="3370073" y="2830608"/>
                </a:cubicBezTo>
                <a:cubicBezTo>
                  <a:pt x="3371404" y="2832814"/>
                  <a:pt x="3373331" y="2834457"/>
                  <a:pt x="3375855" y="2835537"/>
                </a:cubicBezTo>
                <a:cubicBezTo>
                  <a:pt x="3378379" y="2836616"/>
                  <a:pt x="3381053" y="2837390"/>
                  <a:pt x="3383878" y="2837860"/>
                </a:cubicBezTo>
                <a:cubicBezTo>
                  <a:pt x="3386704" y="2838329"/>
                  <a:pt x="3390366" y="2838564"/>
                  <a:pt x="3394866" y="2838564"/>
                </a:cubicBezTo>
                <a:cubicBezTo>
                  <a:pt x="3399544" y="2838564"/>
                  <a:pt x="3403267" y="2838324"/>
                  <a:pt x="3406034" y="2837844"/>
                </a:cubicBezTo>
                <a:cubicBezTo>
                  <a:pt x="3408802" y="2837364"/>
                  <a:pt x="3411472" y="2836574"/>
                  <a:pt x="3414042" y="2835474"/>
                </a:cubicBezTo>
                <a:cubicBezTo>
                  <a:pt x="3416613" y="2834373"/>
                  <a:pt x="3418580" y="2832690"/>
                  <a:pt x="3419944" y="2830425"/>
                </a:cubicBezTo>
                <a:cubicBezTo>
                  <a:pt x="3421308" y="2828159"/>
                  <a:pt x="3421990" y="2825791"/>
                  <a:pt x="3421990" y="2823322"/>
                </a:cubicBezTo>
                <a:lnTo>
                  <a:pt x="3421990" y="2642668"/>
                </a:lnTo>
                <a:lnTo>
                  <a:pt x="3570727" y="2642668"/>
                </a:lnTo>
                <a:cubicBezTo>
                  <a:pt x="3573647" y="2642668"/>
                  <a:pt x="3576232" y="2642012"/>
                  <a:pt x="3578484" y="2640698"/>
                </a:cubicBezTo>
                <a:cubicBezTo>
                  <a:pt x="3580735" y="2639385"/>
                  <a:pt x="3582628" y="2637617"/>
                  <a:pt x="3584161" y="2635393"/>
                </a:cubicBezTo>
                <a:cubicBezTo>
                  <a:pt x="3585694" y="2633169"/>
                  <a:pt x="3586759" y="2630564"/>
                  <a:pt x="3587358" y="2627576"/>
                </a:cubicBezTo>
                <a:cubicBezTo>
                  <a:pt x="3587956" y="2624588"/>
                  <a:pt x="3588255" y="2621584"/>
                  <a:pt x="3588255" y="2618564"/>
                </a:cubicBezTo>
                <a:cubicBezTo>
                  <a:pt x="3588255" y="2615173"/>
                  <a:pt x="3587950" y="2611948"/>
                  <a:pt x="3587339" y="2608889"/>
                </a:cubicBezTo>
                <a:cubicBezTo>
                  <a:pt x="3586729" y="2605830"/>
                  <a:pt x="3585606" y="2603209"/>
                  <a:pt x="3583970" y="2601025"/>
                </a:cubicBezTo>
                <a:cubicBezTo>
                  <a:pt x="3582334" y="2598841"/>
                  <a:pt x="3580332" y="2597255"/>
                  <a:pt x="3577963" y="2596266"/>
                </a:cubicBezTo>
                <a:cubicBezTo>
                  <a:pt x="3575595" y="2595277"/>
                  <a:pt x="3573183" y="2594783"/>
                  <a:pt x="3570727" y="2594783"/>
                </a:cubicBezTo>
                <a:lnTo>
                  <a:pt x="3421990" y="2594783"/>
                </a:lnTo>
                <a:lnTo>
                  <a:pt x="3421990" y="2447443"/>
                </a:lnTo>
                <a:lnTo>
                  <a:pt x="3579261" y="2447443"/>
                </a:lnTo>
                <a:cubicBezTo>
                  <a:pt x="3582180" y="2447443"/>
                  <a:pt x="3584766" y="2446785"/>
                  <a:pt x="3587018" y="2445468"/>
                </a:cubicBezTo>
                <a:cubicBezTo>
                  <a:pt x="3589269" y="2444151"/>
                  <a:pt x="3591161" y="2442382"/>
                  <a:pt x="3592694" y="2440160"/>
                </a:cubicBezTo>
                <a:cubicBezTo>
                  <a:pt x="3594228" y="2437938"/>
                  <a:pt x="3595293" y="2435332"/>
                  <a:pt x="3595891" y="2432343"/>
                </a:cubicBezTo>
                <a:cubicBezTo>
                  <a:pt x="3596490" y="2429353"/>
                  <a:pt x="3596789" y="2426347"/>
                  <a:pt x="3596789" y="2423323"/>
                </a:cubicBezTo>
                <a:cubicBezTo>
                  <a:pt x="3596789" y="2420256"/>
                  <a:pt x="3596494" y="2417175"/>
                  <a:pt x="3595904" y="2414080"/>
                </a:cubicBezTo>
                <a:cubicBezTo>
                  <a:pt x="3595315" y="2410984"/>
                  <a:pt x="3594258" y="2408247"/>
                  <a:pt x="3592734" y="2405870"/>
                </a:cubicBezTo>
                <a:cubicBezTo>
                  <a:pt x="3591209" y="2403493"/>
                  <a:pt x="3589282" y="2401623"/>
                  <a:pt x="3586952" y="2400261"/>
                </a:cubicBezTo>
                <a:cubicBezTo>
                  <a:pt x="3584622" y="2398899"/>
                  <a:pt x="3582056" y="2398218"/>
                  <a:pt x="3579255" y="2398218"/>
                </a:cubicBezTo>
                <a:close/>
                <a:moveTo>
                  <a:pt x="4608454" y="2393530"/>
                </a:moveTo>
                <a:cubicBezTo>
                  <a:pt x="4577277" y="2393530"/>
                  <a:pt x="4548625" y="2399039"/>
                  <a:pt x="4522499" y="2410056"/>
                </a:cubicBezTo>
                <a:cubicBezTo>
                  <a:pt x="4496373" y="2421073"/>
                  <a:pt x="4473956" y="2436558"/>
                  <a:pt x="4455249" y="2456510"/>
                </a:cubicBezTo>
                <a:cubicBezTo>
                  <a:pt x="4436542" y="2476463"/>
                  <a:pt x="4422083" y="2500408"/>
                  <a:pt x="4411871" y="2528346"/>
                </a:cubicBezTo>
                <a:cubicBezTo>
                  <a:pt x="4401659" y="2556285"/>
                  <a:pt x="4396554" y="2587224"/>
                  <a:pt x="4396554" y="2621164"/>
                </a:cubicBezTo>
                <a:cubicBezTo>
                  <a:pt x="4396554" y="2653621"/>
                  <a:pt x="4401280" y="2683297"/>
                  <a:pt x="4410733" y="2710190"/>
                </a:cubicBezTo>
                <a:cubicBezTo>
                  <a:pt x="4420186" y="2737084"/>
                  <a:pt x="4433930" y="2760342"/>
                  <a:pt x="4451966" y="2779965"/>
                </a:cubicBezTo>
                <a:cubicBezTo>
                  <a:pt x="4470001" y="2799588"/>
                  <a:pt x="4492060" y="2814762"/>
                  <a:pt x="4518143" y="2825488"/>
                </a:cubicBezTo>
                <a:cubicBezTo>
                  <a:pt x="4544226" y="2836214"/>
                  <a:pt x="4573886" y="2841577"/>
                  <a:pt x="4607125" y="2841577"/>
                </a:cubicBezTo>
                <a:cubicBezTo>
                  <a:pt x="4618012" y="2841577"/>
                  <a:pt x="4628787" y="2840862"/>
                  <a:pt x="4639450" y="2839432"/>
                </a:cubicBezTo>
                <a:cubicBezTo>
                  <a:pt x="4650113" y="2838002"/>
                  <a:pt x="4660984" y="2835844"/>
                  <a:pt x="4672062" y="2832960"/>
                </a:cubicBezTo>
                <a:cubicBezTo>
                  <a:pt x="4683141" y="2830075"/>
                  <a:pt x="4693605" y="2826609"/>
                  <a:pt x="4703456" y="2822561"/>
                </a:cubicBezTo>
                <a:cubicBezTo>
                  <a:pt x="4713306" y="2818513"/>
                  <a:pt x="4721645" y="2814529"/>
                  <a:pt x="4728471" y="2810610"/>
                </a:cubicBezTo>
                <a:cubicBezTo>
                  <a:pt x="4735298" y="2806691"/>
                  <a:pt x="4739783" y="2802301"/>
                  <a:pt x="4741929" y="2797441"/>
                </a:cubicBezTo>
                <a:cubicBezTo>
                  <a:pt x="4744074" y="2792580"/>
                  <a:pt x="4745146" y="2787117"/>
                  <a:pt x="4745146" y="2781051"/>
                </a:cubicBezTo>
                <a:lnTo>
                  <a:pt x="4745146" y="2623163"/>
                </a:lnTo>
                <a:cubicBezTo>
                  <a:pt x="4745146" y="2618537"/>
                  <a:pt x="4744407" y="2614378"/>
                  <a:pt x="4742928" y="2610686"/>
                </a:cubicBezTo>
                <a:cubicBezTo>
                  <a:pt x="4741449" y="2606994"/>
                  <a:pt x="4739360" y="2604038"/>
                  <a:pt x="4736662" y="2601818"/>
                </a:cubicBezTo>
                <a:cubicBezTo>
                  <a:pt x="4733964" y="2599597"/>
                  <a:pt x="4731113" y="2598037"/>
                  <a:pt x="4728108" y="2597137"/>
                </a:cubicBezTo>
                <a:cubicBezTo>
                  <a:pt x="4725103" y="2596237"/>
                  <a:pt x="4722304" y="2595787"/>
                  <a:pt x="4719712" y="2595787"/>
                </a:cubicBezTo>
                <a:lnTo>
                  <a:pt x="4589571" y="2595787"/>
                </a:lnTo>
                <a:cubicBezTo>
                  <a:pt x="4586589" y="2595787"/>
                  <a:pt x="4583942" y="2596463"/>
                  <a:pt x="4581631" y="2597812"/>
                </a:cubicBezTo>
                <a:cubicBezTo>
                  <a:pt x="4579320" y="2599162"/>
                  <a:pt x="4577477" y="2600954"/>
                  <a:pt x="4576101" y="2603188"/>
                </a:cubicBezTo>
                <a:cubicBezTo>
                  <a:pt x="4574725" y="2605423"/>
                  <a:pt x="4573757" y="2608010"/>
                  <a:pt x="4573197" y="2610951"/>
                </a:cubicBezTo>
                <a:cubicBezTo>
                  <a:pt x="4572637" y="2613891"/>
                  <a:pt x="4572357" y="2617095"/>
                  <a:pt x="4572357" y="2620562"/>
                </a:cubicBezTo>
                <a:cubicBezTo>
                  <a:pt x="4572357" y="2627514"/>
                  <a:pt x="4573690" y="2633327"/>
                  <a:pt x="4576357" y="2638001"/>
                </a:cubicBezTo>
                <a:cubicBezTo>
                  <a:pt x="4579024" y="2642675"/>
                  <a:pt x="4583425" y="2645012"/>
                  <a:pt x="4589561" y="2645012"/>
                </a:cubicBezTo>
                <a:lnTo>
                  <a:pt x="4691233" y="2645012"/>
                </a:lnTo>
                <a:lnTo>
                  <a:pt x="4691233" y="2771878"/>
                </a:lnTo>
                <a:cubicBezTo>
                  <a:pt x="4680529" y="2777920"/>
                  <a:pt x="4667690" y="2782731"/>
                  <a:pt x="4652719" y="2786312"/>
                </a:cubicBezTo>
                <a:cubicBezTo>
                  <a:pt x="4637748" y="2789892"/>
                  <a:pt x="4622942" y="2791683"/>
                  <a:pt x="4608302" y="2791683"/>
                </a:cubicBezTo>
                <a:cubicBezTo>
                  <a:pt x="4585786" y="2791683"/>
                  <a:pt x="4565070" y="2787817"/>
                  <a:pt x="4546154" y="2780085"/>
                </a:cubicBezTo>
                <a:cubicBezTo>
                  <a:pt x="4527238" y="2772354"/>
                  <a:pt x="4510975" y="2761167"/>
                  <a:pt x="4497366" y="2746526"/>
                </a:cubicBezTo>
                <a:cubicBezTo>
                  <a:pt x="4483757" y="2731884"/>
                  <a:pt x="4473040" y="2713730"/>
                  <a:pt x="4465216" y="2692063"/>
                </a:cubicBezTo>
                <a:cubicBezTo>
                  <a:pt x="4457392" y="2670397"/>
                  <a:pt x="4453480" y="2645558"/>
                  <a:pt x="4453480" y="2617548"/>
                </a:cubicBezTo>
                <a:cubicBezTo>
                  <a:pt x="4453480" y="2592427"/>
                  <a:pt x="4456892" y="2569223"/>
                  <a:pt x="4463715" y="2547939"/>
                </a:cubicBezTo>
                <a:cubicBezTo>
                  <a:pt x="4470538" y="2526654"/>
                  <a:pt x="4480486" y="2508215"/>
                  <a:pt x="4493559" y="2492624"/>
                </a:cubicBezTo>
                <a:cubicBezTo>
                  <a:pt x="4506633" y="2477031"/>
                  <a:pt x="4522524" y="2464822"/>
                  <a:pt x="4541233" y="2455995"/>
                </a:cubicBezTo>
                <a:cubicBezTo>
                  <a:pt x="4559942" y="2447168"/>
                  <a:pt x="4581343" y="2442755"/>
                  <a:pt x="4605435" y="2442755"/>
                </a:cubicBezTo>
                <a:cubicBezTo>
                  <a:pt x="4624278" y="2442755"/>
                  <a:pt x="4640701" y="2444901"/>
                  <a:pt x="4654705" y="2449193"/>
                </a:cubicBezTo>
                <a:cubicBezTo>
                  <a:pt x="4668708" y="2453485"/>
                  <a:pt x="4680541" y="2458107"/>
                  <a:pt x="4690205" y="2463059"/>
                </a:cubicBezTo>
                <a:cubicBezTo>
                  <a:pt x="4699869" y="2468010"/>
                  <a:pt x="4707928" y="2472840"/>
                  <a:pt x="4714381" y="2477549"/>
                </a:cubicBezTo>
                <a:cubicBezTo>
                  <a:pt x="4720834" y="2482258"/>
                  <a:pt x="4726125" y="2484613"/>
                  <a:pt x="4730255" y="2484613"/>
                </a:cubicBezTo>
                <a:cubicBezTo>
                  <a:pt x="4733130" y="2484613"/>
                  <a:pt x="4735715" y="2483777"/>
                  <a:pt x="4738012" y="2482107"/>
                </a:cubicBezTo>
                <a:cubicBezTo>
                  <a:pt x="4740309" y="2480436"/>
                  <a:pt x="4742016" y="2478405"/>
                  <a:pt x="4743132" y="2476014"/>
                </a:cubicBezTo>
                <a:cubicBezTo>
                  <a:pt x="4744248" y="2473623"/>
                  <a:pt x="4745086" y="2470886"/>
                  <a:pt x="4745646" y="2467804"/>
                </a:cubicBezTo>
                <a:cubicBezTo>
                  <a:pt x="4746206" y="2464723"/>
                  <a:pt x="4746486" y="2461743"/>
                  <a:pt x="4746486" y="2458865"/>
                </a:cubicBezTo>
                <a:cubicBezTo>
                  <a:pt x="4746486" y="2453270"/>
                  <a:pt x="4745815" y="2448683"/>
                  <a:pt x="4744474" y="2445104"/>
                </a:cubicBezTo>
                <a:cubicBezTo>
                  <a:pt x="4743133" y="2441525"/>
                  <a:pt x="4740869" y="2438135"/>
                  <a:pt x="4737683" y="2434933"/>
                </a:cubicBezTo>
                <a:cubicBezTo>
                  <a:pt x="4734497" y="2431731"/>
                  <a:pt x="4728858" y="2427635"/>
                  <a:pt x="4720770" y="2422647"/>
                </a:cubicBezTo>
                <a:cubicBezTo>
                  <a:pt x="4712680" y="2417659"/>
                  <a:pt x="4702900" y="2413034"/>
                  <a:pt x="4691427" y="2408772"/>
                </a:cubicBezTo>
                <a:cubicBezTo>
                  <a:pt x="4679954" y="2404509"/>
                  <a:pt x="4667159" y="2400903"/>
                  <a:pt x="4653041" y="2397954"/>
                </a:cubicBezTo>
                <a:cubicBezTo>
                  <a:pt x="4638922" y="2395005"/>
                  <a:pt x="4624060" y="2393530"/>
                  <a:pt x="4608454" y="2393530"/>
                </a:cubicBezTo>
                <a:close/>
                <a:moveTo>
                  <a:pt x="5988052" y="2367076"/>
                </a:moveTo>
                <a:cubicBezTo>
                  <a:pt x="5983957" y="2367076"/>
                  <a:pt x="5980451" y="2367329"/>
                  <a:pt x="5977533" y="2367835"/>
                </a:cubicBezTo>
                <a:cubicBezTo>
                  <a:pt x="5974615" y="2368340"/>
                  <a:pt x="5971846" y="2369154"/>
                  <a:pt x="5969224" y="2370275"/>
                </a:cubicBezTo>
                <a:cubicBezTo>
                  <a:pt x="5966603" y="2371397"/>
                  <a:pt x="5964731" y="2373075"/>
                  <a:pt x="5963610" y="2375312"/>
                </a:cubicBezTo>
                <a:cubicBezTo>
                  <a:pt x="5962489" y="2377547"/>
                  <a:pt x="5961928" y="2379883"/>
                  <a:pt x="5961928" y="2382318"/>
                </a:cubicBezTo>
                <a:lnTo>
                  <a:pt x="5961928" y="2554667"/>
                </a:lnTo>
                <a:cubicBezTo>
                  <a:pt x="5954805" y="2540031"/>
                  <a:pt x="5943380" y="2528491"/>
                  <a:pt x="5927654" y="2520048"/>
                </a:cubicBezTo>
                <a:cubicBezTo>
                  <a:pt x="5911928" y="2511605"/>
                  <a:pt x="5894516" y="2507384"/>
                  <a:pt x="5875419" y="2507384"/>
                </a:cubicBezTo>
                <a:cubicBezTo>
                  <a:pt x="5853662" y="2507384"/>
                  <a:pt x="5834383" y="2511466"/>
                  <a:pt x="5817581" y="2519630"/>
                </a:cubicBezTo>
                <a:cubicBezTo>
                  <a:pt x="5800778" y="2527794"/>
                  <a:pt x="5786750" y="2539339"/>
                  <a:pt x="5775493" y="2554265"/>
                </a:cubicBezTo>
                <a:cubicBezTo>
                  <a:pt x="5764236" y="2569190"/>
                  <a:pt x="5755772" y="2587145"/>
                  <a:pt x="5750098" y="2608128"/>
                </a:cubicBezTo>
                <a:cubicBezTo>
                  <a:pt x="5744425" y="2629111"/>
                  <a:pt x="5741588" y="2652489"/>
                  <a:pt x="5741588" y="2678263"/>
                </a:cubicBezTo>
                <a:cubicBezTo>
                  <a:pt x="5741588" y="2700462"/>
                  <a:pt x="5743840" y="2721414"/>
                  <a:pt x="5748345" y="2741118"/>
                </a:cubicBezTo>
                <a:cubicBezTo>
                  <a:pt x="5752850" y="2760823"/>
                  <a:pt x="5760133" y="2778187"/>
                  <a:pt x="5770192" y="2793210"/>
                </a:cubicBezTo>
                <a:cubicBezTo>
                  <a:pt x="5780252" y="2808234"/>
                  <a:pt x="5793307" y="2820162"/>
                  <a:pt x="5809354" y="2828996"/>
                </a:cubicBezTo>
                <a:cubicBezTo>
                  <a:pt x="5825400" y="2837830"/>
                  <a:pt x="5844794" y="2842247"/>
                  <a:pt x="5867533" y="2842247"/>
                </a:cubicBezTo>
                <a:cubicBezTo>
                  <a:pt x="5888828" y="2842247"/>
                  <a:pt x="5908317" y="2837134"/>
                  <a:pt x="5926001" y="2826909"/>
                </a:cubicBezTo>
                <a:cubicBezTo>
                  <a:pt x="5943685" y="2816683"/>
                  <a:pt x="5956647" y="2803516"/>
                  <a:pt x="5964889" y="2787408"/>
                </a:cubicBezTo>
                <a:lnTo>
                  <a:pt x="5964889" y="2823338"/>
                </a:lnTo>
                <a:cubicBezTo>
                  <a:pt x="5964889" y="2826355"/>
                  <a:pt x="5965646" y="2828943"/>
                  <a:pt x="5967160" y="2831102"/>
                </a:cubicBezTo>
                <a:cubicBezTo>
                  <a:pt x="5968674" y="2833261"/>
                  <a:pt x="5970560" y="2834859"/>
                  <a:pt x="5972819" y="2835895"/>
                </a:cubicBezTo>
                <a:cubicBezTo>
                  <a:pt x="5975077" y="2836931"/>
                  <a:pt x="5977512" y="2837635"/>
                  <a:pt x="5980123" y="2838006"/>
                </a:cubicBezTo>
                <a:cubicBezTo>
                  <a:pt x="5982734" y="2838378"/>
                  <a:pt x="5986144" y="2838564"/>
                  <a:pt x="5990355" y="2838564"/>
                </a:cubicBezTo>
                <a:cubicBezTo>
                  <a:pt x="5994300" y="2838564"/>
                  <a:pt x="5997553" y="2838373"/>
                  <a:pt x="6000115" y="2837991"/>
                </a:cubicBezTo>
                <a:cubicBezTo>
                  <a:pt x="6002677" y="2837608"/>
                  <a:pt x="6005198" y="2836845"/>
                  <a:pt x="6007676" y="2835702"/>
                </a:cubicBezTo>
                <a:cubicBezTo>
                  <a:pt x="6010154" y="2834557"/>
                  <a:pt x="6011967" y="2832843"/>
                  <a:pt x="6013115" y="2830558"/>
                </a:cubicBezTo>
                <a:cubicBezTo>
                  <a:pt x="6014263" y="2828273"/>
                  <a:pt x="6014836" y="2825863"/>
                  <a:pt x="6014836" y="2823327"/>
                </a:cubicBezTo>
                <a:lnTo>
                  <a:pt x="6014836" y="2382312"/>
                </a:lnTo>
                <a:cubicBezTo>
                  <a:pt x="6014836" y="2379909"/>
                  <a:pt x="6014157" y="2377580"/>
                  <a:pt x="6012798" y="2375327"/>
                </a:cubicBezTo>
                <a:cubicBezTo>
                  <a:pt x="6011440" y="2373074"/>
                  <a:pt x="6009574" y="2371400"/>
                  <a:pt x="6007200" y="2370307"/>
                </a:cubicBezTo>
                <a:cubicBezTo>
                  <a:pt x="6004826" y="2369213"/>
                  <a:pt x="6002111" y="2368401"/>
                  <a:pt x="5999056" y="2367871"/>
                </a:cubicBezTo>
                <a:cubicBezTo>
                  <a:pt x="5996000" y="2367341"/>
                  <a:pt x="5992332" y="2367076"/>
                  <a:pt x="5988052" y="2367076"/>
                </a:cubicBezTo>
                <a:close/>
                <a:moveTo>
                  <a:pt x="4168220" y="2365401"/>
                </a:moveTo>
                <a:cubicBezTo>
                  <a:pt x="4164407" y="2365401"/>
                  <a:pt x="4160913" y="2365607"/>
                  <a:pt x="4157739" y="2366019"/>
                </a:cubicBezTo>
                <a:cubicBezTo>
                  <a:pt x="4154565" y="2366431"/>
                  <a:pt x="4151713" y="2367269"/>
                  <a:pt x="4149182" y="2368533"/>
                </a:cubicBezTo>
                <a:cubicBezTo>
                  <a:pt x="4146651" y="2369797"/>
                  <a:pt x="4144837" y="2371522"/>
                  <a:pt x="4143740" y="2373708"/>
                </a:cubicBezTo>
                <a:cubicBezTo>
                  <a:pt x="4142643" y="2375893"/>
                  <a:pt x="4142095" y="2378203"/>
                  <a:pt x="4142095" y="2380638"/>
                </a:cubicBezTo>
                <a:lnTo>
                  <a:pt x="4142095" y="2823327"/>
                </a:lnTo>
                <a:cubicBezTo>
                  <a:pt x="4142095" y="2825832"/>
                  <a:pt x="4142657" y="2828201"/>
                  <a:pt x="4143780" y="2830435"/>
                </a:cubicBezTo>
                <a:cubicBezTo>
                  <a:pt x="4144903" y="2832669"/>
                  <a:pt x="4146773" y="2834347"/>
                  <a:pt x="4149391" y="2835469"/>
                </a:cubicBezTo>
                <a:cubicBezTo>
                  <a:pt x="4152009" y="2836590"/>
                  <a:pt x="4154677" y="2837386"/>
                  <a:pt x="4157394" y="2837857"/>
                </a:cubicBezTo>
                <a:cubicBezTo>
                  <a:pt x="4160111" y="2838328"/>
                  <a:pt x="4163720" y="2838564"/>
                  <a:pt x="4168220" y="2838564"/>
                </a:cubicBezTo>
                <a:cubicBezTo>
                  <a:pt x="4172893" y="2838564"/>
                  <a:pt x="4176661" y="2838316"/>
                  <a:pt x="4179521" y="2837820"/>
                </a:cubicBezTo>
                <a:cubicBezTo>
                  <a:pt x="4182381" y="2837325"/>
                  <a:pt x="4184998" y="2836531"/>
                  <a:pt x="4187370" y="2835437"/>
                </a:cubicBezTo>
                <a:cubicBezTo>
                  <a:pt x="4189741" y="2834344"/>
                  <a:pt x="4191607" y="2832670"/>
                  <a:pt x="4192965" y="2830417"/>
                </a:cubicBezTo>
                <a:cubicBezTo>
                  <a:pt x="4194324" y="2828164"/>
                  <a:pt x="4195003" y="2825800"/>
                  <a:pt x="4195003" y="2823327"/>
                </a:cubicBezTo>
                <a:lnTo>
                  <a:pt x="4195003" y="2380638"/>
                </a:lnTo>
                <a:cubicBezTo>
                  <a:pt x="4195003" y="2378235"/>
                  <a:pt x="4194344" y="2375939"/>
                  <a:pt x="4193026" y="2373752"/>
                </a:cubicBezTo>
                <a:cubicBezTo>
                  <a:pt x="4191707" y="2371565"/>
                  <a:pt x="4189870" y="2369839"/>
                  <a:pt x="4187516" y="2368572"/>
                </a:cubicBezTo>
                <a:cubicBezTo>
                  <a:pt x="4185162" y="2367306"/>
                  <a:pt x="4182356" y="2366461"/>
                  <a:pt x="4179100" y="2366037"/>
                </a:cubicBezTo>
                <a:cubicBezTo>
                  <a:pt x="4175844" y="2365613"/>
                  <a:pt x="4172217" y="2365401"/>
                  <a:pt x="4168220" y="2365401"/>
                </a:cubicBezTo>
                <a:close/>
                <a:moveTo>
                  <a:pt x="4015819" y="2365401"/>
                </a:moveTo>
                <a:cubicBezTo>
                  <a:pt x="4012007" y="2365401"/>
                  <a:pt x="4008514" y="2365607"/>
                  <a:pt x="4005339" y="2366019"/>
                </a:cubicBezTo>
                <a:cubicBezTo>
                  <a:pt x="4002165" y="2366431"/>
                  <a:pt x="3999313" y="2367269"/>
                  <a:pt x="3996782" y="2368533"/>
                </a:cubicBezTo>
                <a:cubicBezTo>
                  <a:pt x="3994251" y="2369797"/>
                  <a:pt x="3992437" y="2371522"/>
                  <a:pt x="3991340" y="2373708"/>
                </a:cubicBezTo>
                <a:cubicBezTo>
                  <a:pt x="3990243" y="2375893"/>
                  <a:pt x="3989695" y="2378203"/>
                  <a:pt x="3989695" y="2380638"/>
                </a:cubicBezTo>
                <a:lnTo>
                  <a:pt x="3989695" y="2823327"/>
                </a:lnTo>
                <a:cubicBezTo>
                  <a:pt x="3989695" y="2825832"/>
                  <a:pt x="3990257" y="2828201"/>
                  <a:pt x="3991380" y="2830435"/>
                </a:cubicBezTo>
                <a:cubicBezTo>
                  <a:pt x="3992503" y="2832669"/>
                  <a:pt x="3994373" y="2834347"/>
                  <a:pt x="3996991" y="2835469"/>
                </a:cubicBezTo>
                <a:cubicBezTo>
                  <a:pt x="3999609" y="2836590"/>
                  <a:pt x="4002277" y="2837386"/>
                  <a:pt x="4004994" y="2837857"/>
                </a:cubicBezTo>
                <a:cubicBezTo>
                  <a:pt x="4007711" y="2838328"/>
                  <a:pt x="4011320" y="2838564"/>
                  <a:pt x="4015819" y="2838564"/>
                </a:cubicBezTo>
                <a:cubicBezTo>
                  <a:pt x="4020494" y="2838564"/>
                  <a:pt x="4024261" y="2838316"/>
                  <a:pt x="4027121" y="2837820"/>
                </a:cubicBezTo>
                <a:cubicBezTo>
                  <a:pt x="4029981" y="2837325"/>
                  <a:pt x="4032598" y="2836531"/>
                  <a:pt x="4034969" y="2835437"/>
                </a:cubicBezTo>
                <a:cubicBezTo>
                  <a:pt x="4037341" y="2834344"/>
                  <a:pt x="4039207" y="2832670"/>
                  <a:pt x="4040565" y="2830417"/>
                </a:cubicBezTo>
                <a:cubicBezTo>
                  <a:pt x="4041924" y="2828164"/>
                  <a:pt x="4042603" y="2825800"/>
                  <a:pt x="4042603" y="2823327"/>
                </a:cubicBezTo>
                <a:lnTo>
                  <a:pt x="4042603" y="2380638"/>
                </a:lnTo>
                <a:cubicBezTo>
                  <a:pt x="4042603" y="2378235"/>
                  <a:pt x="4041944" y="2375939"/>
                  <a:pt x="4040626" y="2373752"/>
                </a:cubicBezTo>
                <a:cubicBezTo>
                  <a:pt x="4039307" y="2371565"/>
                  <a:pt x="4037471" y="2369839"/>
                  <a:pt x="4035116" y="2368572"/>
                </a:cubicBezTo>
                <a:cubicBezTo>
                  <a:pt x="4032761" y="2367306"/>
                  <a:pt x="4029956" y="2366461"/>
                  <a:pt x="4026700" y="2366037"/>
                </a:cubicBezTo>
                <a:cubicBezTo>
                  <a:pt x="4023444" y="2365613"/>
                  <a:pt x="4019817" y="2365401"/>
                  <a:pt x="4015819" y="236540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/>
          </a:p>
        </p:txBody>
      </p:sp>
      <p:sp>
        <p:nvSpPr>
          <p:cNvPr id="2" name="TextBox 1"/>
          <p:cNvSpPr txBox="1"/>
          <p:nvPr/>
        </p:nvSpPr>
        <p:spPr>
          <a:xfrm>
            <a:off x="5392396" y="3426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>
            <a:off x="9897445" y="1246425"/>
            <a:ext cx="438539" cy="312575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" y="4963885"/>
            <a:ext cx="1808206" cy="18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6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63294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54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-0.63555 -7.40741E-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2700000">
            <a:off x="274217" y="634608"/>
            <a:ext cx="5948206" cy="5948206"/>
            <a:chOff x="274217" y="634608"/>
            <a:chExt cx="5948206" cy="5948206"/>
          </a:xfrm>
        </p:grpSpPr>
        <p:grpSp>
          <p:nvGrpSpPr>
            <p:cNvPr id="35" name="Group 34"/>
            <p:cNvGrpSpPr/>
            <p:nvPr/>
          </p:nvGrpSpPr>
          <p:grpSpPr>
            <a:xfrm>
              <a:off x="274217" y="634608"/>
              <a:ext cx="5948206" cy="5948206"/>
              <a:chOff x="274217" y="634608"/>
              <a:chExt cx="5948206" cy="5948206"/>
            </a:xfrm>
          </p:grpSpPr>
          <p:sp>
            <p:nvSpPr>
              <p:cNvPr id="36" name="Freeform 35"/>
              <p:cNvSpPr/>
              <p:nvPr/>
            </p:nvSpPr>
            <p:spPr>
              <a:xfrm rot="2700000">
                <a:off x="3950697" y="1985266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262918 w 1882712"/>
                  <a:gd name="connsiteY1" fmla="*/ 13276 h 2660740"/>
                  <a:gd name="connsiteX2" fmla="*/ 1704310 w 1882712"/>
                  <a:gd name="connsiteY2" fmla="*/ 615885 h 2660740"/>
                  <a:gd name="connsiteX3" fmla="*/ 1882712 w 1882712"/>
                  <a:gd name="connsiteY3" fmla="*/ 778028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262918" y="13276"/>
                    </a:lnTo>
                    <a:cubicBezTo>
                      <a:pt x="807515" y="68583"/>
                      <a:pt x="1304265" y="285738"/>
                      <a:pt x="1704310" y="615885"/>
                    </a:cubicBezTo>
                    <a:lnTo>
                      <a:pt x="1882712" y="778028"/>
                    </a:ln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2700000">
                <a:off x="2605522" y="633810"/>
                <a:ext cx="1872993" cy="2650532"/>
              </a:xfrm>
              <a:custGeom>
                <a:avLst/>
                <a:gdLst>
                  <a:gd name="connsiteX0" fmla="*/ 1872993 w 1872993"/>
                  <a:gd name="connsiteY0" fmla="*/ 0 h 2650532"/>
                  <a:gd name="connsiteX1" fmla="*/ 1872993 w 1872993"/>
                  <a:gd name="connsiteY1" fmla="*/ 2650532 h 2650532"/>
                  <a:gd name="connsiteX2" fmla="*/ 0 w 1872993"/>
                  <a:gd name="connsiteY2" fmla="*/ 777538 h 2650532"/>
                  <a:gd name="connsiteX3" fmla="*/ 178401 w 1872993"/>
                  <a:gd name="connsiteY3" fmla="*/ 615395 h 2650532"/>
                  <a:gd name="connsiteX4" fmla="*/ 1619793 w 1872993"/>
                  <a:gd name="connsiteY4" fmla="*/ 12786 h 2650532"/>
                  <a:gd name="connsiteX5" fmla="*/ 1872993 w 1872993"/>
                  <a:gd name="connsiteY5" fmla="*/ 0 h 265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2">
                    <a:moveTo>
                      <a:pt x="1872993" y="0"/>
                    </a:moveTo>
                    <a:lnTo>
                      <a:pt x="1872993" y="2650532"/>
                    </a:lnTo>
                    <a:lnTo>
                      <a:pt x="0" y="777538"/>
                    </a:lnTo>
                    <a:lnTo>
                      <a:pt x="178401" y="615395"/>
                    </a:lnTo>
                    <a:cubicBezTo>
                      <a:pt x="578446" y="285248"/>
                      <a:pt x="1075196" y="68093"/>
                      <a:pt x="1619793" y="12786"/>
                    </a:cubicBez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00AD9B"/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2700000">
                <a:off x="1628310" y="1023499"/>
                <a:ext cx="2655636" cy="1877853"/>
              </a:xfrm>
              <a:custGeom>
                <a:avLst/>
                <a:gdLst>
                  <a:gd name="connsiteX0" fmla="*/ 777783 w 2655636"/>
                  <a:gd name="connsiteY0" fmla="*/ 0 h 1877853"/>
                  <a:gd name="connsiteX1" fmla="*/ 2655636 w 2655636"/>
                  <a:gd name="connsiteY1" fmla="*/ 1877853 h 1877853"/>
                  <a:gd name="connsiteX2" fmla="*/ 0 w 2655636"/>
                  <a:gd name="connsiteY2" fmla="*/ 1877853 h 1877853"/>
                  <a:gd name="connsiteX3" fmla="*/ 13031 w 2655636"/>
                  <a:gd name="connsiteY3" fmla="*/ 1619793 h 1877853"/>
                  <a:gd name="connsiteX4" fmla="*/ 615640 w 2655636"/>
                  <a:gd name="connsiteY4" fmla="*/ 178401 h 1877853"/>
                  <a:gd name="connsiteX5" fmla="*/ 777783 w 2655636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6" h="1877853">
                    <a:moveTo>
                      <a:pt x="777783" y="0"/>
                    </a:moveTo>
                    <a:lnTo>
                      <a:pt x="2655636" y="1877853"/>
                    </a:lnTo>
                    <a:lnTo>
                      <a:pt x="0" y="1877853"/>
                    </a:lnTo>
                    <a:lnTo>
                      <a:pt x="13031" y="1619793"/>
                    </a:lnTo>
                    <a:cubicBezTo>
                      <a:pt x="68338" y="1075196"/>
                      <a:pt x="285493" y="578446"/>
                      <a:pt x="615640" y="178401"/>
                    </a:cubicBezTo>
                    <a:lnTo>
                      <a:pt x="77778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2700000">
                <a:off x="3567584" y="2962773"/>
                <a:ext cx="2655635" cy="1877853"/>
              </a:xfrm>
              <a:custGeom>
                <a:avLst/>
                <a:gdLst>
                  <a:gd name="connsiteX0" fmla="*/ 1877853 w 2655635"/>
                  <a:gd name="connsiteY0" fmla="*/ 0 h 1877853"/>
                  <a:gd name="connsiteX1" fmla="*/ 2039995 w 2655635"/>
                  <a:gd name="connsiteY1" fmla="*/ 178401 h 1877853"/>
                  <a:gd name="connsiteX2" fmla="*/ 2642604 w 2655635"/>
                  <a:gd name="connsiteY2" fmla="*/ 1619793 h 1877853"/>
                  <a:gd name="connsiteX3" fmla="*/ 2655635 w 2655635"/>
                  <a:gd name="connsiteY3" fmla="*/ 1877853 h 1877853"/>
                  <a:gd name="connsiteX4" fmla="*/ 0 w 2655635"/>
                  <a:gd name="connsiteY4" fmla="*/ 1877853 h 1877853"/>
                  <a:gd name="connsiteX5" fmla="*/ 1877853 w 2655635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3">
                    <a:moveTo>
                      <a:pt x="1877853" y="0"/>
                    </a:moveTo>
                    <a:lnTo>
                      <a:pt x="2039995" y="178401"/>
                    </a:lnTo>
                    <a:cubicBezTo>
                      <a:pt x="2370142" y="578446"/>
                      <a:pt x="2587297" y="1075196"/>
                      <a:pt x="2642604" y="1619793"/>
                    </a:cubicBezTo>
                    <a:lnTo>
                      <a:pt x="2655635" y="1877853"/>
                    </a:lnTo>
                    <a:lnTo>
                      <a:pt x="0" y="1877853"/>
                    </a:lnTo>
                    <a:lnTo>
                      <a:pt x="187785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2700000">
                <a:off x="275013" y="2376797"/>
                <a:ext cx="2655635" cy="1877852"/>
              </a:xfrm>
              <a:custGeom>
                <a:avLst/>
                <a:gdLst>
                  <a:gd name="connsiteX0" fmla="*/ 0 w 2655635"/>
                  <a:gd name="connsiteY0" fmla="*/ 0 h 1877852"/>
                  <a:gd name="connsiteX1" fmla="*/ 2655635 w 2655635"/>
                  <a:gd name="connsiteY1" fmla="*/ 0 h 1877852"/>
                  <a:gd name="connsiteX2" fmla="*/ 777783 w 2655635"/>
                  <a:gd name="connsiteY2" fmla="*/ 1877852 h 1877852"/>
                  <a:gd name="connsiteX3" fmla="*/ 615640 w 2655635"/>
                  <a:gd name="connsiteY3" fmla="*/ 1699450 h 1877852"/>
                  <a:gd name="connsiteX4" fmla="*/ 13031 w 2655635"/>
                  <a:gd name="connsiteY4" fmla="*/ 258058 h 1877852"/>
                  <a:gd name="connsiteX5" fmla="*/ 0 w 2655635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2">
                    <a:moveTo>
                      <a:pt x="0" y="0"/>
                    </a:moveTo>
                    <a:lnTo>
                      <a:pt x="2655635" y="0"/>
                    </a:lnTo>
                    <a:lnTo>
                      <a:pt x="777783" y="1877852"/>
                    </a:lnTo>
                    <a:lnTo>
                      <a:pt x="615640" y="1699450"/>
                    </a:lnTo>
                    <a:cubicBezTo>
                      <a:pt x="285493" y="1299405"/>
                      <a:pt x="68338" y="802655"/>
                      <a:pt x="13031" y="25805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2700000">
                <a:off x="2214287" y="4316071"/>
                <a:ext cx="2655634" cy="1877852"/>
              </a:xfrm>
              <a:custGeom>
                <a:avLst/>
                <a:gdLst>
                  <a:gd name="connsiteX0" fmla="*/ 0 w 2655634"/>
                  <a:gd name="connsiteY0" fmla="*/ 0 h 1877852"/>
                  <a:gd name="connsiteX1" fmla="*/ 2655634 w 2655634"/>
                  <a:gd name="connsiteY1" fmla="*/ 0 h 1877852"/>
                  <a:gd name="connsiteX2" fmla="*/ 2642603 w 2655634"/>
                  <a:gd name="connsiteY2" fmla="*/ 258058 h 1877852"/>
                  <a:gd name="connsiteX3" fmla="*/ 2039994 w 2655634"/>
                  <a:gd name="connsiteY3" fmla="*/ 1699450 h 1877852"/>
                  <a:gd name="connsiteX4" fmla="*/ 1877851 w 2655634"/>
                  <a:gd name="connsiteY4" fmla="*/ 1877852 h 1877852"/>
                  <a:gd name="connsiteX5" fmla="*/ 0 w 2655634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4" h="1877852">
                    <a:moveTo>
                      <a:pt x="0" y="0"/>
                    </a:moveTo>
                    <a:lnTo>
                      <a:pt x="2655634" y="0"/>
                    </a:lnTo>
                    <a:lnTo>
                      <a:pt x="2642603" y="258058"/>
                    </a:lnTo>
                    <a:cubicBezTo>
                      <a:pt x="2587296" y="802655"/>
                      <a:pt x="2370141" y="1299405"/>
                      <a:pt x="2039994" y="1699450"/>
                    </a:cubicBezTo>
                    <a:lnTo>
                      <a:pt x="1877851" y="187785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2700000">
                <a:off x="2014686" y="3921277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1882712 w 1882712"/>
                  <a:gd name="connsiteY1" fmla="*/ 1882712 h 2660740"/>
                  <a:gd name="connsiteX2" fmla="*/ 1704310 w 1882712"/>
                  <a:gd name="connsiteY2" fmla="*/ 2044854 h 2660740"/>
                  <a:gd name="connsiteX3" fmla="*/ 262918 w 1882712"/>
                  <a:gd name="connsiteY3" fmla="*/ 2647463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1882712" y="1882712"/>
                    </a:lnTo>
                    <a:lnTo>
                      <a:pt x="1704310" y="2044854"/>
                    </a:lnTo>
                    <a:cubicBezTo>
                      <a:pt x="1304265" y="2375001"/>
                      <a:pt x="807515" y="2592157"/>
                      <a:pt x="262918" y="2647463"/>
                    </a:cubicBez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2700000">
                <a:off x="662985" y="2576347"/>
                <a:ext cx="1872993" cy="2650530"/>
              </a:xfrm>
              <a:custGeom>
                <a:avLst/>
                <a:gdLst>
                  <a:gd name="connsiteX0" fmla="*/ 1872993 w 1872993"/>
                  <a:gd name="connsiteY0" fmla="*/ 0 h 2650530"/>
                  <a:gd name="connsiteX1" fmla="*/ 1872993 w 1872993"/>
                  <a:gd name="connsiteY1" fmla="*/ 2650530 h 2650530"/>
                  <a:gd name="connsiteX2" fmla="*/ 1619793 w 1872993"/>
                  <a:gd name="connsiteY2" fmla="*/ 2637744 h 2650530"/>
                  <a:gd name="connsiteX3" fmla="*/ 178401 w 1872993"/>
                  <a:gd name="connsiteY3" fmla="*/ 2035135 h 2650530"/>
                  <a:gd name="connsiteX4" fmla="*/ 0 w 1872993"/>
                  <a:gd name="connsiteY4" fmla="*/ 1872993 h 2650530"/>
                  <a:gd name="connsiteX5" fmla="*/ 1872993 w 1872993"/>
                  <a:gd name="connsiteY5" fmla="*/ 0 h 265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0">
                    <a:moveTo>
                      <a:pt x="1872993" y="0"/>
                    </a:moveTo>
                    <a:lnTo>
                      <a:pt x="1872993" y="2650530"/>
                    </a:lnTo>
                    <a:lnTo>
                      <a:pt x="1619793" y="2637744"/>
                    </a:lnTo>
                    <a:cubicBezTo>
                      <a:pt x="1075196" y="2582438"/>
                      <a:pt x="578446" y="2365282"/>
                      <a:pt x="178401" y="2035135"/>
                    </a:cubicBezTo>
                    <a:lnTo>
                      <a:pt x="0" y="1872993"/>
                    </a:ln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75" y="2363730"/>
              <a:ext cx="1211239" cy="1078918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47" y="1268101"/>
              <a:ext cx="1309711" cy="1309711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728" y="1543348"/>
              <a:ext cx="854194" cy="854194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117" y="2357910"/>
              <a:ext cx="934306" cy="1180340"/>
            </a:xfrm>
            <a:prstGeom prst="rect">
              <a:avLst/>
            </a:prstGeom>
          </p:spPr>
        </p:pic>
        <p:pic>
          <p:nvPicPr>
            <p:cNvPr id="48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382" y="3859152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225" y="4766231"/>
              <a:ext cx="1237396" cy="92858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644" y="4761690"/>
              <a:ext cx="1018381" cy="1018381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446" y="3731681"/>
              <a:ext cx="1048662" cy="1048662"/>
            </a:xfrm>
            <a:prstGeom prst="rect">
              <a:avLst/>
            </a:prstGeom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12559" y="1160675"/>
            <a:ext cx="239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C000"/>
                </a:solidFill>
              </a:rPr>
              <a:t>Elysia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r>
              <a:rPr lang="bg-BG" b="1" dirty="0" smtClean="0">
                <a:solidFill>
                  <a:srgbClr val="FFC000"/>
                </a:solidFill>
              </a:rPr>
              <a:t>за </a:t>
            </a:r>
            <a:r>
              <a:rPr lang="en-US" b="1" dirty="0">
                <a:solidFill>
                  <a:srgbClr val="FFC000"/>
                </a:solidFill>
              </a:rPr>
              <a:t>backend</a:t>
            </a: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70" y="2862793"/>
            <a:ext cx="1317156" cy="1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5400000">
            <a:off x="274217" y="634608"/>
            <a:ext cx="5948206" cy="5948206"/>
            <a:chOff x="274217" y="634608"/>
            <a:chExt cx="5948206" cy="5948206"/>
          </a:xfrm>
        </p:grpSpPr>
        <p:grpSp>
          <p:nvGrpSpPr>
            <p:cNvPr id="27" name="Group 26"/>
            <p:cNvGrpSpPr/>
            <p:nvPr/>
          </p:nvGrpSpPr>
          <p:grpSpPr>
            <a:xfrm>
              <a:off x="274217" y="634608"/>
              <a:ext cx="5948206" cy="5948206"/>
              <a:chOff x="274217" y="634608"/>
              <a:chExt cx="5948206" cy="5948206"/>
            </a:xfrm>
          </p:grpSpPr>
          <p:sp>
            <p:nvSpPr>
              <p:cNvPr id="36" name="Freeform 35"/>
              <p:cNvSpPr/>
              <p:nvPr/>
            </p:nvSpPr>
            <p:spPr>
              <a:xfrm rot="2700000">
                <a:off x="3950697" y="1985266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262918 w 1882712"/>
                  <a:gd name="connsiteY1" fmla="*/ 13276 h 2660740"/>
                  <a:gd name="connsiteX2" fmla="*/ 1704310 w 1882712"/>
                  <a:gd name="connsiteY2" fmla="*/ 615885 h 2660740"/>
                  <a:gd name="connsiteX3" fmla="*/ 1882712 w 1882712"/>
                  <a:gd name="connsiteY3" fmla="*/ 778028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262918" y="13276"/>
                    </a:lnTo>
                    <a:cubicBezTo>
                      <a:pt x="807515" y="68583"/>
                      <a:pt x="1304265" y="285738"/>
                      <a:pt x="1704310" y="615885"/>
                    </a:cubicBezTo>
                    <a:lnTo>
                      <a:pt x="1882712" y="778028"/>
                    </a:ln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2700000">
                <a:off x="2605522" y="633810"/>
                <a:ext cx="1872993" cy="2650532"/>
              </a:xfrm>
              <a:custGeom>
                <a:avLst/>
                <a:gdLst>
                  <a:gd name="connsiteX0" fmla="*/ 1872993 w 1872993"/>
                  <a:gd name="connsiteY0" fmla="*/ 0 h 2650532"/>
                  <a:gd name="connsiteX1" fmla="*/ 1872993 w 1872993"/>
                  <a:gd name="connsiteY1" fmla="*/ 2650532 h 2650532"/>
                  <a:gd name="connsiteX2" fmla="*/ 0 w 1872993"/>
                  <a:gd name="connsiteY2" fmla="*/ 777538 h 2650532"/>
                  <a:gd name="connsiteX3" fmla="*/ 178401 w 1872993"/>
                  <a:gd name="connsiteY3" fmla="*/ 615395 h 2650532"/>
                  <a:gd name="connsiteX4" fmla="*/ 1619793 w 1872993"/>
                  <a:gd name="connsiteY4" fmla="*/ 12786 h 2650532"/>
                  <a:gd name="connsiteX5" fmla="*/ 1872993 w 1872993"/>
                  <a:gd name="connsiteY5" fmla="*/ 0 h 265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2">
                    <a:moveTo>
                      <a:pt x="1872993" y="0"/>
                    </a:moveTo>
                    <a:lnTo>
                      <a:pt x="1872993" y="2650532"/>
                    </a:lnTo>
                    <a:lnTo>
                      <a:pt x="0" y="777538"/>
                    </a:lnTo>
                    <a:lnTo>
                      <a:pt x="178401" y="615395"/>
                    </a:lnTo>
                    <a:cubicBezTo>
                      <a:pt x="578446" y="285248"/>
                      <a:pt x="1075196" y="68093"/>
                      <a:pt x="1619793" y="12786"/>
                    </a:cubicBez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2700000">
                <a:off x="1628310" y="1023499"/>
                <a:ext cx="2655636" cy="1877853"/>
              </a:xfrm>
              <a:custGeom>
                <a:avLst/>
                <a:gdLst>
                  <a:gd name="connsiteX0" fmla="*/ 777783 w 2655636"/>
                  <a:gd name="connsiteY0" fmla="*/ 0 h 1877853"/>
                  <a:gd name="connsiteX1" fmla="*/ 2655636 w 2655636"/>
                  <a:gd name="connsiteY1" fmla="*/ 1877853 h 1877853"/>
                  <a:gd name="connsiteX2" fmla="*/ 0 w 2655636"/>
                  <a:gd name="connsiteY2" fmla="*/ 1877853 h 1877853"/>
                  <a:gd name="connsiteX3" fmla="*/ 13031 w 2655636"/>
                  <a:gd name="connsiteY3" fmla="*/ 1619793 h 1877853"/>
                  <a:gd name="connsiteX4" fmla="*/ 615640 w 2655636"/>
                  <a:gd name="connsiteY4" fmla="*/ 178401 h 1877853"/>
                  <a:gd name="connsiteX5" fmla="*/ 777783 w 2655636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6" h="1877853">
                    <a:moveTo>
                      <a:pt x="777783" y="0"/>
                    </a:moveTo>
                    <a:lnTo>
                      <a:pt x="2655636" y="1877853"/>
                    </a:lnTo>
                    <a:lnTo>
                      <a:pt x="0" y="1877853"/>
                    </a:lnTo>
                    <a:lnTo>
                      <a:pt x="13031" y="1619793"/>
                    </a:lnTo>
                    <a:cubicBezTo>
                      <a:pt x="68338" y="1075196"/>
                      <a:pt x="285493" y="578446"/>
                      <a:pt x="615640" y="178401"/>
                    </a:cubicBezTo>
                    <a:lnTo>
                      <a:pt x="77778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00AD9B"/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2700000">
                <a:off x="3567584" y="2962773"/>
                <a:ext cx="2655635" cy="1877853"/>
              </a:xfrm>
              <a:custGeom>
                <a:avLst/>
                <a:gdLst>
                  <a:gd name="connsiteX0" fmla="*/ 1877853 w 2655635"/>
                  <a:gd name="connsiteY0" fmla="*/ 0 h 1877853"/>
                  <a:gd name="connsiteX1" fmla="*/ 2039995 w 2655635"/>
                  <a:gd name="connsiteY1" fmla="*/ 178401 h 1877853"/>
                  <a:gd name="connsiteX2" fmla="*/ 2642604 w 2655635"/>
                  <a:gd name="connsiteY2" fmla="*/ 1619793 h 1877853"/>
                  <a:gd name="connsiteX3" fmla="*/ 2655635 w 2655635"/>
                  <a:gd name="connsiteY3" fmla="*/ 1877853 h 1877853"/>
                  <a:gd name="connsiteX4" fmla="*/ 0 w 2655635"/>
                  <a:gd name="connsiteY4" fmla="*/ 1877853 h 1877853"/>
                  <a:gd name="connsiteX5" fmla="*/ 1877853 w 2655635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3">
                    <a:moveTo>
                      <a:pt x="1877853" y="0"/>
                    </a:moveTo>
                    <a:lnTo>
                      <a:pt x="2039995" y="178401"/>
                    </a:lnTo>
                    <a:cubicBezTo>
                      <a:pt x="2370142" y="578446"/>
                      <a:pt x="2587297" y="1075196"/>
                      <a:pt x="2642604" y="1619793"/>
                    </a:cubicBezTo>
                    <a:lnTo>
                      <a:pt x="2655635" y="1877853"/>
                    </a:lnTo>
                    <a:lnTo>
                      <a:pt x="0" y="1877853"/>
                    </a:lnTo>
                    <a:lnTo>
                      <a:pt x="187785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2700000">
                <a:off x="275013" y="2376797"/>
                <a:ext cx="2655635" cy="1877852"/>
              </a:xfrm>
              <a:custGeom>
                <a:avLst/>
                <a:gdLst>
                  <a:gd name="connsiteX0" fmla="*/ 0 w 2655635"/>
                  <a:gd name="connsiteY0" fmla="*/ 0 h 1877852"/>
                  <a:gd name="connsiteX1" fmla="*/ 2655635 w 2655635"/>
                  <a:gd name="connsiteY1" fmla="*/ 0 h 1877852"/>
                  <a:gd name="connsiteX2" fmla="*/ 777783 w 2655635"/>
                  <a:gd name="connsiteY2" fmla="*/ 1877852 h 1877852"/>
                  <a:gd name="connsiteX3" fmla="*/ 615640 w 2655635"/>
                  <a:gd name="connsiteY3" fmla="*/ 1699450 h 1877852"/>
                  <a:gd name="connsiteX4" fmla="*/ 13031 w 2655635"/>
                  <a:gd name="connsiteY4" fmla="*/ 258058 h 1877852"/>
                  <a:gd name="connsiteX5" fmla="*/ 0 w 2655635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2">
                    <a:moveTo>
                      <a:pt x="0" y="0"/>
                    </a:moveTo>
                    <a:lnTo>
                      <a:pt x="2655635" y="0"/>
                    </a:lnTo>
                    <a:lnTo>
                      <a:pt x="777783" y="1877852"/>
                    </a:lnTo>
                    <a:lnTo>
                      <a:pt x="615640" y="1699450"/>
                    </a:lnTo>
                    <a:cubicBezTo>
                      <a:pt x="285493" y="1299405"/>
                      <a:pt x="68338" y="802655"/>
                      <a:pt x="13031" y="25805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2700000">
                <a:off x="2214287" y="4316071"/>
                <a:ext cx="2655634" cy="1877852"/>
              </a:xfrm>
              <a:custGeom>
                <a:avLst/>
                <a:gdLst>
                  <a:gd name="connsiteX0" fmla="*/ 0 w 2655634"/>
                  <a:gd name="connsiteY0" fmla="*/ 0 h 1877852"/>
                  <a:gd name="connsiteX1" fmla="*/ 2655634 w 2655634"/>
                  <a:gd name="connsiteY1" fmla="*/ 0 h 1877852"/>
                  <a:gd name="connsiteX2" fmla="*/ 2642603 w 2655634"/>
                  <a:gd name="connsiteY2" fmla="*/ 258058 h 1877852"/>
                  <a:gd name="connsiteX3" fmla="*/ 2039994 w 2655634"/>
                  <a:gd name="connsiteY3" fmla="*/ 1699450 h 1877852"/>
                  <a:gd name="connsiteX4" fmla="*/ 1877851 w 2655634"/>
                  <a:gd name="connsiteY4" fmla="*/ 1877852 h 1877852"/>
                  <a:gd name="connsiteX5" fmla="*/ 0 w 2655634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4" h="1877852">
                    <a:moveTo>
                      <a:pt x="0" y="0"/>
                    </a:moveTo>
                    <a:lnTo>
                      <a:pt x="2655634" y="0"/>
                    </a:lnTo>
                    <a:lnTo>
                      <a:pt x="2642603" y="258058"/>
                    </a:lnTo>
                    <a:cubicBezTo>
                      <a:pt x="2587296" y="802655"/>
                      <a:pt x="2370141" y="1299405"/>
                      <a:pt x="2039994" y="1699450"/>
                    </a:cubicBezTo>
                    <a:lnTo>
                      <a:pt x="1877851" y="187785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2700000">
                <a:off x="2014686" y="3921277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1882712 w 1882712"/>
                  <a:gd name="connsiteY1" fmla="*/ 1882712 h 2660740"/>
                  <a:gd name="connsiteX2" fmla="*/ 1704310 w 1882712"/>
                  <a:gd name="connsiteY2" fmla="*/ 2044854 h 2660740"/>
                  <a:gd name="connsiteX3" fmla="*/ 262918 w 1882712"/>
                  <a:gd name="connsiteY3" fmla="*/ 2647463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1882712" y="1882712"/>
                    </a:lnTo>
                    <a:lnTo>
                      <a:pt x="1704310" y="2044854"/>
                    </a:lnTo>
                    <a:cubicBezTo>
                      <a:pt x="1304265" y="2375001"/>
                      <a:pt x="807515" y="2592157"/>
                      <a:pt x="262918" y="2647463"/>
                    </a:cubicBez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2700000">
                <a:off x="662985" y="2576347"/>
                <a:ext cx="1872993" cy="2650530"/>
              </a:xfrm>
              <a:custGeom>
                <a:avLst/>
                <a:gdLst>
                  <a:gd name="connsiteX0" fmla="*/ 1872993 w 1872993"/>
                  <a:gd name="connsiteY0" fmla="*/ 0 h 2650530"/>
                  <a:gd name="connsiteX1" fmla="*/ 1872993 w 1872993"/>
                  <a:gd name="connsiteY1" fmla="*/ 2650530 h 2650530"/>
                  <a:gd name="connsiteX2" fmla="*/ 1619793 w 1872993"/>
                  <a:gd name="connsiteY2" fmla="*/ 2637744 h 2650530"/>
                  <a:gd name="connsiteX3" fmla="*/ 178401 w 1872993"/>
                  <a:gd name="connsiteY3" fmla="*/ 2035135 h 2650530"/>
                  <a:gd name="connsiteX4" fmla="*/ 0 w 1872993"/>
                  <a:gd name="connsiteY4" fmla="*/ 1872993 h 2650530"/>
                  <a:gd name="connsiteX5" fmla="*/ 1872993 w 1872993"/>
                  <a:gd name="connsiteY5" fmla="*/ 0 h 265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0">
                    <a:moveTo>
                      <a:pt x="1872993" y="0"/>
                    </a:moveTo>
                    <a:lnTo>
                      <a:pt x="1872993" y="2650530"/>
                    </a:lnTo>
                    <a:lnTo>
                      <a:pt x="1619793" y="2637744"/>
                    </a:lnTo>
                    <a:cubicBezTo>
                      <a:pt x="1075196" y="2582438"/>
                      <a:pt x="578446" y="2365282"/>
                      <a:pt x="178401" y="2035135"/>
                    </a:cubicBezTo>
                    <a:lnTo>
                      <a:pt x="0" y="1872993"/>
                    </a:ln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75" y="2363730"/>
              <a:ext cx="1211239" cy="107891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47" y="1268101"/>
              <a:ext cx="1309711" cy="13097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728" y="1543348"/>
              <a:ext cx="854194" cy="854194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117" y="2357910"/>
              <a:ext cx="934306" cy="1180340"/>
            </a:xfrm>
            <a:prstGeom prst="rect">
              <a:avLst/>
            </a:prstGeom>
          </p:spPr>
        </p:pic>
        <p:pic>
          <p:nvPicPr>
            <p:cNvPr id="32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382" y="3859152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225" y="4766231"/>
              <a:ext cx="1237396" cy="92858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644" y="4761690"/>
              <a:ext cx="1018381" cy="101838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446" y="3731681"/>
              <a:ext cx="1048662" cy="1048662"/>
            </a:xfrm>
            <a:prstGeom prst="rect">
              <a:avLst/>
            </a:prstGeom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12559" y="1160675"/>
            <a:ext cx="239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Typescript </a:t>
            </a:r>
            <a:r>
              <a:rPr lang="bg-BG" b="1" dirty="0" smtClean="0">
                <a:solidFill>
                  <a:srgbClr val="FFC000"/>
                </a:solidFill>
              </a:rPr>
              <a:t>за </a:t>
            </a:r>
            <a:r>
              <a:rPr lang="en-US" b="1" dirty="0" smtClean="0">
                <a:solidFill>
                  <a:srgbClr val="FFC000"/>
                </a:solidFill>
              </a:rPr>
              <a:t>backend</a:t>
            </a:r>
            <a:endParaRPr lang="en-US" b="1" dirty="0">
              <a:solidFill>
                <a:srgbClr val="FFC000"/>
              </a:solidFill>
            </a:endParaRP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70" y="2862793"/>
            <a:ext cx="1317156" cy="1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27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8100000">
            <a:off x="274217" y="634608"/>
            <a:ext cx="5948206" cy="5948206"/>
            <a:chOff x="274217" y="634608"/>
            <a:chExt cx="5948206" cy="5948206"/>
          </a:xfrm>
        </p:grpSpPr>
        <p:grpSp>
          <p:nvGrpSpPr>
            <p:cNvPr id="27" name="Group 26"/>
            <p:cNvGrpSpPr/>
            <p:nvPr/>
          </p:nvGrpSpPr>
          <p:grpSpPr>
            <a:xfrm>
              <a:off x="274217" y="634608"/>
              <a:ext cx="5948206" cy="5948206"/>
              <a:chOff x="274217" y="634608"/>
              <a:chExt cx="5948206" cy="5948206"/>
            </a:xfrm>
          </p:grpSpPr>
          <p:sp>
            <p:nvSpPr>
              <p:cNvPr id="36" name="Freeform 35"/>
              <p:cNvSpPr/>
              <p:nvPr/>
            </p:nvSpPr>
            <p:spPr>
              <a:xfrm rot="2700000">
                <a:off x="3950697" y="1985266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262918 w 1882712"/>
                  <a:gd name="connsiteY1" fmla="*/ 13276 h 2660740"/>
                  <a:gd name="connsiteX2" fmla="*/ 1704310 w 1882712"/>
                  <a:gd name="connsiteY2" fmla="*/ 615885 h 2660740"/>
                  <a:gd name="connsiteX3" fmla="*/ 1882712 w 1882712"/>
                  <a:gd name="connsiteY3" fmla="*/ 778028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262918" y="13276"/>
                    </a:lnTo>
                    <a:cubicBezTo>
                      <a:pt x="807515" y="68583"/>
                      <a:pt x="1304265" y="285738"/>
                      <a:pt x="1704310" y="615885"/>
                    </a:cubicBezTo>
                    <a:lnTo>
                      <a:pt x="1882712" y="778028"/>
                    </a:ln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2700000">
                <a:off x="2605522" y="633810"/>
                <a:ext cx="1872993" cy="2650532"/>
              </a:xfrm>
              <a:custGeom>
                <a:avLst/>
                <a:gdLst>
                  <a:gd name="connsiteX0" fmla="*/ 1872993 w 1872993"/>
                  <a:gd name="connsiteY0" fmla="*/ 0 h 2650532"/>
                  <a:gd name="connsiteX1" fmla="*/ 1872993 w 1872993"/>
                  <a:gd name="connsiteY1" fmla="*/ 2650532 h 2650532"/>
                  <a:gd name="connsiteX2" fmla="*/ 0 w 1872993"/>
                  <a:gd name="connsiteY2" fmla="*/ 777538 h 2650532"/>
                  <a:gd name="connsiteX3" fmla="*/ 178401 w 1872993"/>
                  <a:gd name="connsiteY3" fmla="*/ 615395 h 2650532"/>
                  <a:gd name="connsiteX4" fmla="*/ 1619793 w 1872993"/>
                  <a:gd name="connsiteY4" fmla="*/ 12786 h 2650532"/>
                  <a:gd name="connsiteX5" fmla="*/ 1872993 w 1872993"/>
                  <a:gd name="connsiteY5" fmla="*/ 0 h 265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2">
                    <a:moveTo>
                      <a:pt x="1872993" y="0"/>
                    </a:moveTo>
                    <a:lnTo>
                      <a:pt x="1872993" y="2650532"/>
                    </a:lnTo>
                    <a:lnTo>
                      <a:pt x="0" y="777538"/>
                    </a:lnTo>
                    <a:lnTo>
                      <a:pt x="178401" y="615395"/>
                    </a:lnTo>
                    <a:cubicBezTo>
                      <a:pt x="578446" y="285248"/>
                      <a:pt x="1075196" y="68093"/>
                      <a:pt x="1619793" y="12786"/>
                    </a:cubicBez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2700000">
                <a:off x="1628310" y="1023499"/>
                <a:ext cx="2655636" cy="1877853"/>
              </a:xfrm>
              <a:custGeom>
                <a:avLst/>
                <a:gdLst>
                  <a:gd name="connsiteX0" fmla="*/ 777783 w 2655636"/>
                  <a:gd name="connsiteY0" fmla="*/ 0 h 1877853"/>
                  <a:gd name="connsiteX1" fmla="*/ 2655636 w 2655636"/>
                  <a:gd name="connsiteY1" fmla="*/ 1877853 h 1877853"/>
                  <a:gd name="connsiteX2" fmla="*/ 0 w 2655636"/>
                  <a:gd name="connsiteY2" fmla="*/ 1877853 h 1877853"/>
                  <a:gd name="connsiteX3" fmla="*/ 13031 w 2655636"/>
                  <a:gd name="connsiteY3" fmla="*/ 1619793 h 1877853"/>
                  <a:gd name="connsiteX4" fmla="*/ 615640 w 2655636"/>
                  <a:gd name="connsiteY4" fmla="*/ 178401 h 1877853"/>
                  <a:gd name="connsiteX5" fmla="*/ 777783 w 2655636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6" h="1877853">
                    <a:moveTo>
                      <a:pt x="777783" y="0"/>
                    </a:moveTo>
                    <a:lnTo>
                      <a:pt x="2655636" y="1877853"/>
                    </a:lnTo>
                    <a:lnTo>
                      <a:pt x="0" y="1877853"/>
                    </a:lnTo>
                    <a:lnTo>
                      <a:pt x="13031" y="1619793"/>
                    </a:lnTo>
                    <a:cubicBezTo>
                      <a:pt x="68338" y="1075196"/>
                      <a:pt x="285493" y="578446"/>
                      <a:pt x="615640" y="178401"/>
                    </a:cubicBezTo>
                    <a:lnTo>
                      <a:pt x="77778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2700000">
                <a:off x="3567584" y="2962773"/>
                <a:ext cx="2655635" cy="1877853"/>
              </a:xfrm>
              <a:custGeom>
                <a:avLst/>
                <a:gdLst>
                  <a:gd name="connsiteX0" fmla="*/ 1877853 w 2655635"/>
                  <a:gd name="connsiteY0" fmla="*/ 0 h 1877853"/>
                  <a:gd name="connsiteX1" fmla="*/ 2039995 w 2655635"/>
                  <a:gd name="connsiteY1" fmla="*/ 178401 h 1877853"/>
                  <a:gd name="connsiteX2" fmla="*/ 2642604 w 2655635"/>
                  <a:gd name="connsiteY2" fmla="*/ 1619793 h 1877853"/>
                  <a:gd name="connsiteX3" fmla="*/ 2655635 w 2655635"/>
                  <a:gd name="connsiteY3" fmla="*/ 1877853 h 1877853"/>
                  <a:gd name="connsiteX4" fmla="*/ 0 w 2655635"/>
                  <a:gd name="connsiteY4" fmla="*/ 1877853 h 1877853"/>
                  <a:gd name="connsiteX5" fmla="*/ 1877853 w 2655635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3">
                    <a:moveTo>
                      <a:pt x="1877853" y="0"/>
                    </a:moveTo>
                    <a:lnTo>
                      <a:pt x="2039995" y="178401"/>
                    </a:lnTo>
                    <a:cubicBezTo>
                      <a:pt x="2370142" y="578446"/>
                      <a:pt x="2587297" y="1075196"/>
                      <a:pt x="2642604" y="1619793"/>
                    </a:cubicBezTo>
                    <a:lnTo>
                      <a:pt x="2655635" y="1877853"/>
                    </a:lnTo>
                    <a:lnTo>
                      <a:pt x="0" y="1877853"/>
                    </a:lnTo>
                    <a:lnTo>
                      <a:pt x="187785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2700000">
                <a:off x="275013" y="2376797"/>
                <a:ext cx="2655635" cy="1877852"/>
              </a:xfrm>
              <a:custGeom>
                <a:avLst/>
                <a:gdLst>
                  <a:gd name="connsiteX0" fmla="*/ 0 w 2655635"/>
                  <a:gd name="connsiteY0" fmla="*/ 0 h 1877852"/>
                  <a:gd name="connsiteX1" fmla="*/ 2655635 w 2655635"/>
                  <a:gd name="connsiteY1" fmla="*/ 0 h 1877852"/>
                  <a:gd name="connsiteX2" fmla="*/ 777783 w 2655635"/>
                  <a:gd name="connsiteY2" fmla="*/ 1877852 h 1877852"/>
                  <a:gd name="connsiteX3" fmla="*/ 615640 w 2655635"/>
                  <a:gd name="connsiteY3" fmla="*/ 1699450 h 1877852"/>
                  <a:gd name="connsiteX4" fmla="*/ 13031 w 2655635"/>
                  <a:gd name="connsiteY4" fmla="*/ 258058 h 1877852"/>
                  <a:gd name="connsiteX5" fmla="*/ 0 w 2655635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2">
                    <a:moveTo>
                      <a:pt x="0" y="0"/>
                    </a:moveTo>
                    <a:lnTo>
                      <a:pt x="2655635" y="0"/>
                    </a:lnTo>
                    <a:lnTo>
                      <a:pt x="777783" y="1877852"/>
                    </a:lnTo>
                    <a:lnTo>
                      <a:pt x="615640" y="1699450"/>
                    </a:lnTo>
                    <a:cubicBezTo>
                      <a:pt x="285493" y="1299405"/>
                      <a:pt x="68338" y="802655"/>
                      <a:pt x="13031" y="25805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009687"/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2700000">
                <a:off x="2214287" y="4316071"/>
                <a:ext cx="2655634" cy="1877852"/>
              </a:xfrm>
              <a:custGeom>
                <a:avLst/>
                <a:gdLst>
                  <a:gd name="connsiteX0" fmla="*/ 0 w 2655634"/>
                  <a:gd name="connsiteY0" fmla="*/ 0 h 1877852"/>
                  <a:gd name="connsiteX1" fmla="*/ 2655634 w 2655634"/>
                  <a:gd name="connsiteY1" fmla="*/ 0 h 1877852"/>
                  <a:gd name="connsiteX2" fmla="*/ 2642603 w 2655634"/>
                  <a:gd name="connsiteY2" fmla="*/ 258058 h 1877852"/>
                  <a:gd name="connsiteX3" fmla="*/ 2039994 w 2655634"/>
                  <a:gd name="connsiteY3" fmla="*/ 1699450 h 1877852"/>
                  <a:gd name="connsiteX4" fmla="*/ 1877851 w 2655634"/>
                  <a:gd name="connsiteY4" fmla="*/ 1877852 h 1877852"/>
                  <a:gd name="connsiteX5" fmla="*/ 0 w 2655634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4" h="1877852">
                    <a:moveTo>
                      <a:pt x="0" y="0"/>
                    </a:moveTo>
                    <a:lnTo>
                      <a:pt x="2655634" y="0"/>
                    </a:lnTo>
                    <a:lnTo>
                      <a:pt x="2642603" y="258058"/>
                    </a:lnTo>
                    <a:cubicBezTo>
                      <a:pt x="2587296" y="802655"/>
                      <a:pt x="2370141" y="1299405"/>
                      <a:pt x="2039994" y="1699450"/>
                    </a:cubicBezTo>
                    <a:lnTo>
                      <a:pt x="1877851" y="187785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2700000">
                <a:off x="2014686" y="3921277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1882712 w 1882712"/>
                  <a:gd name="connsiteY1" fmla="*/ 1882712 h 2660740"/>
                  <a:gd name="connsiteX2" fmla="*/ 1704310 w 1882712"/>
                  <a:gd name="connsiteY2" fmla="*/ 2044854 h 2660740"/>
                  <a:gd name="connsiteX3" fmla="*/ 262918 w 1882712"/>
                  <a:gd name="connsiteY3" fmla="*/ 2647463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1882712" y="1882712"/>
                    </a:lnTo>
                    <a:lnTo>
                      <a:pt x="1704310" y="2044854"/>
                    </a:lnTo>
                    <a:cubicBezTo>
                      <a:pt x="1304265" y="2375001"/>
                      <a:pt x="807515" y="2592157"/>
                      <a:pt x="262918" y="2647463"/>
                    </a:cubicBez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2700000">
                <a:off x="662985" y="2576347"/>
                <a:ext cx="1872993" cy="2650530"/>
              </a:xfrm>
              <a:custGeom>
                <a:avLst/>
                <a:gdLst>
                  <a:gd name="connsiteX0" fmla="*/ 1872993 w 1872993"/>
                  <a:gd name="connsiteY0" fmla="*/ 0 h 2650530"/>
                  <a:gd name="connsiteX1" fmla="*/ 1872993 w 1872993"/>
                  <a:gd name="connsiteY1" fmla="*/ 2650530 h 2650530"/>
                  <a:gd name="connsiteX2" fmla="*/ 1619793 w 1872993"/>
                  <a:gd name="connsiteY2" fmla="*/ 2637744 h 2650530"/>
                  <a:gd name="connsiteX3" fmla="*/ 178401 w 1872993"/>
                  <a:gd name="connsiteY3" fmla="*/ 2035135 h 2650530"/>
                  <a:gd name="connsiteX4" fmla="*/ 0 w 1872993"/>
                  <a:gd name="connsiteY4" fmla="*/ 1872993 h 2650530"/>
                  <a:gd name="connsiteX5" fmla="*/ 1872993 w 1872993"/>
                  <a:gd name="connsiteY5" fmla="*/ 0 h 265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0">
                    <a:moveTo>
                      <a:pt x="1872993" y="0"/>
                    </a:moveTo>
                    <a:lnTo>
                      <a:pt x="1872993" y="2650530"/>
                    </a:lnTo>
                    <a:lnTo>
                      <a:pt x="1619793" y="2637744"/>
                    </a:lnTo>
                    <a:cubicBezTo>
                      <a:pt x="1075196" y="2582438"/>
                      <a:pt x="578446" y="2365282"/>
                      <a:pt x="178401" y="2035135"/>
                    </a:cubicBezTo>
                    <a:lnTo>
                      <a:pt x="0" y="1872993"/>
                    </a:ln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75" y="2363730"/>
              <a:ext cx="1211239" cy="107891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47" y="1268101"/>
              <a:ext cx="1309711" cy="13097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728" y="1543348"/>
              <a:ext cx="854194" cy="854194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117" y="2357910"/>
              <a:ext cx="934306" cy="1180340"/>
            </a:xfrm>
            <a:prstGeom prst="rect">
              <a:avLst/>
            </a:prstGeom>
          </p:spPr>
        </p:pic>
        <p:pic>
          <p:nvPicPr>
            <p:cNvPr id="32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382" y="3859152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225" y="4766231"/>
              <a:ext cx="1237396" cy="92858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644" y="4761690"/>
              <a:ext cx="1018381" cy="101838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446" y="3731681"/>
              <a:ext cx="1048662" cy="1048662"/>
            </a:xfrm>
            <a:prstGeom prst="rect">
              <a:avLst/>
            </a:prstGeom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43907" y="1114669"/>
            <a:ext cx="376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Raspberry </a:t>
            </a:r>
            <a:r>
              <a:rPr lang="en-US" b="1" dirty="0">
                <a:solidFill>
                  <a:srgbClr val="FFC000"/>
                </a:solidFill>
              </a:rPr>
              <a:t>Pi </a:t>
            </a:r>
            <a:r>
              <a:rPr lang="bg-BG" b="1" dirty="0">
                <a:solidFill>
                  <a:srgbClr val="FFC000"/>
                </a:solidFill>
              </a:rPr>
              <a:t>за</a:t>
            </a:r>
            <a:r>
              <a:rPr lang="en-US" b="1" dirty="0">
                <a:solidFill>
                  <a:srgbClr val="FFC000"/>
                </a:solidFill>
              </a:rPr>
              <a:t> embedded</a:t>
            </a:r>
          </a:p>
          <a:p>
            <a:pPr algn="ctr"/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bg-BG" b="1" dirty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70" y="2862793"/>
            <a:ext cx="1317156" cy="1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07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10800000">
            <a:off x="274217" y="634608"/>
            <a:ext cx="5948206" cy="5948206"/>
            <a:chOff x="274217" y="634608"/>
            <a:chExt cx="5948206" cy="5948206"/>
          </a:xfrm>
        </p:grpSpPr>
        <p:grpSp>
          <p:nvGrpSpPr>
            <p:cNvPr id="27" name="Group 26"/>
            <p:cNvGrpSpPr/>
            <p:nvPr/>
          </p:nvGrpSpPr>
          <p:grpSpPr>
            <a:xfrm>
              <a:off x="274217" y="634608"/>
              <a:ext cx="5948206" cy="5948206"/>
              <a:chOff x="274217" y="634608"/>
              <a:chExt cx="5948206" cy="5948206"/>
            </a:xfrm>
          </p:grpSpPr>
          <p:sp>
            <p:nvSpPr>
              <p:cNvPr id="36" name="Freeform 35"/>
              <p:cNvSpPr/>
              <p:nvPr/>
            </p:nvSpPr>
            <p:spPr>
              <a:xfrm rot="2700000">
                <a:off x="3950697" y="1985266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262918 w 1882712"/>
                  <a:gd name="connsiteY1" fmla="*/ 13276 h 2660740"/>
                  <a:gd name="connsiteX2" fmla="*/ 1704310 w 1882712"/>
                  <a:gd name="connsiteY2" fmla="*/ 615885 h 2660740"/>
                  <a:gd name="connsiteX3" fmla="*/ 1882712 w 1882712"/>
                  <a:gd name="connsiteY3" fmla="*/ 778028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262918" y="13276"/>
                    </a:lnTo>
                    <a:cubicBezTo>
                      <a:pt x="807515" y="68583"/>
                      <a:pt x="1304265" y="285738"/>
                      <a:pt x="1704310" y="615885"/>
                    </a:cubicBezTo>
                    <a:lnTo>
                      <a:pt x="1882712" y="778028"/>
                    </a:ln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2700000">
                <a:off x="2605522" y="633810"/>
                <a:ext cx="1872993" cy="2650532"/>
              </a:xfrm>
              <a:custGeom>
                <a:avLst/>
                <a:gdLst>
                  <a:gd name="connsiteX0" fmla="*/ 1872993 w 1872993"/>
                  <a:gd name="connsiteY0" fmla="*/ 0 h 2650532"/>
                  <a:gd name="connsiteX1" fmla="*/ 1872993 w 1872993"/>
                  <a:gd name="connsiteY1" fmla="*/ 2650532 h 2650532"/>
                  <a:gd name="connsiteX2" fmla="*/ 0 w 1872993"/>
                  <a:gd name="connsiteY2" fmla="*/ 777538 h 2650532"/>
                  <a:gd name="connsiteX3" fmla="*/ 178401 w 1872993"/>
                  <a:gd name="connsiteY3" fmla="*/ 615395 h 2650532"/>
                  <a:gd name="connsiteX4" fmla="*/ 1619793 w 1872993"/>
                  <a:gd name="connsiteY4" fmla="*/ 12786 h 2650532"/>
                  <a:gd name="connsiteX5" fmla="*/ 1872993 w 1872993"/>
                  <a:gd name="connsiteY5" fmla="*/ 0 h 265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2">
                    <a:moveTo>
                      <a:pt x="1872993" y="0"/>
                    </a:moveTo>
                    <a:lnTo>
                      <a:pt x="1872993" y="2650532"/>
                    </a:lnTo>
                    <a:lnTo>
                      <a:pt x="0" y="777538"/>
                    </a:lnTo>
                    <a:lnTo>
                      <a:pt x="178401" y="615395"/>
                    </a:lnTo>
                    <a:cubicBezTo>
                      <a:pt x="578446" y="285248"/>
                      <a:pt x="1075196" y="68093"/>
                      <a:pt x="1619793" y="12786"/>
                    </a:cubicBez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2700000">
                <a:off x="1628310" y="1023499"/>
                <a:ext cx="2655636" cy="1877853"/>
              </a:xfrm>
              <a:custGeom>
                <a:avLst/>
                <a:gdLst>
                  <a:gd name="connsiteX0" fmla="*/ 777783 w 2655636"/>
                  <a:gd name="connsiteY0" fmla="*/ 0 h 1877853"/>
                  <a:gd name="connsiteX1" fmla="*/ 2655636 w 2655636"/>
                  <a:gd name="connsiteY1" fmla="*/ 1877853 h 1877853"/>
                  <a:gd name="connsiteX2" fmla="*/ 0 w 2655636"/>
                  <a:gd name="connsiteY2" fmla="*/ 1877853 h 1877853"/>
                  <a:gd name="connsiteX3" fmla="*/ 13031 w 2655636"/>
                  <a:gd name="connsiteY3" fmla="*/ 1619793 h 1877853"/>
                  <a:gd name="connsiteX4" fmla="*/ 615640 w 2655636"/>
                  <a:gd name="connsiteY4" fmla="*/ 178401 h 1877853"/>
                  <a:gd name="connsiteX5" fmla="*/ 777783 w 2655636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6" h="1877853">
                    <a:moveTo>
                      <a:pt x="777783" y="0"/>
                    </a:moveTo>
                    <a:lnTo>
                      <a:pt x="2655636" y="1877853"/>
                    </a:lnTo>
                    <a:lnTo>
                      <a:pt x="0" y="1877853"/>
                    </a:lnTo>
                    <a:lnTo>
                      <a:pt x="13031" y="1619793"/>
                    </a:lnTo>
                    <a:cubicBezTo>
                      <a:pt x="68338" y="1075196"/>
                      <a:pt x="285493" y="578446"/>
                      <a:pt x="615640" y="178401"/>
                    </a:cubicBezTo>
                    <a:lnTo>
                      <a:pt x="77778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2700000">
                <a:off x="3567584" y="2962773"/>
                <a:ext cx="2655635" cy="1877853"/>
              </a:xfrm>
              <a:custGeom>
                <a:avLst/>
                <a:gdLst>
                  <a:gd name="connsiteX0" fmla="*/ 1877853 w 2655635"/>
                  <a:gd name="connsiteY0" fmla="*/ 0 h 1877853"/>
                  <a:gd name="connsiteX1" fmla="*/ 2039995 w 2655635"/>
                  <a:gd name="connsiteY1" fmla="*/ 178401 h 1877853"/>
                  <a:gd name="connsiteX2" fmla="*/ 2642604 w 2655635"/>
                  <a:gd name="connsiteY2" fmla="*/ 1619793 h 1877853"/>
                  <a:gd name="connsiteX3" fmla="*/ 2655635 w 2655635"/>
                  <a:gd name="connsiteY3" fmla="*/ 1877853 h 1877853"/>
                  <a:gd name="connsiteX4" fmla="*/ 0 w 2655635"/>
                  <a:gd name="connsiteY4" fmla="*/ 1877853 h 1877853"/>
                  <a:gd name="connsiteX5" fmla="*/ 1877853 w 2655635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3">
                    <a:moveTo>
                      <a:pt x="1877853" y="0"/>
                    </a:moveTo>
                    <a:lnTo>
                      <a:pt x="2039995" y="178401"/>
                    </a:lnTo>
                    <a:cubicBezTo>
                      <a:pt x="2370142" y="578446"/>
                      <a:pt x="2587297" y="1075196"/>
                      <a:pt x="2642604" y="1619793"/>
                    </a:cubicBezTo>
                    <a:lnTo>
                      <a:pt x="2655635" y="1877853"/>
                    </a:lnTo>
                    <a:lnTo>
                      <a:pt x="0" y="1877853"/>
                    </a:lnTo>
                    <a:lnTo>
                      <a:pt x="187785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2700000">
                <a:off x="275013" y="2376797"/>
                <a:ext cx="2655635" cy="1877852"/>
              </a:xfrm>
              <a:custGeom>
                <a:avLst/>
                <a:gdLst>
                  <a:gd name="connsiteX0" fmla="*/ 0 w 2655635"/>
                  <a:gd name="connsiteY0" fmla="*/ 0 h 1877852"/>
                  <a:gd name="connsiteX1" fmla="*/ 2655635 w 2655635"/>
                  <a:gd name="connsiteY1" fmla="*/ 0 h 1877852"/>
                  <a:gd name="connsiteX2" fmla="*/ 777783 w 2655635"/>
                  <a:gd name="connsiteY2" fmla="*/ 1877852 h 1877852"/>
                  <a:gd name="connsiteX3" fmla="*/ 615640 w 2655635"/>
                  <a:gd name="connsiteY3" fmla="*/ 1699450 h 1877852"/>
                  <a:gd name="connsiteX4" fmla="*/ 13031 w 2655635"/>
                  <a:gd name="connsiteY4" fmla="*/ 258058 h 1877852"/>
                  <a:gd name="connsiteX5" fmla="*/ 0 w 2655635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2">
                    <a:moveTo>
                      <a:pt x="0" y="0"/>
                    </a:moveTo>
                    <a:lnTo>
                      <a:pt x="2655635" y="0"/>
                    </a:lnTo>
                    <a:lnTo>
                      <a:pt x="777783" y="1877852"/>
                    </a:lnTo>
                    <a:lnTo>
                      <a:pt x="615640" y="1699450"/>
                    </a:lnTo>
                    <a:cubicBezTo>
                      <a:pt x="285493" y="1299405"/>
                      <a:pt x="68338" y="802655"/>
                      <a:pt x="13031" y="25805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2700000">
                <a:off x="2214287" y="4316071"/>
                <a:ext cx="2655634" cy="1877852"/>
              </a:xfrm>
              <a:custGeom>
                <a:avLst/>
                <a:gdLst>
                  <a:gd name="connsiteX0" fmla="*/ 0 w 2655634"/>
                  <a:gd name="connsiteY0" fmla="*/ 0 h 1877852"/>
                  <a:gd name="connsiteX1" fmla="*/ 2655634 w 2655634"/>
                  <a:gd name="connsiteY1" fmla="*/ 0 h 1877852"/>
                  <a:gd name="connsiteX2" fmla="*/ 2642603 w 2655634"/>
                  <a:gd name="connsiteY2" fmla="*/ 258058 h 1877852"/>
                  <a:gd name="connsiteX3" fmla="*/ 2039994 w 2655634"/>
                  <a:gd name="connsiteY3" fmla="*/ 1699450 h 1877852"/>
                  <a:gd name="connsiteX4" fmla="*/ 1877851 w 2655634"/>
                  <a:gd name="connsiteY4" fmla="*/ 1877852 h 1877852"/>
                  <a:gd name="connsiteX5" fmla="*/ 0 w 2655634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4" h="1877852">
                    <a:moveTo>
                      <a:pt x="0" y="0"/>
                    </a:moveTo>
                    <a:lnTo>
                      <a:pt x="2655634" y="0"/>
                    </a:lnTo>
                    <a:lnTo>
                      <a:pt x="2642603" y="258058"/>
                    </a:lnTo>
                    <a:cubicBezTo>
                      <a:pt x="2587296" y="802655"/>
                      <a:pt x="2370141" y="1299405"/>
                      <a:pt x="2039994" y="1699450"/>
                    </a:cubicBezTo>
                    <a:lnTo>
                      <a:pt x="1877851" y="187785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2700000">
                <a:off x="2014686" y="3921277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1882712 w 1882712"/>
                  <a:gd name="connsiteY1" fmla="*/ 1882712 h 2660740"/>
                  <a:gd name="connsiteX2" fmla="*/ 1704310 w 1882712"/>
                  <a:gd name="connsiteY2" fmla="*/ 2044854 h 2660740"/>
                  <a:gd name="connsiteX3" fmla="*/ 262918 w 1882712"/>
                  <a:gd name="connsiteY3" fmla="*/ 2647463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1882712" y="1882712"/>
                    </a:lnTo>
                    <a:lnTo>
                      <a:pt x="1704310" y="2044854"/>
                    </a:lnTo>
                    <a:cubicBezTo>
                      <a:pt x="1304265" y="2375001"/>
                      <a:pt x="807515" y="2592157"/>
                      <a:pt x="262918" y="2647463"/>
                    </a:cubicBez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2700000">
                <a:off x="662985" y="2576347"/>
                <a:ext cx="1872993" cy="2650530"/>
              </a:xfrm>
              <a:custGeom>
                <a:avLst/>
                <a:gdLst>
                  <a:gd name="connsiteX0" fmla="*/ 1872993 w 1872993"/>
                  <a:gd name="connsiteY0" fmla="*/ 0 h 2650530"/>
                  <a:gd name="connsiteX1" fmla="*/ 1872993 w 1872993"/>
                  <a:gd name="connsiteY1" fmla="*/ 2650530 h 2650530"/>
                  <a:gd name="connsiteX2" fmla="*/ 1619793 w 1872993"/>
                  <a:gd name="connsiteY2" fmla="*/ 2637744 h 2650530"/>
                  <a:gd name="connsiteX3" fmla="*/ 178401 w 1872993"/>
                  <a:gd name="connsiteY3" fmla="*/ 2035135 h 2650530"/>
                  <a:gd name="connsiteX4" fmla="*/ 0 w 1872993"/>
                  <a:gd name="connsiteY4" fmla="*/ 1872993 h 2650530"/>
                  <a:gd name="connsiteX5" fmla="*/ 1872993 w 1872993"/>
                  <a:gd name="connsiteY5" fmla="*/ 0 h 265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0">
                    <a:moveTo>
                      <a:pt x="1872993" y="0"/>
                    </a:moveTo>
                    <a:lnTo>
                      <a:pt x="1872993" y="2650530"/>
                    </a:lnTo>
                    <a:lnTo>
                      <a:pt x="1619793" y="2637744"/>
                    </a:lnTo>
                    <a:cubicBezTo>
                      <a:pt x="1075196" y="2582438"/>
                      <a:pt x="578446" y="2365282"/>
                      <a:pt x="178401" y="2035135"/>
                    </a:cubicBezTo>
                    <a:lnTo>
                      <a:pt x="0" y="1872993"/>
                    </a:ln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009687"/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75" y="2363730"/>
              <a:ext cx="1211239" cy="107891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47" y="1268101"/>
              <a:ext cx="1309711" cy="13097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728" y="1543348"/>
              <a:ext cx="854194" cy="854194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117" y="2357910"/>
              <a:ext cx="934306" cy="1180340"/>
            </a:xfrm>
            <a:prstGeom prst="rect">
              <a:avLst/>
            </a:prstGeom>
          </p:spPr>
        </p:pic>
        <p:pic>
          <p:nvPicPr>
            <p:cNvPr id="32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382" y="3859152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225" y="4766231"/>
              <a:ext cx="1237396" cy="92858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644" y="4761690"/>
              <a:ext cx="1018381" cy="101838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446" y="3731681"/>
              <a:ext cx="1048662" cy="1048662"/>
            </a:xfrm>
            <a:prstGeom prst="rect">
              <a:avLst/>
            </a:prstGeom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943907" y="1114669"/>
            <a:ext cx="376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PostgreSQL</a:t>
            </a:r>
            <a:r>
              <a:rPr lang="bg-BG" b="1" dirty="0">
                <a:solidFill>
                  <a:srgbClr val="FFC000"/>
                </a:solidFill>
              </a:rPr>
              <a:t> за</a:t>
            </a:r>
            <a:r>
              <a:rPr lang="en-US" b="1" dirty="0">
                <a:solidFill>
                  <a:srgbClr val="FFC000"/>
                </a:solidFill>
              </a:rPr>
              <a:t> data base</a:t>
            </a:r>
            <a:r>
              <a:rPr lang="bg-BG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70" y="2862793"/>
            <a:ext cx="1317156" cy="1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00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 rot="13500000">
            <a:off x="274217" y="634608"/>
            <a:ext cx="5948206" cy="5948206"/>
            <a:chOff x="274217" y="634608"/>
            <a:chExt cx="5948206" cy="5948206"/>
          </a:xfrm>
        </p:grpSpPr>
        <p:grpSp>
          <p:nvGrpSpPr>
            <p:cNvPr id="28" name="Group 27"/>
            <p:cNvGrpSpPr/>
            <p:nvPr/>
          </p:nvGrpSpPr>
          <p:grpSpPr>
            <a:xfrm>
              <a:off x="274217" y="634608"/>
              <a:ext cx="5948206" cy="5948206"/>
              <a:chOff x="274217" y="634608"/>
              <a:chExt cx="5948206" cy="5948206"/>
            </a:xfrm>
          </p:grpSpPr>
          <p:sp>
            <p:nvSpPr>
              <p:cNvPr id="37" name="Freeform 36"/>
              <p:cNvSpPr/>
              <p:nvPr/>
            </p:nvSpPr>
            <p:spPr>
              <a:xfrm rot="2700000">
                <a:off x="3950697" y="1985266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262918 w 1882712"/>
                  <a:gd name="connsiteY1" fmla="*/ 13276 h 2660740"/>
                  <a:gd name="connsiteX2" fmla="*/ 1704310 w 1882712"/>
                  <a:gd name="connsiteY2" fmla="*/ 615885 h 2660740"/>
                  <a:gd name="connsiteX3" fmla="*/ 1882712 w 1882712"/>
                  <a:gd name="connsiteY3" fmla="*/ 778028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262918" y="13276"/>
                    </a:lnTo>
                    <a:cubicBezTo>
                      <a:pt x="807515" y="68583"/>
                      <a:pt x="1304265" y="285738"/>
                      <a:pt x="1704310" y="615885"/>
                    </a:cubicBezTo>
                    <a:lnTo>
                      <a:pt x="1882712" y="778028"/>
                    </a:ln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2700000">
                <a:off x="2605522" y="633810"/>
                <a:ext cx="1872993" cy="2650532"/>
              </a:xfrm>
              <a:custGeom>
                <a:avLst/>
                <a:gdLst>
                  <a:gd name="connsiteX0" fmla="*/ 1872993 w 1872993"/>
                  <a:gd name="connsiteY0" fmla="*/ 0 h 2650532"/>
                  <a:gd name="connsiteX1" fmla="*/ 1872993 w 1872993"/>
                  <a:gd name="connsiteY1" fmla="*/ 2650532 h 2650532"/>
                  <a:gd name="connsiteX2" fmla="*/ 0 w 1872993"/>
                  <a:gd name="connsiteY2" fmla="*/ 777538 h 2650532"/>
                  <a:gd name="connsiteX3" fmla="*/ 178401 w 1872993"/>
                  <a:gd name="connsiteY3" fmla="*/ 615395 h 2650532"/>
                  <a:gd name="connsiteX4" fmla="*/ 1619793 w 1872993"/>
                  <a:gd name="connsiteY4" fmla="*/ 12786 h 2650532"/>
                  <a:gd name="connsiteX5" fmla="*/ 1872993 w 1872993"/>
                  <a:gd name="connsiteY5" fmla="*/ 0 h 265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2">
                    <a:moveTo>
                      <a:pt x="1872993" y="0"/>
                    </a:moveTo>
                    <a:lnTo>
                      <a:pt x="1872993" y="2650532"/>
                    </a:lnTo>
                    <a:lnTo>
                      <a:pt x="0" y="777538"/>
                    </a:lnTo>
                    <a:lnTo>
                      <a:pt x="178401" y="615395"/>
                    </a:lnTo>
                    <a:cubicBezTo>
                      <a:pt x="578446" y="285248"/>
                      <a:pt x="1075196" y="68093"/>
                      <a:pt x="1619793" y="12786"/>
                    </a:cubicBez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2700000">
                <a:off x="1628310" y="1023499"/>
                <a:ext cx="2655636" cy="1877853"/>
              </a:xfrm>
              <a:custGeom>
                <a:avLst/>
                <a:gdLst>
                  <a:gd name="connsiteX0" fmla="*/ 777783 w 2655636"/>
                  <a:gd name="connsiteY0" fmla="*/ 0 h 1877853"/>
                  <a:gd name="connsiteX1" fmla="*/ 2655636 w 2655636"/>
                  <a:gd name="connsiteY1" fmla="*/ 1877853 h 1877853"/>
                  <a:gd name="connsiteX2" fmla="*/ 0 w 2655636"/>
                  <a:gd name="connsiteY2" fmla="*/ 1877853 h 1877853"/>
                  <a:gd name="connsiteX3" fmla="*/ 13031 w 2655636"/>
                  <a:gd name="connsiteY3" fmla="*/ 1619793 h 1877853"/>
                  <a:gd name="connsiteX4" fmla="*/ 615640 w 2655636"/>
                  <a:gd name="connsiteY4" fmla="*/ 178401 h 1877853"/>
                  <a:gd name="connsiteX5" fmla="*/ 777783 w 2655636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6" h="1877853">
                    <a:moveTo>
                      <a:pt x="777783" y="0"/>
                    </a:moveTo>
                    <a:lnTo>
                      <a:pt x="2655636" y="1877853"/>
                    </a:lnTo>
                    <a:lnTo>
                      <a:pt x="0" y="1877853"/>
                    </a:lnTo>
                    <a:lnTo>
                      <a:pt x="13031" y="1619793"/>
                    </a:lnTo>
                    <a:cubicBezTo>
                      <a:pt x="68338" y="1075196"/>
                      <a:pt x="285493" y="578446"/>
                      <a:pt x="615640" y="178401"/>
                    </a:cubicBezTo>
                    <a:lnTo>
                      <a:pt x="77778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2700000">
                <a:off x="3567584" y="2962773"/>
                <a:ext cx="2655635" cy="1877853"/>
              </a:xfrm>
              <a:custGeom>
                <a:avLst/>
                <a:gdLst>
                  <a:gd name="connsiteX0" fmla="*/ 1877853 w 2655635"/>
                  <a:gd name="connsiteY0" fmla="*/ 0 h 1877853"/>
                  <a:gd name="connsiteX1" fmla="*/ 2039995 w 2655635"/>
                  <a:gd name="connsiteY1" fmla="*/ 178401 h 1877853"/>
                  <a:gd name="connsiteX2" fmla="*/ 2642604 w 2655635"/>
                  <a:gd name="connsiteY2" fmla="*/ 1619793 h 1877853"/>
                  <a:gd name="connsiteX3" fmla="*/ 2655635 w 2655635"/>
                  <a:gd name="connsiteY3" fmla="*/ 1877853 h 1877853"/>
                  <a:gd name="connsiteX4" fmla="*/ 0 w 2655635"/>
                  <a:gd name="connsiteY4" fmla="*/ 1877853 h 1877853"/>
                  <a:gd name="connsiteX5" fmla="*/ 1877853 w 2655635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3">
                    <a:moveTo>
                      <a:pt x="1877853" y="0"/>
                    </a:moveTo>
                    <a:lnTo>
                      <a:pt x="2039995" y="178401"/>
                    </a:lnTo>
                    <a:cubicBezTo>
                      <a:pt x="2370142" y="578446"/>
                      <a:pt x="2587297" y="1075196"/>
                      <a:pt x="2642604" y="1619793"/>
                    </a:cubicBezTo>
                    <a:lnTo>
                      <a:pt x="2655635" y="1877853"/>
                    </a:lnTo>
                    <a:lnTo>
                      <a:pt x="0" y="1877853"/>
                    </a:lnTo>
                    <a:lnTo>
                      <a:pt x="187785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2700000">
                <a:off x="275013" y="2376797"/>
                <a:ext cx="2655635" cy="1877852"/>
              </a:xfrm>
              <a:custGeom>
                <a:avLst/>
                <a:gdLst>
                  <a:gd name="connsiteX0" fmla="*/ 0 w 2655635"/>
                  <a:gd name="connsiteY0" fmla="*/ 0 h 1877852"/>
                  <a:gd name="connsiteX1" fmla="*/ 2655635 w 2655635"/>
                  <a:gd name="connsiteY1" fmla="*/ 0 h 1877852"/>
                  <a:gd name="connsiteX2" fmla="*/ 777783 w 2655635"/>
                  <a:gd name="connsiteY2" fmla="*/ 1877852 h 1877852"/>
                  <a:gd name="connsiteX3" fmla="*/ 615640 w 2655635"/>
                  <a:gd name="connsiteY3" fmla="*/ 1699450 h 1877852"/>
                  <a:gd name="connsiteX4" fmla="*/ 13031 w 2655635"/>
                  <a:gd name="connsiteY4" fmla="*/ 258058 h 1877852"/>
                  <a:gd name="connsiteX5" fmla="*/ 0 w 2655635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2">
                    <a:moveTo>
                      <a:pt x="0" y="0"/>
                    </a:moveTo>
                    <a:lnTo>
                      <a:pt x="2655635" y="0"/>
                    </a:lnTo>
                    <a:lnTo>
                      <a:pt x="777783" y="1877852"/>
                    </a:lnTo>
                    <a:lnTo>
                      <a:pt x="615640" y="1699450"/>
                    </a:lnTo>
                    <a:cubicBezTo>
                      <a:pt x="285493" y="1299405"/>
                      <a:pt x="68338" y="802655"/>
                      <a:pt x="13031" y="25805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2700000">
                <a:off x="2214287" y="4316071"/>
                <a:ext cx="2655634" cy="1877852"/>
              </a:xfrm>
              <a:custGeom>
                <a:avLst/>
                <a:gdLst>
                  <a:gd name="connsiteX0" fmla="*/ 0 w 2655634"/>
                  <a:gd name="connsiteY0" fmla="*/ 0 h 1877852"/>
                  <a:gd name="connsiteX1" fmla="*/ 2655634 w 2655634"/>
                  <a:gd name="connsiteY1" fmla="*/ 0 h 1877852"/>
                  <a:gd name="connsiteX2" fmla="*/ 2642603 w 2655634"/>
                  <a:gd name="connsiteY2" fmla="*/ 258058 h 1877852"/>
                  <a:gd name="connsiteX3" fmla="*/ 2039994 w 2655634"/>
                  <a:gd name="connsiteY3" fmla="*/ 1699450 h 1877852"/>
                  <a:gd name="connsiteX4" fmla="*/ 1877851 w 2655634"/>
                  <a:gd name="connsiteY4" fmla="*/ 1877852 h 1877852"/>
                  <a:gd name="connsiteX5" fmla="*/ 0 w 2655634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4" h="1877852">
                    <a:moveTo>
                      <a:pt x="0" y="0"/>
                    </a:moveTo>
                    <a:lnTo>
                      <a:pt x="2655634" y="0"/>
                    </a:lnTo>
                    <a:lnTo>
                      <a:pt x="2642603" y="258058"/>
                    </a:lnTo>
                    <a:cubicBezTo>
                      <a:pt x="2587296" y="802655"/>
                      <a:pt x="2370141" y="1299405"/>
                      <a:pt x="2039994" y="1699450"/>
                    </a:cubicBezTo>
                    <a:lnTo>
                      <a:pt x="1877851" y="187785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2700000">
                <a:off x="2014686" y="3921277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1882712 w 1882712"/>
                  <a:gd name="connsiteY1" fmla="*/ 1882712 h 2660740"/>
                  <a:gd name="connsiteX2" fmla="*/ 1704310 w 1882712"/>
                  <a:gd name="connsiteY2" fmla="*/ 2044854 h 2660740"/>
                  <a:gd name="connsiteX3" fmla="*/ 262918 w 1882712"/>
                  <a:gd name="connsiteY3" fmla="*/ 2647463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1882712" y="1882712"/>
                    </a:lnTo>
                    <a:lnTo>
                      <a:pt x="1704310" y="2044854"/>
                    </a:lnTo>
                    <a:cubicBezTo>
                      <a:pt x="1304265" y="2375001"/>
                      <a:pt x="807515" y="2592157"/>
                      <a:pt x="262918" y="2647463"/>
                    </a:cubicBez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009687"/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Freeform 43"/>
              <p:cNvSpPr/>
              <p:nvPr/>
            </p:nvSpPr>
            <p:spPr>
              <a:xfrm rot="2700000">
                <a:off x="662985" y="2576347"/>
                <a:ext cx="1872993" cy="2650530"/>
              </a:xfrm>
              <a:custGeom>
                <a:avLst/>
                <a:gdLst>
                  <a:gd name="connsiteX0" fmla="*/ 1872993 w 1872993"/>
                  <a:gd name="connsiteY0" fmla="*/ 0 h 2650530"/>
                  <a:gd name="connsiteX1" fmla="*/ 1872993 w 1872993"/>
                  <a:gd name="connsiteY1" fmla="*/ 2650530 h 2650530"/>
                  <a:gd name="connsiteX2" fmla="*/ 1619793 w 1872993"/>
                  <a:gd name="connsiteY2" fmla="*/ 2637744 h 2650530"/>
                  <a:gd name="connsiteX3" fmla="*/ 178401 w 1872993"/>
                  <a:gd name="connsiteY3" fmla="*/ 2035135 h 2650530"/>
                  <a:gd name="connsiteX4" fmla="*/ 0 w 1872993"/>
                  <a:gd name="connsiteY4" fmla="*/ 1872993 h 2650530"/>
                  <a:gd name="connsiteX5" fmla="*/ 1872993 w 1872993"/>
                  <a:gd name="connsiteY5" fmla="*/ 0 h 265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0">
                    <a:moveTo>
                      <a:pt x="1872993" y="0"/>
                    </a:moveTo>
                    <a:lnTo>
                      <a:pt x="1872993" y="2650530"/>
                    </a:lnTo>
                    <a:lnTo>
                      <a:pt x="1619793" y="2637744"/>
                    </a:lnTo>
                    <a:cubicBezTo>
                      <a:pt x="1075196" y="2582438"/>
                      <a:pt x="578446" y="2365282"/>
                      <a:pt x="178401" y="2035135"/>
                    </a:cubicBezTo>
                    <a:lnTo>
                      <a:pt x="0" y="1872993"/>
                    </a:ln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75" y="2363730"/>
              <a:ext cx="1211239" cy="1078918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47" y="1268101"/>
              <a:ext cx="1309711" cy="1309711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728" y="1543348"/>
              <a:ext cx="854194" cy="854194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117" y="2357910"/>
              <a:ext cx="934306" cy="1180340"/>
            </a:xfrm>
            <a:prstGeom prst="rect">
              <a:avLst/>
            </a:prstGeom>
          </p:spPr>
        </p:pic>
        <p:pic>
          <p:nvPicPr>
            <p:cNvPr id="33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382" y="3859152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225" y="4766231"/>
              <a:ext cx="1237396" cy="928583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644" y="4761690"/>
              <a:ext cx="1018381" cy="1018381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446" y="3731681"/>
              <a:ext cx="1048662" cy="1048662"/>
            </a:xfrm>
            <a:prstGeom prst="rect">
              <a:avLst/>
            </a:prstGeom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21099" y="1125629"/>
            <a:ext cx="376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C000"/>
                </a:solidFill>
              </a:rPr>
              <a:t>Redis</a:t>
            </a:r>
            <a:r>
              <a:rPr lang="bg-BG" b="1" dirty="0" smtClean="0">
                <a:solidFill>
                  <a:srgbClr val="FFC000"/>
                </a:solidFill>
              </a:rPr>
              <a:t> за</a:t>
            </a:r>
            <a:r>
              <a:rPr lang="en-US" b="1" dirty="0" smtClean="0">
                <a:solidFill>
                  <a:srgbClr val="FFC000"/>
                </a:solidFill>
              </a:rPr>
              <a:t> hash </a:t>
            </a:r>
            <a:endParaRPr lang="en-US" b="1" dirty="0">
              <a:solidFill>
                <a:srgbClr val="FFC000"/>
              </a:solidFill>
            </a:endParaRP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70" y="2862793"/>
            <a:ext cx="1317156" cy="1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37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 rot="16200000">
            <a:off x="274217" y="634608"/>
            <a:ext cx="5948206" cy="5948206"/>
            <a:chOff x="274217" y="634608"/>
            <a:chExt cx="5948206" cy="5948206"/>
          </a:xfrm>
        </p:grpSpPr>
        <p:grpSp>
          <p:nvGrpSpPr>
            <p:cNvPr id="27" name="Group 26"/>
            <p:cNvGrpSpPr/>
            <p:nvPr/>
          </p:nvGrpSpPr>
          <p:grpSpPr>
            <a:xfrm>
              <a:off x="274217" y="634608"/>
              <a:ext cx="5948206" cy="5948206"/>
              <a:chOff x="274217" y="634608"/>
              <a:chExt cx="5948206" cy="5948206"/>
            </a:xfrm>
          </p:grpSpPr>
          <p:sp>
            <p:nvSpPr>
              <p:cNvPr id="36" name="Freeform 35"/>
              <p:cNvSpPr/>
              <p:nvPr/>
            </p:nvSpPr>
            <p:spPr>
              <a:xfrm rot="2700000">
                <a:off x="3950697" y="1985266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262918 w 1882712"/>
                  <a:gd name="connsiteY1" fmla="*/ 13276 h 2660740"/>
                  <a:gd name="connsiteX2" fmla="*/ 1704310 w 1882712"/>
                  <a:gd name="connsiteY2" fmla="*/ 615885 h 2660740"/>
                  <a:gd name="connsiteX3" fmla="*/ 1882712 w 1882712"/>
                  <a:gd name="connsiteY3" fmla="*/ 778028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262918" y="13276"/>
                    </a:lnTo>
                    <a:cubicBezTo>
                      <a:pt x="807515" y="68583"/>
                      <a:pt x="1304265" y="285738"/>
                      <a:pt x="1704310" y="615885"/>
                    </a:cubicBezTo>
                    <a:lnTo>
                      <a:pt x="1882712" y="778028"/>
                    </a:ln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7" name="Freeform 36"/>
              <p:cNvSpPr/>
              <p:nvPr/>
            </p:nvSpPr>
            <p:spPr>
              <a:xfrm rot="2700000">
                <a:off x="2605522" y="633810"/>
                <a:ext cx="1872993" cy="2650532"/>
              </a:xfrm>
              <a:custGeom>
                <a:avLst/>
                <a:gdLst>
                  <a:gd name="connsiteX0" fmla="*/ 1872993 w 1872993"/>
                  <a:gd name="connsiteY0" fmla="*/ 0 h 2650532"/>
                  <a:gd name="connsiteX1" fmla="*/ 1872993 w 1872993"/>
                  <a:gd name="connsiteY1" fmla="*/ 2650532 h 2650532"/>
                  <a:gd name="connsiteX2" fmla="*/ 0 w 1872993"/>
                  <a:gd name="connsiteY2" fmla="*/ 777538 h 2650532"/>
                  <a:gd name="connsiteX3" fmla="*/ 178401 w 1872993"/>
                  <a:gd name="connsiteY3" fmla="*/ 615395 h 2650532"/>
                  <a:gd name="connsiteX4" fmla="*/ 1619793 w 1872993"/>
                  <a:gd name="connsiteY4" fmla="*/ 12786 h 2650532"/>
                  <a:gd name="connsiteX5" fmla="*/ 1872993 w 1872993"/>
                  <a:gd name="connsiteY5" fmla="*/ 0 h 265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2">
                    <a:moveTo>
                      <a:pt x="1872993" y="0"/>
                    </a:moveTo>
                    <a:lnTo>
                      <a:pt x="1872993" y="2650532"/>
                    </a:lnTo>
                    <a:lnTo>
                      <a:pt x="0" y="777538"/>
                    </a:lnTo>
                    <a:lnTo>
                      <a:pt x="178401" y="615395"/>
                    </a:lnTo>
                    <a:cubicBezTo>
                      <a:pt x="578446" y="285248"/>
                      <a:pt x="1075196" y="68093"/>
                      <a:pt x="1619793" y="12786"/>
                    </a:cubicBez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8" name="Freeform 37"/>
              <p:cNvSpPr/>
              <p:nvPr/>
            </p:nvSpPr>
            <p:spPr>
              <a:xfrm rot="2700000">
                <a:off x="1628310" y="1023499"/>
                <a:ext cx="2655636" cy="1877853"/>
              </a:xfrm>
              <a:custGeom>
                <a:avLst/>
                <a:gdLst>
                  <a:gd name="connsiteX0" fmla="*/ 777783 w 2655636"/>
                  <a:gd name="connsiteY0" fmla="*/ 0 h 1877853"/>
                  <a:gd name="connsiteX1" fmla="*/ 2655636 w 2655636"/>
                  <a:gd name="connsiteY1" fmla="*/ 1877853 h 1877853"/>
                  <a:gd name="connsiteX2" fmla="*/ 0 w 2655636"/>
                  <a:gd name="connsiteY2" fmla="*/ 1877853 h 1877853"/>
                  <a:gd name="connsiteX3" fmla="*/ 13031 w 2655636"/>
                  <a:gd name="connsiteY3" fmla="*/ 1619793 h 1877853"/>
                  <a:gd name="connsiteX4" fmla="*/ 615640 w 2655636"/>
                  <a:gd name="connsiteY4" fmla="*/ 178401 h 1877853"/>
                  <a:gd name="connsiteX5" fmla="*/ 777783 w 2655636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6" h="1877853">
                    <a:moveTo>
                      <a:pt x="777783" y="0"/>
                    </a:moveTo>
                    <a:lnTo>
                      <a:pt x="2655636" y="1877853"/>
                    </a:lnTo>
                    <a:lnTo>
                      <a:pt x="0" y="1877853"/>
                    </a:lnTo>
                    <a:lnTo>
                      <a:pt x="13031" y="1619793"/>
                    </a:lnTo>
                    <a:cubicBezTo>
                      <a:pt x="68338" y="1075196"/>
                      <a:pt x="285493" y="578446"/>
                      <a:pt x="615640" y="178401"/>
                    </a:cubicBezTo>
                    <a:lnTo>
                      <a:pt x="77778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39" name="Freeform 38"/>
              <p:cNvSpPr/>
              <p:nvPr/>
            </p:nvSpPr>
            <p:spPr>
              <a:xfrm rot="2700000">
                <a:off x="3567584" y="2962773"/>
                <a:ext cx="2655635" cy="1877853"/>
              </a:xfrm>
              <a:custGeom>
                <a:avLst/>
                <a:gdLst>
                  <a:gd name="connsiteX0" fmla="*/ 1877853 w 2655635"/>
                  <a:gd name="connsiteY0" fmla="*/ 0 h 1877853"/>
                  <a:gd name="connsiteX1" fmla="*/ 2039995 w 2655635"/>
                  <a:gd name="connsiteY1" fmla="*/ 178401 h 1877853"/>
                  <a:gd name="connsiteX2" fmla="*/ 2642604 w 2655635"/>
                  <a:gd name="connsiteY2" fmla="*/ 1619793 h 1877853"/>
                  <a:gd name="connsiteX3" fmla="*/ 2655635 w 2655635"/>
                  <a:gd name="connsiteY3" fmla="*/ 1877853 h 1877853"/>
                  <a:gd name="connsiteX4" fmla="*/ 0 w 2655635"/>
                  <a:gd name="connsiteY4" fmla="*/ 1877853 h 1877853"/>
                  <a:gd name="connsiteX5" fmla="*/ 1877853 w 2655635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3">
                    <a:moveTo>
                      <a:pt x="1877853" y="0"/>
                    </a:moveTo>
                    <a:lnTo>
                      <a:pt x="2039995" y="178401"/>
                    </a:lnTo>
                    <a:cubicBezTo>
                      <a:pt x="2370142" y="578446"/>
                      <a:pt x="2587297" y="1075196"/>
                      <a:pt x="2642604" y="1619793"/>
                    </a:cubicBezTo>
                    <a:lnTo>
                      <a:pt x="2655635" y="1877853"/>
                    </a:lnTo>
                    <a:lnTo>
                      <a:pt x="0" y="1877853"/>
                    </a:lnTo>
                    <a:lnTo>
                      <a:pt x="187785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2700000">
                <a:off x="275013" y="2376797"/>
                <a:ext cx="2655635" cy="1877852"/>
              </a:xfrm>
              <a:custGeom>
                <a:avLst/>
                <a:gdLst>
                  <a:gd name="connsiteX0" fmla="*/ 0 w 2655635"/>
                  <a:gd name="connsiteY0" fmla="*/ 0 h 1877852"/>
                  <a:gd name="connsiteX1" fmla="*/ 2655635 w 2655635"/>
                  <a:gd name="connsiteY1" fmla="*/ 0 h 1877852"/>
                  <a:gd name="connsiteX2" fmla="*/ 777783 w 2655635"/>
                  <a:gd name="connsiteY2" fmla="*/ 1877852 h 1877852"/>
                  <a:gd name="connsiteX3" fmla="*/ 615640 w 2655635"/>
                  <a:gd name="connsiteY3" fmla="*/ 1699450 h 1877852"/>
                  <a:gd name="connsiteX4" fmla="*/ 13031 w 2655635"/>
                  <a:gd name="connsiteY4" fmla="*/ 258058 h 1877852"/>
                  <a:gd name="connsiteX5" fmla="*/ 0 w 2655635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2">
                    <a:moveTo>
                      <a:pt x="0" y="0"/>
                    </a:moveTo>
                    <a:lnTo>
                      <a:pt x="2655635" y="0"/>
                    </a:lnTo>
                    <a:lnTo>
                      <a:pt x="777783" y="1877852"/>
                    </a:lnTo>
                    <a:lnTo>
                      <a:pt x="615640" y="1699450"/>
                    </a:lnTo>
                    <a:cubicBezTo>
                      <a:pt x="285493" y="1299405"/>
                      <a:pt x="68338" y="802655"/>
                      <a:pt x="13031" y="25805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1" name="Freeform 40"/>
              <p:cNvSpPr/>
              <p:nvPr/>
            </p:nvSpPr>
            <p:spPr>
              <a:xfrm rot="2700000">
                <a:off x="2214287" y="4316071"/>
                <a:ext cx="2655634" cy="1877852"/>
              </a:xfrm>
              <a:custGeom>
                <a:avLst/>
                <a:gdLst>
                  <a:gd name="connsiteX0" fmla="*/ 0 w 2655634"/>
                  <a:gd name="connsiteY0" fmla="*/ 0 h 1877852"/>
                  <a:gd name="connsiteX1" fmla="*/ 2655634 w 2655634"/>
                  <a:gd name="connsiteY1" fmla="*/ 0 h 1877852"/>
                  <a:gd name="connsiteX2" fmla="*/ 2642603 w 2655634"/>
                  <a:gd name="connsiteY2" fmla="*/ 258058 h 1877852"/>
                  <a:gd name="connsiteX3" fmla="*/ 2039994 w 2655634"/>
                  <a:gd name="connsiteY3" fmla="*/ 1699450 h 1877852"/>
                  <a:gd name="connsiteX4" fmla="*/ 1877851 w 2655634"/>
                  <a:gd name="connsiteY4" fmla="*/ 1877852 h 1877852"/>
                  <a:gd name="connsiteX5" fmla="*/ 0 w 2655634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4" h="1877852">
                    <a:moveTo>
                      <a:pt x="0" y="0"/>
                    </a:moveTo>
                    <a:lnTo>
                      <a:pt x="2655634" y="0"/>
                    </a:lnTo>
                    <a:lnTo>
                      <a:pt x="2642603" y="258058"/>
                    </a:lnTo>
                    <a:cubicBezTo>
                      <a:pt x="2587296" y="802655"/>
                      <a:pt x="2370141" y="1299405"/>
                      <a:pt x="2039994" y="1699450"/>
                    </a:cubicBezTo>
                    <a:lnTo>
                      <a:pt x="1877851" y="187785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009687"/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2" name="Freeform 41"/>
              <p:cNvSpPr/>
              <p:nvPr/>
            </p:nvSpPr>
            <p:spPr>
              <a:xfrm rot="2700000">
                <a:off x="2014686" y="3921277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1882712 w 1882712"/>
                  <a:gd name="connsiteY1" fmla="*/ 1882712 h 2660740"/>
                  <a:gd name="connsiteX2" fmla="*/ 1704310 w 1882712"/>
                  <a:gd name="connsiteY2" fmla="*/ 2044854 h 2660740"/>
                  <a:gd name="connsiteX3" fmla="*/ 262918 w 1882712"/>
                  <a:gd name="connsiteY3" fmla="*/ 2647463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1882712" y="1882712"/>
                    </a:lnTo>
                    <a:lnTo>
                      <a:pt x="1704310" y="2044854"/>
                    </a:lnTo>
                    <a:cubicBezTo>
                      <a:pt x="1304265" y="2375001"/>
                      <a:pt x="807515" y="2592157"/>
                      <a:pt x="262918" y="2647463"/>
                    </a:cubicBez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Freeform 42"/>
              <p:cNvSpPr/>
              <p:nvPr/>
            </p:nvSpPr>
            <p:spPr>
              <a:xfrm rot="2700000">
                <a:off x="662985" y="2576347"/>
                <a:ext cx="1872993" cy="2650530"/>
              </a:xfrm>
              <a:custGeom>
                <a:avLst/>
                <a:gdLst>
                  <a:gd name="connsiteX0" fmla="*/ 1872993 w 1872993"/>
                  <a:gd name="connsiteY0" fmla="*/ 0 h 2650530"/>
                  <a:gd name="connsiteX1" fmla="*/ 1872993 w 1872993"/>
                  <a:gd name="connsiteY1" fmla="*/ 2650530 h 2650530"/>
                  <a:gd name="connsiteX2" fmla="*/ 1619793 w 1872993"/>
                  <a:gd name="connsiteY2" fmla="*/ 2637744 h 2650530"/>
                  <a:gd name="connsiteX3" fmla="*/ 178401 w 1872993"/>
                  <a:gd name="connsiteY3" fmla="*/ 2035135 h 2650530"/>
                  <a:gd name="connsiteX4" fmla="*/ 0 w 1872993"/>
                  <a:gd name="connsiteY4" fmla="*/ 1872993 h 2650530"/>
                  <a:gd name="connsiteX5" fmla="*/ 1872993 w 1872993"/>
                  <a:gd name="connsiteY5" fmla="*/ 0 h 265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0">
                    <a:moveTo>
                      <a:pt x="1872993" y="0"/>
                    </a:moveTo>
                    <a:lnTo>
                      <a:pt x="1872993" y="2650530"/>
                    </a:lnTo>
                    <a:lnTo>
                      <a:pt x="1619793" y="2637744"/>
                    </a:lnTo>
                    <a:cubicBezTo>
                      <a:pt x="1075196" y="2582438"/>
                      <a:pt x="578446" y="2365282"/>
                      <a:pt x="178401" y="2035135"/>
                    </a:cubicBezTo>
                    <a:lnTo>
                      <a:pt x="0" y="1872993"/>
                    </a:ln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75" y="2363730"/>
              <a:ext cx="1211239" cy="1078918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47" y="1268101"/>
              <a:ext cx="1309711" cy="1309711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728" y="1543348"/>
              <a:ext cx="854194" cy="854194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117" y="2357910"/>
              <a:ext cx="934306" cy="1180340"/>
            </a:xfrm>
            <a:prstGeom prst="rect">
              <a:avLst/>
            </a:prstGeom>
          </p:spPr>
        </p:pic>
        <p:pic>
          <p:nvPicPr>
            <p:cNvPr id="32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382" y="3859152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225" y="4766231"/>
              <a:ext cx="1237396" cy="92858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644" y="4761690"/>
              <a:ext cx="1018381" cy="101838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446" y="3731681"/>
              <a:ext cx="1048662" cy="1048662"/>
            </a:xfrm>
            <a:prstGeom prst="rect">
              <a:avLst/>
            </a:prstGeom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21099" y="1125629"/>
            <a:ext cx="376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C000"/>
                </a:solidFill>
              </a:rPr>
              <a:t>Prisma</a:t>
            </a:r>
            <a:r>
              <a:rPr lang="bg-BG" b="1" dirty="0" smtClean="0">
                <a:solidFill>
                  <a:srgbClr val="FFC000"/>
                </a:solidFill>
              </a:rPr>
              <a:t> </a:t>
            </a:r>
            <a:r>
              <a:rPr lang="bg-BG" b="1" dirty="0">
                <a:solidFill>
                  <a:srgbClr val="FFC000"/>
                </a:solidFill>
              </a:rPr>
              <a:t>за </a:t>
            </a:r>
            <a:r>
              <a:rPr lang="en-US" b="1" dirty="0" smtClean="0">
                <a:solidFill>
                  <a:srgbClr val="FFC000"/>
                </a:solidFill>
              </a:rPr>
              <a:t>ORM</a:t>
            </a:r>
            <a:endParaRPr lang="en-US" b="1" dirty="0">
              <a:solidFill>
                <a:srgbClr val="FFC000"/>
              </a:solidFill>
            </a:endParaRPr>
          </a:p>
          <a:p>
            <a:pPr algn="ctr"/>
            <a:r>
              <a:rPr lang="bg-BG" b="1" dirty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70" y="2862793"/>
            <a:ext cx="1317156" cy="1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51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 rot="18900000">
            <a:off x="238431" y="677266"/>
            <a:ext cx="5948206" cy="5948206"/>
            <a:chOff x="274217" y="634608"/>
            <a:chExt cx="5948206" cy="5948206"/>
          </a:xfrm>
        </p:grpSpPr>
        <p:grpSp>
          <p:nvGrpSpPr>
            <p:cNvPr id="46" name="Group 45"/>
            <p:cNvGrpSpPr/>
            <p:nvPr/>
          </p:nvGrpSpPr>
          <p:grpSpPr>
            <a:xfrm>
              <a:off x="274217" y="634608"/>
              <a:ext cx="5948206" cy="5948206"/>
              <a:chOff x="274217" y="634608"/>
              <a:chExt cx="5948206" cy="5948206"/>
            </a:xfrm>
          </p:grpSpPr>
          <p:sp>
            <p:nvSpPr>
              <p:cNvPr id="63" name="Freeform 62"/>
              <p:cNvSpPr/>
              <p:nvPr/>
            </p:nvSpPr>
            <p:spPr>
              <a:xfrm rot="2700000">
                <a:off x="3950697" y="1985266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262918 w 1882712"/>
                  <a:gd name="connsiteY1" fmla="*/ 13276 h 2660740"/>
                  <a:gd name="connsiteX2" fmla="*/ 1704310 w 1882712"/>
                  <a:gd name="connsiteY2" fmla="*/ 615885 h 2660740"/>
                  <a:gd name="connsiteX3" fmla="*/ 1882712 w 1882712"/>
                  <a:gd name="connsiteY3" fmla="*/ 778028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262918" y="13276"/>
                    </a:lnTo>
                    <a:cubicBezTo>
                      <a:pt x="807515" y="68583"/>
                      <a:pt x="1304265" y="285738"/>
                      <a:pt x="1704310" y="615885"/>
                    </a:cubicBezTo>
                    <a:lnTo>
                      <a:pt x="1882712" y="778028"/>
                    </a:ln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68" name="Freeform 67"/>
              <p:cNvSpPr/>
              <p:nvPr/>
            </p:nvSpPr>
            <p:spPr>
              <a:xfrm rot="2700000">
                <a:off x="2605522" y="633810"/>
                <a:ext cx="1872993" cy="2650532"/>
              </a:xfrm>
              <a:custGeom>
                <a:avLst/>
                <a:gdLst>
                  <a:gd name="connsiteX0" fmla="*/ 1872993 w 1872993"/>
                  <a:gd name="connsiteY0" fmla="*/ 0 h 2650532"/>
                  <a:gd name="connsiteX1" fmla="*/ 1872993 w 1872993"/>
                  <a:gd name="connsiteY1" fmla="*/ 2650532 h 2650532"/>
                  <a:gd name="connsiteX2" fmla="*/ 0 w 1872993"/>
                  <a:gd name="connsiteY2" fmla="*/ 777538 h 2650532"/>
                  <a:gd name="connsiteX3" fmla="*/ 178401 w 1872993"/>
                  <a:gd name="connsiteY3" fmla="*/ 615395 h 2650532"/>
                  <a:gd name="connsiteX4" fmla="*/ 1619793 w 1872993"/>
                  <a:gd name="connsiteY4" fmla="*/ 12786 h 2650532"/>
                  <a:gd name="connsiteX5" fmla="*/ 1872993 w 1872993"/>
                  <a:gd name="connsiteY5" fmla="*/ 0 h 265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2">
                    <a:moveTo>
                      <a:pt x="1872993" y="0"/>
                    </a:moveTo>
                    <a:lnTo>
                      <a:pt x="1872993" y="2650532"/>
                    </a:lnTo>
                    <a:lnTo>
                      <a:pt x="0" y="777538"/>
                    </a:lnTo>
                    <a:lnTo>
                      <a:pt x="178401" y="615395"/>
                    </a:lnTo>
                    <a:cubicBezTo>
                      <a:pt x="578446" y="285248"/>
                      <a:pt x="1075196" y="68093"/>
                      <a:pt x="1619793" y="12786"/>
                    </a:cubicBez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0" name="Freeform 69"/>
              <p:cNvSpPr/>
              <p:nvPr/>
            </p:nvSpPr>
            <p:spPr>
              <a:xfrm rot="2700000">
                <a:off x="1628310" y="1023499"/>
                <a:ext cx="2655636" cy="1877853"/>
              </a:xfrm>
              <a:custGeom>
                <a:avLst/>
                <a:gdLst>
                  <a:gd name="connsiteX0" fmla="*/ 777783 w 2655636"/>
                  <a:gd name="connsiteY0" fmla="*/ 0 h 1877853"/>
                  <a:gd name="connsiteX1" fmla="*/ 2655636 w 2655636"/>
                  <a:gd name="connsiteY1" fmla="*/ 1877853 h 1877853"/>
                  <a:gd name="connsiteX2" fmla="*/ 0 w 2655636"/>
                  <a:gd name="connsiteY2" fmla="*/ 1877853 h 1877853"/>
                  <a:gd name="connsiteX3" fmla="*/ 13031 w 2655636"/>
                  <a:gd name="connsiteY3" fmla="*/ 1619793 h 1877853"/>
                  <a:gd name="connsiteX4" fmla="*/ 615640 w 2655636"/>
                  <a:gd name="connsiteY4" fmla="*/ 178401 h 1877853"/>
                  <a:gd name="connsiteX5" fmla="*/ 777783 w 2655636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6" h="1877853">
                    <a:moveTo>
                      <a:pt x="777783" y="0"/>
                    </a:moveTo>
                    <a:lnTo>
                      <a:pt x="2655636" y="1877853"/>
                    </a:lnTo>
                    <a:lnTo>
                      <a:pt x="0" y="1877853"/>
                    </a:lnTo>
                    <a:lnTo>
                      <a:pt x="13031" y="1619793"/>
                    </a:lnTo>
                    <a:cubicBezTo>
                      <a:pt x="68338" y="1075196"/>
                      <a:pt x="285493" y="578446"/>
                      <a:pt x="615640" y="178401"/>
                    </a:cubicBezTo>
                    <a:lnTo>
                      <a:pt x="77778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1" name="Freeform 70"/>
              <p:cNvSpPr/>
              <p:nvPr/>
            </p:nvSpPr>
            <p:spPr>
              <a:xfrm rot="2700000">
                <a:off x="3567584" y="2962773"/>
                <a:ext cx="2655635" cy="1877853"/>
              </a:xfrm>
              <a:custGeom>
                <a:avLst/>
                <a:gdLst>
                  <a:gd name="connsiteX0" fmla="*/ 1877853 w 2655635"/>
                  <a:gd name="connsiteY0" fmla="*/ 0 h 1877853"/>
                  <a:gd name="connsiteX1" fmla="*/ 2039995 w 2655635"/>
                  <a:gd name="connsiteY1" fmla="*/ 178401 h 1877853"/>
                  <a:gd name="connsiteX2" fmla="*/ 2642604 w 2655635"/>
                  <a:gd name="connsiteY2" fmla="*/ 1619793 h 1877853"/>
                  <a:gd name="connsiteX3" fmla="*/ 2655635 w 2655635"/>
                  <a:gd name="connsiteY3" fmla="*/ 1877853 h 1877853"/>
                  <a:gd name="connsiteX4" fmla="*/ 0 w 2655635"/>
                  <a:gd name="connsiteY4" fmla="*/ 1877853 h 1877853"/>
                  <a:gd name="connsiteX5" fmla="*/ 1877853 w 2655635"/>
                  <a:gd name="connsiteY5" fmla="*/ 0 h 1877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3">
                    <a:moveTo>
                      <a:pt x="1877853" y="0"/>
                    </a:moveTo>
                    <a:lnTo>
                      <a:pt x="2039995" y="178401"/>
                    </a:lnTo>
                    <a:cubicBezTo>
                      <a:pt x="2370142" y="578446"/>
                      <a:pt x="2587297" y="1075196"/>
                      <a:pt x="2642604" y="1619793"/>
                    </a:cubicBezTo>
                    <a:lnTo>
                      <a:pt x="2655635" y="1877853"/>
                    </a:lnTo>
                    <a:lnTo>
                      <a:pt x="0" y="1877853"/>
                    </a:lnTo>
                    <a:lnTo>
                      <a:pt x="187785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009384"/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2700000">
                <a:off x="275013" y="2376797"/>
                <a:ext cx="2655635" cy="1877852"/>
              </a:xfrm>
              <a:custGeom>
                <a:avLst/>
                <a:gdLst>
                  <a:gd name="connsiteX0" fmla="*/ 0 w 2655635"/>
                  <a:gd name="connsiteY0" fmla="*/ 0 h 1877852"/>
                  <a:gd name="connsiteX1" fmla="*/ 2655635 w 2655635"/>
                  <a:gd name="connsiteY1" fmla="*/ 0 h 1877852"/>
                  <a:gd name="connsiteX2" fmla="*/ 777783 w 2655635"/>
                  <a:gd name="connsiteY2" fmla="*/ 1877852 h 1877852"/>
                  <a:gd name="connsiteX3" fmla="*/ 615640 w 2655635"/>
                  <a:gd name="connsiteY3" fmla="*/ 1699450 h 1877852"/>
                  <a:gd name="connsiteX4" fmla="*/ 13031 w 2655635"/>
                  <a:gd name="connsiteY4" fmla="*/ 258058 h 1877852"/>
                  <a:gd name="connsiteX5" fmla="*/ 0 w 2655635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5" h="1877852">
                    <a:moveTo>
                      <a:pt x="0" y="0"/>
                    </a:moveTo>
                    <a:lnTo>
                      <a:pt x="2655635" y="0"/>
                    </a:lnTo>
                    <a:lnTo>
                      <a:pt x="777783" y="1877852"/>
                    </a:lnTo>
                    <a:lnTo>
                      <a:pt x="615640" y="1699450"/>
                    </a:lnTo>
                    <a:cubicBezTo>
                      <a:pt x="285493" y="1299405"/>
                      <a:pt x="68338" y="802655"/>
                      <a:pt x="13031" y="258058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75" name="Freeform 74"/>
              <p:cNvSpPr/>
              <p:nvPr/>
            </p:nvSpPr>
            <p:spPr>
              <a:xfrm rot="2700000">
                <a:off x="2214287" y="4316071"/>
                <a:ext cx="2655634" cy="1877852"/>
              </a:xfrm>
              <a:custGeom>
                <a:avLst/>
                <a:gdLst>
                  <a:gd name="connsiteX0" fmla="*/ 0 w 2655634"/>
                  <a:gd name="connsiteY0" fmla="*/ 0 h 1877852"/>
                  <a:gd name="connsiteX1" fmla="*/ 2655634 w 2655634"/>
                  <a:gd name="connsiteY1" fmla="*/ 0 h 1877852"/>
                  <a:gd name="connsiteX2" fmla="*/ 2642603 w 2655634"/>
                  <a:gd name="connsiteY2" fmla="*/ 258058 h 1877852"/>
                  <a:gd name="connsiteX3" fmla="*/ 2039994 w 2655634"/>
                  <a:gd name="connsiteY3" fmla="*/ 1699450 h 1877852"/>
                  <a:gd name="connsiteX4" fmla="*/ 1877851 w 2655634"/>
                  <a:gd name="connsiteY4" fmla="*/ 1877852 h 1877852"/>
                  <a:gd name="connsiteX5" fmla="*/ 0 w 2655634"/>
                  <a:gd name="connsiteY5" fmla="*/ 0 h 187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5634" h="1877852">
                    <a:moveTo>
                      <a:pt x="0" y="0"/>
                    </a:moveTo>
                    <a:lnTo>
                      <a:pt x="2655634" y="0"/>
                    </a:lnTo>
                    <a:lnTo>
                      <a:pt x="2642603" y="258058"/>
                    </a:lnTo>
                    <a:cubicBezTo>
                      <a:pt x="2587296" y="802655"/>
                      <a:pt x="2370141" y="1299405"/>
                      <a:pt x="2039994" y="1699450"/>
                    </a:cubicBezTo>
                    <a:lnTo>
                      <a:pt x="1877851" y="1877852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1" name="Freeform 80"/>
              <p:cNvSpPr/>
              <p:nvPr/>
            </p:nvSpPr>
            <p:spPr>
              <a:xfrm rot="2700000">
                <a:off x="2014686" y="3921277"/>
                <a:ext cx="1882712" cy="2660740"/>
              </a:xfrm>
              <a:custGeom>
                <a:avLst/>
                <a:gdLst>
                  <a:gd name="connsiteX0" fmla="*/ 0 w 1882712"/>
                  <a:gd name="connsiteY0" fmla="*/ 0 h 2660740"/>
                  <a:gd name="connsiteX1" fmla="*/ 1882712 w 1882712"/>
                  <a:gd name="connsiteY1" fmla="*/ 1882712 h 2660740"/>
                  <a:gd name="connsiteX2" fmla="*/ 1704310 w 1882712"/>
                  <a:gd name="connsiteY2" fmla="*/ 2044854 h 2660740"/>
                  <a:gd name="connsiteX3" fmla="*/ 262918 w 1882712"/>
                  <a:gd name="connsiteY3" fmla="*/ 2647463 h 2660740"/>
                  <a:gd name="connsiteX4" fmla="*/ 0 w 1882712"/>
                  <a:gd name="connsiteY4" fmla="*/ 2660740 h 2660740"/>
                  <a:gd name="connsiteX5" fmla="*/ 0 w 1882712"/>
                  <a:gd name="connsiteY5" fmla="*/ 0 h 2660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2712" h="2660740">
                    <a:moveTo>
                      <a:pt x="0" y="0"/>
                    </a:moveTo>
                    <a:lnTo>
                      <a:pt x="1882712" y="1882712"/>
                    </a:lnTo>
                    <a:lnTo>
                      <a:pt x="1704310" y="2044854"/>
                    </a:lnTo>
                    <a:cubicBezTo>
                      <a:pt x="1304265" y="2375001"/>
                      <a:pt x="807515" y="2592157"/>
                      <a:pt x="262918" y="2647463"/>
                    </a:cubicBezTo>
                    <a:lnTo>
                      <a:pt x="0" y="2660740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83" name="Freeform 82"/>
              <p:cNvSpPr/>
              <p:nvPr/>
            </p:nvSpPr>
            <p:spPr>
              <a:xfrm rot="2700000">
                <a:off x="662985" y="2576347"/>
                <a:ext cx="1872993" cy="2650530"/>
              </a:xfrm>
              <a:custGeom>
                <a:avLst/>
                <a:gdLst>
                  <a:gd name="connsiteX0" fmla="*/ 1872993 w 1872993"/>
                  <a:gd name="connsiteY0" fmla="*/ 0 h 2650530"/>
                  <a:gd name="connsiteX1" fmla="*/ 1872993 w 1872993"/>
                  <a:gd name="connsiteY1" fmla="*/ 2650530 h 2650530"/>
                  <a:gd name="connsiteX2" fmla="*/ 1619793 w 1872993"/>
                  <a:gd name="connsiteY2" fmla="*/ 2637744 h 2650530"/>
                  <a:gd name="connsiteX3" fmla="*/ 178401 w 1872993"/>
                  <a:gd name="connsiteY3" fmla="*/ 2035135 h 2650530"/>
                  <a:gd name="connsiteX4" fmla="*/ 0 w 1872993"/>
                  <a:gd name="connsiteY4" fmla="*/ 1872993 h 2650530"/>
                  <a:gd name="connsiteX5" fmla="*/ 1872993 w 1872993"/>
                  <a:gd name="connsiteY5" fmla="*/ 0 h 2650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2993" h="2650530">
                    <a:moveTo>
                      <a:pt x="1872993" y="0"/>
                    </a:moveTo>
                    <a:lnTo>
                      <a:pt x="1872993" y="2650530"/>
                    </a:lnTo>
                    <a:lnTo>
                      <a:pt x="1619793" y="2637744"/>
                    </a:lnTo>
                    <a:cubicBezTo>
                      <a:pt x="1075196" y="2582438"/>
                      <a:pt x="578446" y="2365282"/>
                      <a:pt x="178401" y="2035135"/>
                    </a:cubicBezTo>
                    <a:lnTo>
                      <a:pt x="0" y="1872993"/>
                    </a:lnTo>
                    <a:lnTo>
                      <a:pt x="187299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/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</p:grp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9075" y="2363730"/>
              <a:ext cx="1211239" cy="1078918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9247" y="1268101"/>
              <a:ext cx="1309711" cy="1309711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8728" y="1543348"/>
              <a:ext cx="854194" cy="85419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117" y="2357910"/>
              <a:ext cx="934306" cy="1180340"/>
            </a:xfrm>
            <a:prstGeom prst="rect">
              <a:avLst/>
            </a:prstGeom>
          </p:spPr>
        </p:pic>
        <p:pic>
          <p:nvPicPr>
            <p:cNvPr id="59" name="Picture 1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382" y="3859152"/>
              <a:ext cx="872237" cy="996412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225" y="4766231"/>
              <a:ext cx="1237396" cy="928583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2644" y="4761690"/>
              <a:ext cx="1018381" cy="1018381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446" y="3731681"/>
              <a:ext cx="1048662" cy="1048662"/>
            </a:xfrm>
            <a:prstGeom prst="rect">
              <a:avLst/>
            </a:prstGeom>
          </p:spPr>
        </p:pic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021099" y="1125629"/>
            <a:ext cx="3764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Expo</a:t>
            </a:r>
            <a:r>
              <a:rPr lang="bg-BG" b="1" dirty="0" smtClean="0">
                <a:solidFill>
                  <a:srgbClr val="FFC000"/>
                </a:solidFill>
              </a:rPr>
              <a:t> </a:t>
            </a:r>
            <a:r>
              <a:rPr lang="bg-BG" b="1" dirty="0">
                <a:solidFill>
                  <a:srgbClr val="FFC000"/>
                </a:solidFill>
              </a:rPr>
              <a:t>за </a:t>
            </a:r>
            <a:r>
              <a:rPr lang="en-US" b="1" dirty="0" smtClean="0">
                <a:solidFill>
                  <a:srgbClr val="FFC000"/>
                </a:solidFill>
              </a:rPr>
              <a:t>android development</a:t>
            </a:r>
            <a:r>
              <a:rPr lang="en-US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  <a:p>
            <a:pPr algn="ctr"/>
            <a:r>
              <a:rPr lang="bg-BG" b="1" dirty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endParaRPr lang="bg-BG" b="1" dirty="0">
              <a:solidFill>
                <a:srgbClr val="FFFF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17743" y="956578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70" y="2862793"/>
            <a:ext cx="1317156" cy="1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69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9074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11500" b="1" dirty="0" smtClean="0">
                <a:solidFill>
                  <a:srgbClr val="FFC000"/>
                </a:solidFill>
              </a:rPr>
              <a:t>Други</a:t>
            </a:r>
            <a:br>
              <a:rPr lang="bg-BG" sz="11500" b="1" dirty="0" smtClean="0">
                <a:solidFill>
                  <a:srgbClr val="FFC000"/>
                </a:solidFill>
              </a:rPr>
            </a:br>
            <a:r>
              <a:rPr lang="bg-BG" sz="11500" b="1" dirty="0" smtClean="0">
                <a:solidFill>
                  <a:srgbClr val="FFC000"/>
                </a:solidFill>
              </a:rPr>
              <a:t>Технологии</a:t>
            </a:r>
            <a:endParaRPr lang="bg-BG" sz="11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163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0021" y="2538170"/>
            <a:ext cx="10515600" cy="1325563"/>
          </a:xfrm>
        </p:spPr>
        <p:txBody>
          <a:bodyPr>
            <a:noAutofit/>
          </a:bodyPr>
          <a:lstStyle/>
          <a:p>
            <a:r>
              <a:rPr lang="bg-BG" sz="9600" b="1" dirty="0">
                <a:solidFill>
                  <a:srgbClr val="FFC000"/>
                </a:solidFill>
              </a:rPr>
              <a:t>Процес на работа</a:t>
            </a:r>
          </a:p>
        </p:txBody>
      </p:sp>
    </p:spTree>
    <p:extLst>
      <p:ext uri="{BB962C8B-B14F-4D97-AF65-F5344CB8AC3E}">
        <p14:creationId xmlns:p14="http://schemas.microsoft.com/office/powerpoint/2010/main" val="148461777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4"/>
          <p:cNvSpPr txBox="1">
            <a:spLocks noGrp="1"/>
          </p:cNvSpPr>
          <p:nvPr>
            <p:ph type="title"/>
          </p:nvPr>
        </p:nvSpPr>
        <p:spPr>
          <a:xfrm>
            <a:off x="947033" y="425231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bg-BG" sz="6600" b="1" dirty="0">
                <a:solidFill>
                  <a:srgbClr val="FFC000"/>
                </a:solidFill>
              </a:rPr>
              <a:t>Ден 1</a:t>
            </a:r>
            <a:endParaRPr sz="6600" b="1" dirty="0">
              <a:solidFill>
                <a:srgbClr val="FFC000"/>
              </a:solidFill>
            </a:endParaRPr>
          </a:p>
        </p:txBody>
      </p:sp>
      <p:sp>
        <p:nvSpPr>
          <p:cNvPr id="606" name="Google Shape;606;p24"/>
          <p:cNvSpPr/>
          <p:nvPr/>
        </p:nvSpPr>
        <p:spPr>
          <a:xfrm>
            <a:off x="10838071" y="5626832"/>
            <a:ext cx="374431" cy="362045"/>
          </a:xfrm>
          <a:custGeom>
            <a:avLst/>
            <a:gdLst/>
            <a:ahLst/>
            <a:cxnLst/>
            <a:rect l="l" t="t" r="r" b="b"/>
            <a:pathLst>
              <a:path w="9825" h="9500" extrusionOk="0">
                <a:moveTo>
                  <a:pt x="9825" y="0"/>
                </a:moveTo>
                <a:lnTo>
                  <a:pt x="0" y="2933"/>
                </a:lnTo>
                <a:lnTo>
                  <a:pt x="0" y="9499"/>
                </a:lnTo>
                <a:lnTo>
                  <a:pt x="9825" y="6592"/>
                </a:lnTo>
                <a:lnTo>
                  <a:pt x="982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07" name="Google Shape;607;p24"/>
          <p:cNvGrpSpPr/>
          <p:nvPr/>
        </p:nvGrpSpPr>
        <p:grpSpPr>
          <a:xfrm>
            <a:off x="8741438" y="2023434"/>
            <a:ext cx="2479143" cy="4063212"/>
            <a:chOff x="6556080" y="1517575"/>
            <a:chExt cx="1859358" cy="3047409"/>
          </a:xfrm>
        </p:grpSpPr>
        <p:sp>
          <p:nvSpPr>
            <p:cNvPr id="608" name="Google Shape;608;p24"/>
            <p:cNvSpPr/>
            <p:nvPr/>
          </p:nvSpPr>
          <p:spPr>
            <a:xfrm>
              <a:off x="6794462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rgbClr val="C5CE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6612505" y="1809833"/>
              <a:ext cx="355338" cy="495763"/>
            </a:xfrm>
            <a:custGeom>
              <a:avLst/>
              <a:gdLst/>
              <a:ahLst/>
              <a:cxnLst/>
              <a:rect l="l" t="t" r="r" b="b"/>
              <a:pathLst>
                <a:path w="12432" h="17345" extrusionOk="0">
                  <a:moveTo>
                    <a:pt x="0" y="1"/>
                  </a:moveTo>
                  <a:lnTo>
                    <a:pt x="0" y="13159"/>
                  </a:lnTo>
                  <a:lnTo>
                    <a:pt x="12432" y="17344"/>
                  </a:lnTo>
                  <a:lnTo>
                    <a:pt x="12432" y="4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6703723" y="1517575"/>
              <a:ext cx="1474314" cy="3047409"/>
            </a:xfrm>
            <a:custGeom>
              <a:avLst/>
              <a:gdLst/>
              <a:ahLst/>
              <a:cxnLst/>
              <a:rect l="l" t="t" r="r" b="b"/>
              <a:pathLst>
                <a:path w="51581" h="106618" extrusionOk="0">
                  <a:moveTo>
                    <a:pt x="1" y="0"/>
                  </a:moveTo>
                  <a:lnTo>
                    <a:pt x="1" y="86667"/>
                  </a:lnTo>
                  <a:cubicBezTo>
                    <a:pt x="1" y="97745"/>
                    <a:pt x="8873" y="106617"/>
                    <a:pt x="19926" y="106617"/>
                  </a:cubicBezTo>
                  <a:lnTo>
                    <a:pt x="51580" y="106617"/>
                  </a:lnTo>
                  <a:lnTo>
                    <a:pt x="51580" y="19950"/>
                  </a:lnTo>
                  <a:cubicBezTo>
                    <a:pt x="51580" y="8973"/>
                    <a:pt x="42608" y="0"/>
                    <a:pt x="31530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6612494" y="1809833"/>
              <a:ext cx="1224274" cy="376117"/>
            </a:xfrm>
            <a:custGeom>
              <a:avLst/>
              <a:gdLst/>
              <a:ahLst/>
              <a:cxnLst/>
              <a:rect l="l" t="t" r="r" b="b"/>
              <a:pathLst>
                <a:path w="42833" h="13159" extrusionOk="0">
                  <a:moveTo>
                    <a:pt x="0" y="1"/>
                  </a:moveTo>
                  <a:lnTo>
                    <a:pt x="0" y="13159"/>
                  </a:lnTo>
                  <a:lnTo>
                    <a:pt x="36241" y="13159"/>
                  </a:lnTo>
                  <a:cubicBezTo>
                    <a:pt x="39800" y="13159"/>
                    <a:pt x="42833" y="10226"/>
                    <a:pt x="42833" y="6592"/>
                  </a:cubicBezTo>
                  <a:cubicBezTo>
                    <a:pt x="42833" y="3033"/>
                    <a:pt x="39800" y="1"/>
                    <a:pt x="3624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24"/>
            <p:cNvSpPr/>
            <p:nvPr/>
          </p:nvSpPr>
          <p:spPr>
            <a:xfrm rot="-5400000">
              <a:off x="7811538" y="3804750"/>
              <a:ext cx="288600" cy="919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7548638" y="4157250"/>
              <a:ext cx="214200" cy="214200"/>
            </a:xfrm>
            <a:prstGeom prst="ellipse">
              <a:avLst/>
            </a:prstGeom>
            <a:solidFill>
              <a:srgbClr val="F956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6794462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18" name="Google Shape;618;p24"/>
            <p:cNvGrpSpPr/>
            <p:nvPr/>
          </p:nvGrpSpPr>
          <p:grpSpPr>
            <a:xfrm>
              <a:off x="6556080" y="1802494"/>
              <a:ext cx="1542370" cy="1770061"/>
              <a:chOff x="6556080" y="1802494"/>
              <a:chExt cx="1542370" cy="1770061"/>
            </a:xfrm>
          </p:grpSpPr>
          <p:sp>
            <p:nvSpPr>
              <p:cNvPr id="619" name="Google Shape;619;p24"/>
              <p:cNvSpPr/>
              <p:nvPr/>
            </p:nvSpPr>
            <p:spPr>
              <a:xfrm>
                <a:off x="6556080" y="1802494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 smtClean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Embedded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0" name="Google Shape;620;p24"/>
              <p:cNvSpPr txBox="1"/>
              <p:nvPr/>
            </p:nvSpPr>
            <p:spPr>
              <a:xfrm>
                <a:off x="6796750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21" name="Google Shape;621;p24"/>
          <p:cNvGrpSpPr/>
          <p:nvPr/>
        </p:nvGrpSpPr>
        <p:grpSpPr>
          <a:xfrm>
            <a:off x="584467" y="2023434"/>
            <a:ext cx="2501767" cy="4063212"/>
            <a:chOff x="438350" y="1517575"/>
            <a:chExt cx="1876325" cy="3047409"/>
          </a:xfrm>
        </p:grpSpPr>
        <p:sp>
          <p:nvSpPr>
            <p:cNvPr id="622" name="Google Shape;622;p24"/>
            <p:cNvSpPr/>
            <p:nvPr/>
          </p:nvSpPr>
          <p:spPr>
            <a:xfrm>
              <a:off x="696508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39" y="57344"/>
                  </a:lnTo>
                  <a:lnTo>
                    <a:pt x="45539" y="11178"/>
                  </a:lnTo>
                  <a:cubicBezTo>
                    <a:pt x="45539" y="5013"/>
                    <a:pt x="40527" y="0"/>
                    <a:pt x="34361" y="0"/>
                  </a:cubicBezTo>
                  <a:close/>
                </a:path>
              </a:pathLst>
            </a:custGeom>
            <a:solidFill>
              <a:srgbClr val="33AA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23" name="Google Shape;623;p24"/>
            <p:cNvGrpSpPr/>
            <p:nvPr/>
          </p:nvGrpSpPr>
          <p:grpSpPr>
            <a:xfrm>
              <a:off x="533520" y="1517575"/>
              <a:ext cx="1781155" cy="3047409"/>
              <a:chOff x="533520" y="1517575"/>
              <a:chExt cx="1781155" cy="3047409"/>
            </a:xfrm>
          </p:grpSpPr>
          <p:grpSp>
            <p:nvGrpSpPr>
              <p:cNvPr id="624" name="Google Shape;624;p24"/>
              <p:cNvGrpSpPr/>
              <p:nvPr/>
            </p:nvGrpSpPr>
            <p:grpSpPr>
              <a:xfrm>
                <a:off x="533520" y="1517575"/>
                <a:ext cx="1781155" cy="3047409"/>
                <a:chOff x="533520" y="1517575"/>
                <a:chExt cx="1781155" cy="3047409"/>
              </a:xfrm>
            </p:grpSpPr>
            <p:sp>
              <p:nvSpPr>
                <p:cNvPr id="625" name="Google Shape;625;p24"/>
                <p:cNvSpPr/>
                <p:nvPr/>
              </p:nvSpPr>
              <p:spPr>
                <a:xfrm>
                  <a:off x="2027790" y="4220124"/>
                  <a:ext cx="280823" cy="27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5" h="9500" extrusionOk="0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6" name="Google Shape;626;p24"/>
                <p:cNvSpPr/>
                <p:nvPr/>
              </p:nvSpPr>
              <p:spPr>
                <a:xfrm>
                  <a:off x="534107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7" name="Google Shape;627;p24"/>
                <p:cNvSpPr/>
                <p:nvPr/>
              </p:nvSpPr>
              <p:spPr>
                <a:xfrm>
                  <a:off x="967631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1" y="17344"/>
                      </a:lnTo>
                      <a:lnTo>
                        <a:pt x="12431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8" name="Google Shape;628;p24"/>
                <p:cNvSpPr/>
                <p:nvPr/>
              </p:nvSpPr>
              <p:spPr>
                <a:xfrm>
                  <a:off x="609816" y="1517575"/>
                  <a:ext cx="1474285" cy="3047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80" h="106618" extrusionOk="0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973" y="106617"/>
                        <a:pt x="19951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7" y="0"/>
                        <a:pt x="31655" y="0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9" name="Google Shape;629;p24"/>
                <p:cNvSpPr/>
                <p:nvPr/>
              </p:nvSpPr>
              <p:spPr>
                <a:xfrm>
                  <a:off x="533520" y="1809833"/>
                  <a:ext cx="1223560" cy="37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8" h="13159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75" y="13159"/>
                        <a:pt x="42808" y="10226"/>
                        <a:pt x="42808" y="6592"/>
                      </a:cubicBezTo>
                      <a:cubicBezTo>
                        <a:pt x="42808" y="3033"/>
                        <a:pt x="39875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0" name="Google Shape;630;p24"/>
                <p:cNvSpPr/>
                <p:nvPr/>
              </p:nvSpPr>
              <p:spPr>
                <a:xfrm rot="-5400000">
                  <a:off x="1710775" y="3804750"/>
                  <a:ext cx="288600" cy="919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1447875" y="4157250"/>
                  <a:ext cx="214200" cy="214200"/>
                </a:xfrm>
                <a:prstGeom prst="ellipse">
                  <a:avLst/>
                </a:prstGeom>
                <a:solidFill>
                  <a:srgbClr val="451E7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33" name="Google Shape;633;p24"/>
              <p:cNvSpPr/>
              <p:nvPr/>
            </p:nvSpPr>
            <p:spPr>
              <a:xfrm>
                <a:off x="696508" y="2349988"/>
                <a:ext cx="1301647" cy="1639035"/>
              </a:xfrm>
              <a:custGeom>
                <a:avLst/>
                <a:gdLst/>
                <a:ahLst/>
                <a:cxnLst/>
                <a:rect l="l" t="t" r="r" b="b"/>
                <a:pathLst>
                  <a:path w="45540" h="57344" extrusionOk="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39" y="57344"/>
                    </a:lnTo>
                    <a:lnTo>
                      <a:pt x="45539" y="11178"/>
                    </a:lnTo>
                    <a:cubicBezTo>
                      <a:pt x="45539" y="5013"/>
                      <a:pt x="40527" y="0"/>
                      <a:pt x="34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34" name="Google Shape;634;p24"/>
            <p:cNvGrpSpPr/>
            <p:nvPr/>
          </p:nvGrpSpPr>
          <p:grpSpPr>
            <a:xfrm>
              <a:off x="438350" y="1809825"/>
              <a:ext cx="1589441" cy="1762730"/>
              <a:chOff x="438350" y="1809825"/>
              <a:chExt cx="1589441" cy="1762730"/>
            </a:xfrm>
          </p:grpSpPr>
          <p:sp>
            <p:nvSpPr>
              <p:cNvPr id="635" name="Google Shape;635;p24"/>
              <p:cNvSpPr/>
              <p:nvPr/>
            </p:nvSpPr>
            <p:spPr>
              <a:xfrm>
                <a:off x="438350" y="1809825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 smtClean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Mobile Dev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36" name="Google Shape;636;p24"/>
              <p:cNvSpPr txBox="1"/>
              <p:nvPr/>
            </p:nvSpPr>
            <p:spPr>
              <a:xfrm>
                <a:off x="700749" y="2766455"/>
                <a:ext cx="1327042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37" name="Google Shape;637;p24"/>
          <p:cNvGrpSpPr/>
          <p:nvPr/>
        </p:nvGrpSpPr>
        <p:grpSpPr>
          <a:xfrm>
            <a:off x="4689843" y="2023434"/>
            <a:ext cx="2513223" cy="4063212"/>
            <a:chOff x="2458583" y="1517575"/>
            <a:chExt cx="1884917" cy="3047409"/>
          </a:xfrm>
        </p:grpSpPr>
        <p:sp>
          <p:nvSpPr>
            <p:cNvPr id="638" name="Google Shape;638;p24"/>
            <p:cNvSpPr/>
            <p:nvPr/>
          </p:nvSpPr>
          <p:spPr>
            <a:xfrm>
              <a:off x="2735364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rgbClr val="C5CE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39" name="Google Shape;639;p24"/>
            <p:cNvGrpSpPr/>
            <p:nvPr/>
          </p:nvGrpSpPr>
          <p:grpSpPr>
            <a:xfrm>
              <a:off x="2553396" y="1517575"/>
              <a:ext cx="1790104" cy="3047409"/>
              <a:chOff x="2553396" y="1517575"/>
              <a:chExt cx="1790104" cy="3047409"/>
            </a:xfrm>
          </p:grpSpPr>
          <p:grpSp>
            <p:nvGrpSpPr>
              <p:cNvPr id="640" name="Google Shape;640;p24"/>
              <p:cNvGrpSpPr/>
              <p:nvPr/>
            </p:nvGrpSpPr>
            <p:grpSpPr>
              <a:xfrm>
                <a:off x="2553396" y="1517575"/>
                <a:ext cx="1790104" cy="3047409"/>
                <a:chOff x="2553396" y="1517575"/>
                <a:chExt cx="1790104" cy="3047409"/>
              </a:xfrm>
            </p:grpSpPr>
            <p:sp>
              <p:nvSpPr>
                <p:cNvPr id="641" name="Google Shape;641;p24"/>
                <p:cNvSpPr/>
                <p:nvPr/>
              </p:nvSpPr>
              <p:spPr>
                <a:xfrm>
                  <a:off x="4056615" y="4220124"/>
                  <a:ext cx="280823" cy="27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5" h="9500" extrusionOk="0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2553407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2644625" y="1517575"/>
                  <a:ext cx="1474314" cy="3047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81" h="106618" extrusionOk="0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873" y="106617"/>
                        <a:pt x="19926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8" y="0"/>
                        <a:pt x="31530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4" name="Google Shape;644;p24"/>
                <p:cNvSpPr/>
                <p:nvPr/>
              </p:nvSpPr>
              <p:spPr>
                <a:xfrm>
                  <a:off x="2553396" y="1809833"/>
                  <a:ext cx="1224274" cy="37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" h="13159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00" y="13159"/>
                        <a:pt x="42833" y="10226"/>
                        <a:pt x="42833" y="6592"/>
                      </a:cubicBezTo>
                      <a:cubicBezTo>
                        <a:pt x="42833" y="3033"/>
                        <a:pt x="39800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5" name="Google Shape;645;p24"/>
                <p:cNvSpPr/>
                <p:nvPr/>
              </p:nvSpPr>
              <p:spPr>
                <a:xfrm rot="-5400000">
                  <a:off x="3739600" y="3804750"/>
                  <a:ext cx="288600" cy="919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6" name="Google Shape;646;p24"/>
                <p:cNvSpPr/>
                <p:nvPr/>
              </p:nvSpPr>
              <p:spPr>
                <a:xfrm>
                  <a:off x="3476700" y="4157250"/>
                  <a:ext cx="214200" cy="214200"/>
                </a:xfrm>
                <a:prstGeom prst="ellipse">
                  <a:avLst/>
                </a:prstGeom>
                <a:solidFill>
                  <a:srgbClr val="7B1E7A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48" name="Google Shape;648;p24"/>
              <p:cNvSpPr/>
              <p:nvPr/>
            </p:nvSpPr>
            <p:spPr>
              <a:xfrm>
                <a:off x="2735364" y="2349988"/>
                <a:ext cx="1301647" cy="1639035"/>
              </a:xfrm>
              <a:custGeom>
                <a:avLst/>
                <a:gdLst/>
                <a:ahLst/>
                <a:cxnLst/>
                <a:rect l="l" t="t" r="r" b="b"/>
                <a:pathLst>
                  <a:path w="45540" h="57344" extrusionOk="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40" y="57344"/>
                    </a:lnTo>
                    <a:lnTo>
                      <a:pt x="45540" y="11178"/>
                    </a:lnTo>
                    <a:cubicBezTo>
                      <a:pt x="45540" y="5013"/>
                      <a:pt x="40527" y="0"/>
                      <a:pt x="34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49" name="Google Shape;649;p24"/>
            <p:cNvGrpSpPr/>
            <p:nvPr/>
          </p:nvGrpSpPr>
          <p:grpSpPr>
            <a:xfrm>
              <a:off x="2458583" y="1809825"/>
              <a:ext cx="1580769" cy="1762730"/>
              <a:chOff x="2458583" y="1809825"/>
              <a:chExt cx="1580769" cy="1762730"/>
            </a:xfrm>
          </p:grpSpPr>
          <p:sp>
            <p:nvSpPr>
              <p:cNvPr id="650" name="Google Shape;650;p24"/>
              <p:cNvSpPr/>
              <p:nvPr/>
            </p:nvSpPr>
            <p:spPr>
              <a:xfrm>
                <a:off x="2458583" y="1809825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 smtClean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Server Dev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51" name="Google Shape;651;p24"/>
              <p:cNvSpPr txBox="1"/>
              <p:nvPr/>
            </p:nvSpPr>
            <p:spPr>
              <a:xfrm>
                <a:off x="2737652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95" y="3234323"/>
            <a:ext cx="1808358" cy="1808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2" y="3234323"/>
            <a:ext cx="1942795" cy="1942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93" y="3401475"/>
            <a:ext cx="1608490" cy="160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22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/>
          <p:cNvSpPr/>
          <p:nvPr/>
        </p:nvSpPr>
        <p:spPr>
          <a:xfrm>
            <a:off x="-2044700" y="0"/>
            <a:ext cx="8534400" cy="7683500"/>
          </a:xfrm>
          <a:prstGeom prst="flowChartManualOperati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43025"/>
            <a:ext cx="5156200" cy="1325563"/>
          </a:xfrm>
        </p:spPr>
        <p:txBody>
          <a:bodyPr>
            <a:normAutofit/>
          </a:bodyPr>
          <a:lstStyle/>
          <a:p>
            <a:r>
              <a:rPr lang="bg-BG" sz="6600" b="1" dirty="0">
                <a:solidFill>
                  <a:srgbClr val="FFC000"/>
                </a:solidFill>
              </a:rPr>
              <a:t>Проблемът</a:t>
            </a:r>
          </a:p>
        </p:txBody>
      </p:sp>
      <p:sp>
        <p:nvSpPr>
          <p:cNvPr id="5" name="Isosceles Triangle 4"/>
          <p:cNvSpPr/>
          <p:nvPr/>
        </p:nvSpPr>
        <p:spPr>
          <a:xfrm rot="20617402">
            <a:off x="11097814" y="-2198644"/>
            <a:ext cx="11261374" cy="1009678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4031686" y="2668588"/>
            <a:ext cx="3448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>
                <a:solidFill>
                  <a:srgbClr val="FFC000"/>
                </a:solidFill>
              </a:rPr>
              <a:t>Осигуряване на безопасност и наблюдение на хората в неравностойно положение и спокойствие на техните близки</a:t>
            </a:r>
            <a:endParaRPr lang="bg-BG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5062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-0.43047 0.1104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23" y="5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-0.41576 -0.0773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-3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4"/>
          <p:cNvSpPr txBox="1">
            <a:spLocks noGrp="1"/>
          </p:cNvSpPr>
          <p:nvPr>
            <p:ph type="title"/>
          </p:nvPr>
        </p:nvSpPr>
        <p:spPr>
          <a:xfrm>
            <a:off x="947033" y="425231"/>
            <a:ext cx="10298000" cy="6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bg-BG" sz="6600" b="1" dirty="0">
                <a:solidFill>
                  <a:srgbClr val="FFC000"/>
                </a:solidFill>
              </a:rPr>
              <a:t>Ден </a:t>
            </a:r>
            <a:r>
              <a:rPr lang="en-US" sz="6600" b="1" dirty="0" smtClean="0">
                <a:solidFill>
                  <a:srgbClr val="FFC000"/>
                </a:solidFill>
              </a:rPr>
              <a:t>2</a:t>
            </a:r>
            <a:endParaRPr sz="6600" b="1" dirty="0">
              <a:solidFill>
                <a:srgbClr val="FFC000"/>
              </a:solidFill>
            </a:endParaRPr>
          </a:p>
        </p:txBody>
      </p:sp>
      <p:sp>
        <p:nvSpPr>
          <p:cNvPr id="606" name="Google Shape;606;p24"/>
          <p:cNvSpPr/>
          <p:nvPr/>
        </p:nvSpPr>
        <p:spPr>
          <a:xfrm>
            <a:off x="10838071" y="5626832"/>
            <a:ext cx="374431" cy="362045"/>
          </a:xfrm>
          <a:custGeom>
            <a:avLst/>
            <a:gdLst/>
            <a:ahLst/>
            <a:cxnLst/>
            <a:rect l="l" t="t" r="r" b="b"/>
            <a:pathLst>
              <a:path w="9825" h="9500" extrusionOk="0">
                <a:moveTo>
                  <a:pt x="9825" y="0"/>
                </a:moveTo>
                <a:lnTo>
                  <a:pt x="0" y="2933"/>
                </a:lnTo>
                <a:lnTo>
                  <a:pt x="0" y="9499"/>
                </a:lnTo>
                <a:lnTo>
                  <a:pt x="9825" y="6592"/>
                </a:lnTo>
                <a:lnTo>
                  <a:pt x="9825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607" name="Google Shape;607;p24"/>
          <p:cNvGrpSpPr/>
          <p:nvPr/>
        </p:nvGrpSpPr>
        <p:grpSpPr>
          <a:xfrm>
            <a:off x="8741438" y="2023434"/>
            <a:ext cx="2479143" cy="4063212"/>
            <a:chOff x="6556080" y="1517575"/>
            <a:chExt cx="1859358" cy="3047409"/>
          </a:xfrm>
        </p:grpSpPr>
        <p:sp>
          <p:nvSpPr>
            <p:cNvPr id="608" name="Google Shape;608;p24"/>
            <p:cNvSpPr/>
            <p:nvPr/>
          </p:nvSpPr>
          <p:spPr>
            <a:xfrm>
              <a:off x="6794462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rgbClr val="C5CE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6612505" y="1809833"/>
              <a:ext cx="355338" cy="495763"/>
            </a:xfrm>
            <a:custGeom>
              <a:avLst/>
              <a:gdLst/>
              <a:ahLst/>
              <a:cxnLst/>
              <a:rect l="l" t="t" r="r" b="b"/>
              <a:pathLst>
                <a:path w="12432" h="17345" extrusionOk="0">
                  <a:moveTo>
                    <a:pt x="0" y="1"/>
                  </a:moveTo>
                  <a:lnTo>
                    <a:pt x="0" y="13159"/>
                  </a:lnTo>
                  <a:lnTo>
                    <a:pt x="12432" y="17344"/>
                  </a:lnTo>
                  <a:lnTo>
                    <a:pt x="12432" y="4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6703723" y="1517575"/>
              <a:ext cx="1474314" cy="3047409"/>
            </a:xfrm>
            <a:custGeom>
              <a:avLst/>
              <a:gdLst/>
              <a:ahLst/>
              <a:cxnLst/>
              <a:rect l="l" t="t" r="r" b="b"/>
              <a:pathLst>
                <a:path w="51581" h="106618" extrusionOk="0">
                  <a:moveTo>
                    <a:pt x="1" y="0"/>
                  </a:moveTo>
                  <a:lnTo>
                    <a:pt x="1" y="86667"/>
                  </a:lnTo>
                  <a:cubicBezTo>
                    <a:pt x="1" y="97745"/>
                    <a:pt x="8873" y="106617"/>
                    <a:pt x="19926" y="106617"/>
                  </a:cubicBezTo>
                  <a:lnTo>
                    <a:pt x="51580" y="106617"/>
                  </a:lnTo>
                  <a:lnTo>
                    <a:pt x="51580" y="19950"/>
                  </a:lnTo>
                  <a:cubicBezTo>
                    <a:pt x="51580" y="8973"/>
                    <a:pt x="42608" y="0"/>
                    <a:pt x="31530" y="0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6612494" y="1809833"/>
              <a:ext cx="1224274" cy="376117"/>
            </a:xfrm>
            <a:custGeom>
              <a:avLst/>
              <a:gdLst/>
              <a:ahLst/>
              <a:cxnLst/>
              <a:rect l="l" t="t" r="r" b="b"/>
              <a:pathLst>
                <a:path w="42833" h="13159" extrusionOk="0">
                  <a:moveTo>
                    <a:pt x="0" y="1"/>
                  </a:moveTo>
                  <a:lnTo>
                    <a:pt x="0" y="13159"/>
                  </a:lnTo>
                  <a:lnTo>
                    <a:pt x="36241" y="13159"/>
                  </a:lnTo>
                  <a:cubicBezTo>
                    <a:pt x="39800" y="13159"/>
                    <a:pt x="42833" y="10226"/>
                    <a:pt x="42833" y="6592"/>
                  </a:cubicBezTo>
                  <a:cubicBezTo>
                    <a:pt x="42833" y="3033"/>
                    <a:pt x="39800" y="1"/>
                    <a:pt x="36241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2" name="Google Shape;612;p24"/>
            <p:cNvSpPr/>
            <p:nvPr/>
          </p:nvSpPr>
          <p:spPr>
            <a:xfrm rot="-5400000">
              <a:off x="7811538" y="3804750"/>
              <a:ext cx="288600" cy="919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7548638" y="4157250"/>
              <a:ext cx="214200" cy="214200"/>
            </a:xfrm>
            <a:prstGeom prst="ellipse">
              <a:avLst/>
            </a:prstGeom>
            <a:solidFill>
              <a:srgbClr val="F9564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6794462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18" name="Google Shape;618;p24"/>
            <p:cNvGrpSpPr/>
            <p:nvPr/>
          </p:nvGrpSpPr>
          <p:grpSpPr>
            <a:xfrm>
              <a:off x="6556080" y="1802494"/>
              <a:ext cx="1542370" cy="1770061"/>
              <a:chOff x="6556080" y="1802494"/>
              <a:chExt cx="1542370" cy="1770061"/>
            </a:xfrm>
          </p:grpSpPr>
          <p:sp>
            <p:nvSpPr>
              <p:cNvPr id="619" name="Google Shape;619;p24"/>
              <p:cNvSpPr/>
              <p:nvPr/>
            </p:nvSpPr>
            <p:spPr>
              <a:xfrm>
                <a:off x="6556080" y="1802494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 smtClean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Embedded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20" name="Google Shape;620;p24"/>
              <p:cNvSpPr txBox="1"/>
              <p:nvPr/>
            </p:nvSpPr>
            <p:spPr>
              <a:xfrm>
                <a:off x="6796750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21" name="Google Shape;621;p24"/>
          <p:cNvGrpSpPr/>
          <p:nvPr/>
        </p:nvGrpSpPr>
        <p:grpSpPr>
          <a:xfrm>
            <a:off x="584467" y="2023434"/>
            <a:ext cx="2501767" cy="4063212"/>
            <a:chOff x="438350" y="1517575"/>
            <a:chExt cx="1876325" cy="3047409"/>
          </a:xfrm>
        </p:grpSpPr>
        <p:sp>
          <p:nvSpPr>
            <p:cNvPr id="622" name="Google Shape;622;p24"/>
            <p:cNvSpPr/>
            <p:nvPr/>
          </p:nvSpPr>
          <p:spPr>
            <a:xfrm>
              <a:off x="696508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39" y="57344"/>
                  </a:lnTo>
                  <a:lnTo>
                    <a:pt x="45539" y="11178"/>
                  </a:lnTo>
                  <a:cubicBezTo>
                    <a:pt x="45539" y="5013"/>
                    <a:pt x="40527" y="0"/>
                    <a:pt x="34361" y="0"/>
                  </a:cubicBezTo>
                  <a:close/>
                </a:path>
              </a:pathLst>
            </a:custGeom>
            <a:solidFill>
              <a:srgbClr val="33AA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23" name="Google Shape;623;p24"/>
            <p:cNvGrpSpPr/>
            <p:nvPr/>
          </p:nvGrpSpPr>
          <p:grpSpPr>
            <a:xfrm>
              <a:off x="533520" y="1517575"/>
              <a:ext cx="1781155" cy="3047409"/>
              <a:chOff x="533520" y="1517575"/>
              <a:chExt cx="1781155" cy="3047409"/>
            </a:xfrm>
          </p:grpSpPr>
          <p:grpSp>
            <p:nvGrpSpPr>
              <p:cNvPr id="624" name="Google Shape;624;p24"/>
              <p:cNvGrpSpPr/>
              <p:nvPr/>
            </p:nvGrpSpPr>
            <p:grpSpPr>
              <a:xfrm>
                <a:off x="533520" y="1517575"/>
                <a:ext cx="1781155" cy="3047409"/>
                <a:chOff x="533520" y="1517575"/>
                <a:chExt cx="1781155" cy="3047409"/>
              </a:xfrm>
            </p:grpSpPr>
            <p:sp>
              <p:nvSpPr>
                <p:cNvPr id="625" name="Google Shape;625;p24"/>
                <p:cNvSpPr/>
                <p:nvPr/>
              </p:nvSpPr>
              <p:spPr>
                <a:xfrm>
                  <a:off x="2027790" y="4220124"/>
                  <a:ext cx="280823" cy="27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5" h="9500" extrusionOk="0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6" name="Google Shape;626;p24"/>
                <p:cNvSpPr/>
                <p:nvPr/>
              </p:nvSpPr>
              <p:spPr>
                <a:xfrm>
                  <a:off x="534107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7" name="Google Shape;627;p24"/>
                <p:cNvSpPr/>
                <p:nvPr/>
              </p:nvSpPr>
              <p:spPr>
                <a:xfrm>
                  <a:off x="967631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1" y="17344"/>
                      </a:lnTo>
                      <a:lnTo>
                        <a:pt x="12431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8" name="Google Shape;628;p24"/>
                <p:cNvSpPr/>
                <p:nvPr/>
              </p:nvSpPr>
              <p:spPr>
                <a:xfrm>
                  <a:off x="609816" y="1517575"/>
                  <a:ext cx="1474285" cy="3047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80" h="106618" extrusionOk="0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973" y="106617"/>
                        <a:pt x="19951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7" y="0"/>
                        <a:pt x="31655" y="0"/>
                      </a:cubicBezTo>
                      <a:close/>
                    </a:path>
                  </a:pathLst>
                </a:custGeom>
                <a:solidFill>
                  <a:srgbClr val="451E7B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29" name="Google Shape;629;p24"/>
                <p:cNvSpPr/>
                <p:nvPr/>
              </p:nvSpPr>
              <p:spPr>
                <a:xfrm>
                  <a:off x="533520" y="1809833"/>
                  <a:ext cx="1223560" cy="37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08" h="13159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75" y="13159"/>
                        <a:pt x="42808" y="10226"/>
                        <a:pt x="42808" y="6592"/>
                      </a:cubicBezTo>
                      <a:cubicBezTo>
                        <a:pt x="42808" y="3033"/>
                        <a:pt x="39875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0" name="Google Shape;630;p24"/>
                <p:cNvSpPr/>
                <p:nvPr/>
              </p:nvSpPr>
              <p:spPr>
                <a:xfrm rot="-5400000">
                  <a:off x="1710775" y="3804750"/>
                  <a:ext cx="288600" cy="919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31" name="Google Shape;631;p24"/>
                <p:cNvSpPr/>
                <p:nvPr/>
              </p:nvSpPr>
              <p:spPr>
                <a:xfrm>
                  <a:off x="1447875" y="4157250"/>
                  <a:ext cx="214200" cy="214200"/>
                </a:xfrm>
                <a:prstGeom prst="ellipse">
                  <a:avLst/>
                </a:prstGeom>
                <a:solidFill>
                  <a:srgbClr val="451E7B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33" name="Google Shape;633;p24"/>
              <p:cNvSpPr/>
              <p:nvPr/>
            </p:nvSpPr>
            <p:spPr>
              <a:xfrm>
                <a:off x="696508" y="2349988"/>
                <a:ext cx="1301647" cy="1639035"/>
              </a:xfrm>
              <a:custGeom>
                <a:avLst/>
                <a:gdLst/>
                <a:ahLst/>
                <a:cxnLst/>
                <a:rect l="l" t="t" r="r" b="b"/>
                <a:pathLst>
                  <a:path w="45540" h="57344" extrusionOk="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39" y="57344"/>
                    </a:lnTo>
                    <a:lnTo>
                      <a:pt x="45539" y="11178"/>
                    </a:lnTo>
                    <a:cubicBezTo>
                      <a:pt x="45539" y="5013"/>
                      <a:pt x="40527" y="0"/>
                      <a:pt x="34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34" name="Google Shape;634;p24"/>
            <p:cNvGrpSpPr/>
            <p:nvPr/>
          </p:nvGrpSpPr>
          <p:grpSpPr>
            <a:xfrm>
              <a:off x="438350" y="1809825"/>
              <a:ext cx="1589441" cy="1762730"/>
              <a:chOff x="438350" y="1809825"/>
              <a:chExt cx="1589441" cy="1762730"/>
            </a:xfrm>
          </p:grpSpPr>
          <p:sp>
            <p:nvSpPr>
              <p:cNvPr id="635" name="Google Shape;635;p24"/>
              <p:cNvSpPr/>
              <p:nvPr/>
            </p:nvSpPr>
            <p:spPr>
              <a:xfrm>
                <a:off x="438350" y="1809825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 smtClean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Mobile Dev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36" name="Google Shape;636;p24"/>
              <p:cNvSpPr txBox="1"/>
              <p:nvPr/>
            </p:nvSpPr>
            <p:spPr>
              <a:xfrm>
                <a:off x="700749" y="2766455"/>
                <a:ext cx="1327042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grpSp>
        <p:nvGrpSpPr>
          <p:cNvPr id="637" name="Google Shape;637;p24"/>
          <p:cNvGrpSpPr/>
          <p:nvPr/>
        </p:nvGrpSpPr>
        <p:grpSpPr>
          <a:xfrm>
            <a:off x="4689843" y="2023434"/>
            <a:ext cx="2513223" cy="4063212"/>
            <a:chOff x="2458583" y="1517575"/>
            <a:chExt cx="1884917" cy="3047409"/>
          </a:xfrm>
        </p:grpSpPr>
        <p:sp>
          <p:nvSpPr>
            <p:cNvPr id="638" name="Google Shape;638;p24"/>
            <p:cNvSpPr/>
            <p:nvPr/>
          </p:nvSpPr>
          <p:spPr>
            <a:xfrm>
              <a:off x="2735364" y="2349988"/>
              <a:ext cx="1301647" cy="1639035"/>
            </a:xfrm>
            <a:custGeom>
              <a:avLst/>
              <a:gdLst/>
              <a:ahLst/>
              <a:cxnLst/>
              <a:rect l="l" t="t" r="r" b="b"/>
              <a:pathLst>
                <a:path w="45540" h="57344" extrusionOk="0">
                  <a:moveTo>
                    <a:pt x="0" y="0"/>
                  </a:moveTo>
                  <a:lnTo>
                    <a:pt x="0" y="46166"/>
                  </a:lnTo>
                  <a:cubicBezTo>
                    <a:pt x="0" y="52331"/>
                    <a:pt x="5013" y="57344"/>
                    <a:pt x="11178" y="57344"/>
                  </a:cubicBezTo>
                  <a:lnTo>
                    <a:pt x="45540" y="57344"/>
                  </a:lnTo>
                  <a:lnTo>
                    <a:pt x="45540" y="11178"/>
                  </a:lnTo>
                  <a:cubicBezTo>
                    <a:pt x="45540" y="5013"/>
                    <a:pt x="40527" y="0"/>
                    <a:pt x="34362" y="0"/>
                  </a:cubicBezTo>
                  <a:close/>
                </a:path>
              </a:pathLst>
            </a:custGeom>
            <a:solidFill>
              <a:srgbClr val="C5CE0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639" name="Google Shape;639;p24"/>
            <p:cNvGrpSpPr/>
            <p:nvPr/>
          </p:nvGrpSpPr>
          <p:grpSpPr>
            <a:xfrm>
              <a:off x="2553396" y="1517575"/>
              <a:ext cx="1790104" cy="3047409"/>
              <a:chOff x="2553396" y="1517575"/>
              <a:chExt cx="1790104" cy="3047409"/>
            </a:xfrm>
          </p:grpSpPr>
          <p:grpSp>
            <p:nvGrpSpPr>
              <p:cNvPr id="640" name="Google Shape;640;p24"/>
              <p:cNvGrpSpPr/>
              <p:nvPr/>
            </p:nvGrpSpPr>
            <p:grpSpPr>
              <a:xfrm>
                <a:off x="2553396" y="1517575"/>
                <a:ext cx="1790104" cy="3047409"/>
                <a:chOff x="2553396" y="1517575"/>
                <a:chExt cx="1790104" cy="3047409"/>
              </a:xfrm>
            </p:grpSpPr>
            <p:sp>
              <p:nvSpPr>
                <p:cNvPr id="641" name="Google Shape;641;p24"/>
                <p:cNvSpPr/>
                <p:nvPr/>
              </p:nvSpPr>
              <p:spPr>
                <a:xfrm>
                  <a:off x="4056615" y="4220124"/>
                  <a:ext cx="280823" cy="2715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5" h="9500" extrusionOk="0">
                      <a:moveTo>
                        <a:pt x="9825" y="0"/>
                      </a:moveTo>
                      <a:lnTo>
                        <a:pt x="0" y="2933"/>
                      </a:lnTo>
                      <a:lnTo>
                        <a:pt x="0" y="9499"/>
                      </a:lnTo>
                      <a:lnTo>
                        <a:pt x="9825" y="6592"/>
                      </a:lnTo>
                      <a:lnTo>
                        <a:pt x="9825" y="0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2" name="Google Shape;642;p24"/>
                <p:cNvSpPr/>
                <p:nvPr/>
              </p:nvSpPr>
              <p:spPr>
                <a:xfrm>
                  <a:off x="2553407" y="1809833"/>
                  <a:ext cx="355338" cy="49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2" h="17345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12432" y="17344"/>
                      </a:lnTo>
                      <a:lnTo>
                        <a:pt x="12432" y="418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3" name="Google Shape;643;p24"/>
                <p:cNvSpPr/>
                <p:nvPr/>
              </p:nvSpPr>
              <p:spPr>
                <a:xfrm>
                  <a:off x="2644625" y="1517575"/>
                  <a:ext cx="1474314" cy="3047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81" h="106618" extrusionOk="0">
                      <a:moveTo>
                        <a:pt x="1" y="0"/>
                      </a:moveTo>
                      <a:lnTo>
                        <a:pt x="1" y="86667"/>
                      </a:lnTo>
                      <a:cubicBezTo>
                        <a:pt x="1" y="97745"/>
                        <a:pt x="8873" y="106617"/>
                        <a:pt x="19926" y="106617"/>
                      </a:cubicBezTo>
                      <a:lnTo>
                        <a:pt x="51580" y="106617"/>
                      </a:lnTo>
                      <a:lnTo>
                        <a:pt x="51580" y="19950"/>
                      </a:lnTo>
                      <a:cubicBezTo>
                        <a:pt x="51580" y="8973"/>
                        <a:pt x="42608" y="0"/>
                        <a:pt x="31530" y="0"/>
                      </a:cubicBezTo>
                      <a:close/>
                    </a:path>
                  </a:pathLst>
                </a:custGeom>
                <a:solidFill>
                  <a:srgbClr val="7B1E7A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4" name="Google Shape;644;p24"/>
                <p:cNvSpPr/>
                <p:nvPr/>
              </p:nvSpPr>
              <p:spPr>
                <a:xfrm>
                  <a:off x="2553396" y="1809833"/>
                  <a:ext cx="1224274" cy="376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33" h="13159" extrusionOk="0">
                      <a:moveTo>
                        <a:pt x="0" y="1"/>
                      </a:moveTo>
                      <a:lnTo>
                        <a:pt x="0" y="13159"/>
                      </a:lnTo>
                      <a:lnTo>
                        <a:pt x="36241" y="13159"/>
                      </a:lnTo>
                      <a:cubicBezTo>
                        <a:pt x="39800" y="13159"/>
                        <a:pt x="42833" y="10226"/>
                        <a:pt x="42833" y="6592"/>
                      </a:cubicBezTo>
                      <a:cubicBezTo>
                        <a:pt x="42833" y="3033"/>
                        <a:pt x="39800" y="1"/>
                        <a:pt x="36241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5" name="Google Shape;645;p24"/>
                <p:cNvSpPr/>
                <p:nvPr/>
              </p:nvSpPr>
              <p:spPr>
                <a:xfrm rot="-5400000">
                  <a:off x="3739600" y="3804750"/>
                  <a:ext cx="288600" cy="9192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646" name="Google Shape;646;p24"/>
                <p:cNvSpPr/>
                <p:nvPr/>
              </p:nvSpPr>
              <p:spPr>
                <a:xfrm>
                  <a:off x="3476700" y="4157250"/>
                  <a:ext cx="214200" cy="214200"/>
                </a:xfrm>
                <a:prstGeom prst="ellipse">
                  <a:avLst/>
                </a:prstGeom>
                <a:solidFill>
                  <a:srgbClr val="7B1E7A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648" name="Google Shape;648;p24"/>
              <p:cNvSpPr/>
              <p:nvPr/>
            </p:nvSpPr>
            <p:spPr>
              <a:xfrm>
                <a:off x="2735364" y="2349988"/>
                <a:ext cx="1301647" cy="1639035"/>
              </a:xfrm>
              <a:custGeom>
                <a:avLst/>
                <a:gdLst/>
                <a:ahLst/>
                <a:cxnLst/>
                <a:rect l="l" t="t" r="r" b="b"/>
                <a:pathLst>
                  <a:path w="45540" h="57344" extrusionOk="0">
                    <a:moveTo>
                      <a:pt x="0" y="0"/>
                    </a:moveTo>
                    <a:lnTo>
                      <a:pt x="0" y="46166"/>
                    </a:lnTo>
                    <a:cubicBezTo>
                      <a:pt x="0" y="52331"/>
                      <a:pt x="5013" y="57344"/>
                      <a:pt x="11178" y="57344"/>
                    </a:cubicBezTo>
                    <a:lnTo>
                      <a:pt x="45540" y="57344"/>
                    </a:lnTo>
                    <a:lnTo>
                      <a:pt x="45540" y="11178"/>
                    </a:lnTo>
                    <a:cubicBezTo>
                      <a:pt x="45540" y="5013"/>
                      <a:pt x="40527" y="0"/>
                      <a:pt x="343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649" name="Google Shape;649;p24"/>
            <p:cNvGrpSpPr/>
            <p:nvPr/>
          </p:nvGrpSpPr>
          <p:grpSpPr>
            <a:xfrm>
              <a:off x="2458583" y="1809825"/>
              <a:ext cx="1580769" cy="1762730"/>
              <a:chOff x="2458583" y="1809825"/>
              <a:chExt cx="1580769" cy="1762730"/>
            </a:xfrm>
          </p:grpSpPr>
          <p:sp>
            <p:nvSpPr>
              <p:cNvPr id="650" name="Google Shape;650;p24"/>
              <p:cNvSpPr/>
              <p:nvPr/>
            </p:nvSpPr>
            <p:spPr>
              <a:xfrm>
                <a:off x="2458583" y="1809825"/>
                <a:ext cx="1413900" cy="3762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</a:pPr>
                <a:r>
                  <a:rPr lang="en" sz="2267" dirty="0" smtClean="0">
                    <a:solidFill>
                      <a:schemeClr val="dk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Server Dev</a:t>
                </a:r>
                <a:endParaRPr sz="2267" dirty="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651" name="Google Shape;651;p24"/>
              <p:cNvSpPr txBox="1"/>
              <p:nvPr/>
            </p:nvSpPr>
            <p:spPr>
              <a:xfrm>
                <a:off x="2737652" y="2766455"/>
                <a:ext cx="1301700" cy="80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sz="1600" dirty="0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95" y="3234323"/>
            <a:ext cx="1808358" cy="1808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2" y="3234323"/>
            <a:ext cx="1942795" cy="1942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93" y="3401475"/>
            <a:ext cx="1608490" cy="160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56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6600" b="1" dirty="0">
                <a:solidFill>
                  <a:srgbClr val="FFC000"/>
                </a:solidFill>
              </a:rPr>
              <a:t>Демо</a:t>
            </a:r>
            <a:endParaRPr lang="bg-BG" sz="9600" b="1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1690688"/>
            <a:ext cx="42862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2975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74" y="343610"/>
            <a:ext cx="10515600" cy="1325563"/>
          </a:xfrm>
        </p:spPr>
        <p:txBody>
          <a:bodyPr>
            <a:noAutofit/>
          </a:bodyPr>
          <a:lstStyle/>
          <a:p>
            <a:r>
              <a:rPr lang="bg-BG" sz="6000" b="1" dirty="0">
                <a:solidFill>
                  <a:srgbClr val="FFC000"/>
                </a:solidFill>
              </a:rPr>
              <a:t>Специални благодарности на</a:t>
            </a:r>
            <a:r>
              <a:rPr lang="en-US" sz="6000" b="1" dirty="0">
                <a:solidFill>
                  <a:srgbClr val="FFC000"/>
                </a:solidFill>
              </a:rPr>
              <a:t>:</a:t>
            </a:r>
            <a:endParaRPr lang="bg-BG" sz="6000" b="1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401260"/>
            <a:ext cx="4852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rgbClr val="FFC000"/>
                </a:solidFill>
              </a:rPr>
              <a:t>Нашият </a:t>
            </a:r>
            <a:r>
              <a:rPr lang="bg-BG" sz="2400" b="1" dirty="0" smtClean="0">
                <a:solidFill>
                  <a:srgbClr val="FFC000"/>
                </a:solidFill>
              </a:rPr>
              <a:t>ментор-</a:t>
            </a:r>
            <a:r>
              <a:rPr lang="en-US" sz="2400" b="1" dirty="0" smtClean="0">
                <a:solidFill>
                  <a:srgbClr val="FFC000"/>
                </a:solidFill>
              </a:rPr>
              <a:t> </a:t>
            </a:r>
            <a:r>
              <a:rPr lang="bg-BG" sz="2400" b="1" dirty="0" smtClean="0">
                <a:solidFill>
                  <a:srgbClr val="FFC000"/>
                </a:solidFill>
              </a:rPr>
              <a:t>Михаил Кирилов. </a:t>
            </a:r>
            <a:r>
              <a:rPr lang="bg-BG" sz="2400" b="1" smtClean="0">
                <a:solidFill>
                  <a:srgbClr val="FFC000"/>
                </a:solidFill>
              </a:rPr>
              <a:t>Благодарим </a:t>
            </a:r>
            <a:r>
              <a:rPr lang="bg-BG" sz="2400" b="1" dirty="0">
                <a:solidFill>
                  <a:srgbClr val="FFC000"/>
                </a:solidFill>
              </a:rPr>
              <a:t>за помощта!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859" y="6974114"/>
            <a:ext cx="3905026" cy="390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691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4 0.00695 L 0.08698 -0.6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30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0.30768 -0.7428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-3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7485" cy="5508550"/>
          </a:xfrm>
        </p:spPr>
        <p:txBody>
          <a:bodyPr>
            <a:normAutofit/>
          </a:bodyPr>
          <a:lstStyle/>
          <a:p>
            <a:pPr algn="ctr"/>
            <a:r>
              <a:rPr lang="bg-BG" sz="7200" b="1" dirty="0">
                <a:solidFill>
                  <a:srgbClr val="FFC000"/>
                </a:solidFill>
                <a:latin typeface="+mn-lt"/>
              </a:rPr>
              <a:t>БЛАГОДАРИМ ЗА </a:t>
            </a:r>
            <a:r>
              <a:rPr lang="bg-BG" sz="7200" b="1" dirty="0" smtClean="0">
                <a:solidFill>
                  <a:srgbClr val="FFC000"/>
                </a:solidFill>
                <a:latin typeface="+mn-lt"/>
              </a:rPr>
              <a:t>ВНИМАНИЕТО</a:t>
            </a:r>
            <a:r>
              <a:rPr lang="en-US" sz="7200" b="1" dirty="0" smtClean="0">
                <a:solidFill>
                  <a:srgbClr val="FFC000"/>
                </a:solidFill>
                <a:latin typeface="+mn-lt"/>
              </a:rPr>
              <a:t>!</a:t>
            </a:r>
            <a:endParaRPr lang="bg-BG" sz="7200" b="1" dirty="0">
              <a:solidFill>
                <a:srgbClr val="FFC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7663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/>
          <p:cNvSpPr/>
          <p:nvPr/>
        </p:nvSpPr>
        <p:spPr>
          <a:xfrm>
            <a:off x="-2044701" y="0"/>
            <a:ext cx="9273839" cy="7683500"/>
          </a:xfrm>
          <a:prstGeom prst="flowChartManualOperati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3" y="448180"/>
            <a:ext cx="6879069" cy="1325563"/>
          </a:xfrm>
        </p:spPr>
        <p:txBody>
          <a:bodyPr>
            <a:normAutofit/>
          </a:bodyPr>
          <a:lstStyle/>
          <a:p>
            <a:r>
              <a:rPr lang="bg-BG" sz="6600" b="1" dirty="0">
                <a:solidFill>
                  <a:srgbClr val="FFC000"/>
                </a:solidFill>
              </a:rPr>
              <a:t>Настоящи Решения</a:t>
            </a:r>
          </a:p>
        </p:txBody>
      </p:sp>
      <p:sp>
        <p:nvSpPr>
          <p:cNvPr id="5" name="Isosceles Triangle 4"/>
          <p:cNvSpPr/>
          <p:nvPr/>
        </p:nvSpPr>
        <p:spPr>
          <a:xfrm rot="20617402">
            <a:off x="11097814" y="-2198645"/>
            <a:ext cx="11261374" cy="1009678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4097000" y="2668588"/>
            <a:ext cx="3448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 smtClean="0">
                <a:solidFill>
                  <a:srgbClr val="FFC000"/>
                </a:solidFill>
              </a:rPr>
              <a:t>Използване на специални гривни и тракери, както и видеонаблюдение</a:t>
            </a:r>
          </a:p>
          <a:p>
            <a:pPr algn="ctr"/>
            <a:endParaRPr lang="bg-BG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2894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-0.41576 -0.0773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94" y="-38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43047 0.11042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23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08" y="1512373"/>
            <a:ext cx="5013424" cy="5013424"/>
          </a:xfrm>
          <a:prstGeom prst="rect">
            <a:avLst/>
          </a:prstGeom>
        </p:spPr>
      </p:pic>
      <p:sp>
        <p:nvSpPr>
          <p:cNvPr id="4" name="Flowchart: Manual Operation 3"/>
          <p:cNvSpPr/>
          <p:nvPr/>
        </p:nvSpPr>
        <p:spPr>
          <a:xfrm>
            <a:off x="-2404174" y="0"/>
            <a:ext cx="9273839" cy="7683500"/>
          </a:xfrm>
          <a:prstGeom prst="flowChartManualOperati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61" y="354668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bg-BG" sz="6600" b="1" dirty="0">
                <a:solidFill>
                  <a:srgbClr val="FFC000"/>
                </a:solidFill>
              </a:rPr>
              <a:t>Нашето</a:t>
            </a:r>
            <a:r>
              <a:rPr lang="bg-BG" sz="6600" b="1" dirty="0">
                <a:solidFill>
                  <a:srgbClr val="FFFF00"/>
                </a:solidFill>
              </a:rPr>
              <a:t> </a:t>
            </a:r>
            <a:r>
              <a:rPr lang="bg-BG" sz="6600" b="1" dirty="0">
                <a:solidFill>
                  <a:srgbClr val="FFC000"/>
                </a:solidFill>
              </a:rPr>
              <a:t>Решение</a:t>
            </a:r>
          </a:p>
        </p:txBody>
      </p:sp>
      <p:sp>
        <p:nvSpPr>
          <p:cNvPr id="6" name="Isosceles Triangle 5"/>
          <p:cNvSpPr/>
          <p:nvPr/>
        </p:nvSpPr>
        <p:spPr>
          <a:xfrm rot="20617402">
            <a:off x="11097814" y="-2198645"/>
            <a:ext cx="11261374" cy="10096788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14097000" y="2668588"/>
            <a:ext cx="3932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rgbClr val="FFC000"/>
                </a:solidFill>
              </a:rPr>
              <a:t>Представяме ви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</a:rPr>
              <a:t>Fall Guard-</a:t>
            </a:r>
            <a:r>
              <a:rPr lang="bg-BG" sz="2400" b="1" dirty="0" smtClean="0">
                <a:solidFill>
                  <a:srgbClr val="FFC000"/>
                </a:solidFill>
              </a:rPr>
              <a:t> умна гривна със съпътстващо мобилно приложение, която </a:t>
            </a:r>
            <a:r>
              <a:rPr lang="bg-BG" sz="2400" b="1" dirty="0">
                <a:solidFill>
                  <a:srgbClr val="FFC000"/>
                </a:solidFill>
              </a:rPr>
              <a:t>следи и записва </a:t>
            </a:r>
            <a:r>
              <a:rPr lang="bg-BG" sz="2400" b="1" dirty="0" smtClean="0">
                <a:solidFill>
                  <a:srgbClr val="FFC000"/>
                </a:solidFill>
              </a:rPr>
              <a:t>дали носещият я човек е паднал или е излязъл извън безопасен за него обсег</a:t>
            </a:r>
            <a:endParaRPr lang="bg-BG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608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7.40741E-7 L -0.46589 -0.0821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94" y="-412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-0.4836 0.07708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8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b="1" dirty="0">
                <a:solidFill>
                  <a:srgbClr val="FFC000"/>
                </a:solidFill>
              </a:rPr>
              <a:t>Как Работи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79037" y="1027906"/>
            <a:ext cx="32102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b="1" dirty="0">
                <a:solidFill>
                  <a:srgbClr val="FFC000"/>
                </a:solidFill>
              </a:rPr>
              <a:t>Жироскопичен и акселерометричен сензор който на </a:t>
            </a:r>
            <a:r>
              <a:rPr lang="bg-BG" sz="2800" b="1" dirty="0" smtClean="0">
                <a:solidFill>
                  <a:srgbClr val="FFC000"/>
                </a:solidFill>
              </a:rPr>
              <a:t>всяка секунда отчита </a:t>
            </a:r>
            <a:r>
              <a:rPr lang="bg-BG" sz="2800" b="1" dirty="0">
                <a:solidFill>
                  <a:srgbClr val="FFC000"/>
                </a:solidFill>
              </a:rPr>
              <a:t>данни и ги изпраща на</a:t>
            </a:r>
          </a:p>
        </p:txBody>
      </p:sp>
      <p:sp>
        <p:nvSpPr>
          <p:cNvPr id="6" name="Down Arrow 5"/>
          <p:cNvSpPr/>
          <p:nvPr/>
        </p:nvSpPr>
        <p:spPr>
          <a:xfrm>
            <a:off x="5739585" y="3831870"/>
            <a:ext cx="712829" cy="3657600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TextBox 6"/>
          <p:cNvSpPr txBox="1"/>
          <p:nvPr/>
        </p:nvSpPr>
        <p:spPr>
          <a:xfrm>
            <a:off x="838200" y="1690688"/>
            <a:ext cx="32102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GPS </a:t>
            </a:r>
            <a:r>
              <a:rPr lang="bg-BG" sz="2800" b="1" dirty="0" smtClean="0">
                <a:solidFill>
                  <a:srgbClr val="FFC000"/>
                </a:solidFill>
              </a:rPr>
              <a:t>модул</a:t>
            </a:r>
            <a:r>
              <a:rPr lang="bg-BG" sz="2800" b="1" dirty="0" smtClean="0">
                <a:solidFill>
                  <a:srgbClr val="FFC000"/>
                </a:solidFill>
              </a:rPr>
              <a:t> </a:t>
            </a:r>
            <a:r>
              <a:rPr lang="bg-BG" sz="2800" b="1" dirty="0">
                <a:solidFill>
                  <a:srgbClr val="FFC000"/>
                </a:solidFill>
              </a:rPr>
              <a:t>който на </a:t>
            </a:r>
            <a:r>
              <a:rPr lang="bg-BG" sz="2800" b="1" dirty="0" smtClean="0">
                <a:solidFill>
                  <a:srgbClr val="FFC000"/>
                </a:solidFill>
              </a:rPr>
              <a:t>всяка секунда отчита </a:t>
            </a:r>
            <a:r>
              <a:rPr lang="bg-BG" sz="2800" b="1" dirty="0">
                <a:solidFill>
                  <a:srgbClr val="FFC000"/>
                </a:solidFill>
              </a:rPr>
              <a:t>данни и ги изпраща на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00" y="3705562"/>
            <a:ext cx="2022334" cy="1342724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5400000">
            <a:off x="7211341" y="2569890"/>
            <a:ext cx="712829" cy="3656342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95" y="3499051"/>
            <a:ext cx="2258870" cy="21616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928964" y="4041180"/>
            <a:ext cx="3475021" cy="7132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54772" y="3705562"/>
            <a:ext cx="95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UART</a:t>
            </a:r>
            <a:endParaRPr lang="bg-BG" sz="2400" b="1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7480" y="3705562"/>
            <a:ext cx="95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I2C</a:t>
            </a:r>
            <a:endParaRPr lang="bg-BG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7368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5"/>
          <p:cNvSpPr/>
          <p:nvPr/>
        </p:nvSpPr>
        <p:spPr>
          <a:xfrm>
            <a:off x="5738266" y="-500231"/>
            <a:ext cx="712829" cy="3361765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6222" y="2850776"/>
            <a:ext cx="31842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Raspberry Pi </a:t>
            </a:r>
            <a:r>
              <a:rPr lang="en-US" sz="2800" b="1" dirty="0" smtClean="0">
                <a:solidFill>
                  <a:srgbClr val="FFC000"/>
                </a:solidFill>
              </a:rPr>
              <a:t>5-</a:t>
            </a:r>
            <a:r>
              <a:rPr lang="bg-BG" sz="2800" b="1" dirty="0" smtClean="0">
                <a:solidFill>
                  <a:srgbClr val="FFC000"/>
                </a:solidFill>
              </a:rPr>
              <a:t>ка,ко</a:t>
            </a:r>
            <a:r>
              <a:rPr lang="bg-BG" sz="2800" b="1" dirty="0" smtClean="0">
                <a:solidFill>
                  <a:srgbClr val="FFC000"/>
                </a:solidFill>
              </a:rPr>
              <a:t>ето обработва грубите данни, получава чисти и ги праща към</a:t>
            </a:r>
            <a:endParaRPr lang="bg-BG" sz="2800" b="1" dirty="0">
              <a:solidFill>
                <a:srgbClr val="FFC0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5732673" y="5097545"/>
            <a:ext cx="712829" cy="393887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803" y="2411672"/>
            <a:ext cx="3808154" cy="28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6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0797" y="2819847"/>
            <a:ext cx="2775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C000"/>
                </a:solidFill>
              </a:rPr>
              <a:t>Web Socket Server</a:t>
            </a:r>
            <a:r>
              <a:rPr lang="bg-BG" sz="2800" b="1" dirty="0">
                <a:solidFill>
                  <a:srgbClr val="FFC000"/>
                </a:solidFill>
              </a:rPr>
              <a:t> </a:t>
            </a:r>
            <a:r>
              <a:rPr lang="ru-RU" sz="2800" b="1" dirty="0">
                <a:solidFill>
                  <a:srgbClr val="FFC000"/>
                </a:solidFill>
              </a:rPr>
              <a:t> и от там всички свързани клиенти се събват обработват</a:t>
            </a:r>
            <a:endParaRPr lang="bg-BG" sz="2800" b="1" dirty="0">
              <a:solidFill>
                <a:srgbClr val="FFC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732673" y="-75303"/>
            <a:ext cx="712829" cy="144690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FFC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793" y="1460500"/>
            <a:ext cx="4105469" cy="43392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74596" y="-1200279"/>
            <a:ext cx="12335069" cy="40018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/>
          <p:cNvSpPr/>
          <p:nvPr/>
        </p:nvSpPr>
        <p:spPr>
          <a:xfrm>
            <a:off x="-4049924" y="-364038"/>
            <a:ext cx="3771900" cy="78105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/>
          <p:cNvSpPr/>
          <p:nvPr/>
        </p:nvSpPr>
        <p:spPr>
          <a:xfrm>
            <a:off x="12724275" y="-1066800"/>
            <a:ext cx="3073400" cy="85344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82340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0.00234 0.173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86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1 0.01296 L -0.29362 0.012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3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29687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9074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bg-BG" sz="11500" b="1" dirty="0" smtClean="0">
                <a:solidFill>
                  <a:srgbClr val="FFC000"/>
                </a:solidFill>
              </a:rPr>
              <a:t>Основни</a:t>
            </a:r>
            <a:br>
              <a:rPr lang="bg-BG" sz="11500" b="1" dirty="0" smtClean="0">
                <a:solidFill>
                  <a:srgbClr val="FFC000"/>
                </a:solidFill>
              </a:rPr>
            </a:br>
            <a:r>
              <a:rPr lang="bg-BG" sz="11500" b="1" dirty="0" smtClean="0">
                <a:solidFill>
                  <a:srgbClr val="FFC000"/>
                </a:solidFill>
              </a:rPr>
              <a:t>Технологии</a:t>
            </a:r>
            <a:endParaRPr lang="bg-BG" sz="11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88703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74217" y="634608"/>
            <a:ext cx="5948206" cy="5948206"/>
            <a:chOff x="274217" y="634608"/>
            <a:chExt cx="5948206" cy="5948206"/>
          </a:xfrm>
        </p:grpSpPr>
        <p:sp>
          <p:nvSpPr>
            <p:cNvPr id="51" name="Freeform 50"/>
            <p:cNvSpPr/>
            <p:nvPr/>
          </p:nvSpPr>
          <p:spPr>
            <a:xfrm rot="2700000">
              <a:off x="3950697" y="1985266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262918 w 1882712"/>
                <a:gd name="connsiteY1" fmla="*/ 13276 h 2660740"/>
                <a:gd name="connsiteX2" fmla="*/ 1704310 w 1882712"/>
                <a:gd name="connsiteY2" fmla="*/ 615885 h 2660740"/>
                <a:gd name="connsiteX3" fmla="*/ 1882712 w 1882712"/>
                <a:gd name="connsiteY3" fmla="*/ 778028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262918" y="13276"/>
                  </a:lnTo>
                  <a:cubicBezTo>
                    <a:pt x="807515" y="68583"/>
                    <a:pt x="1304265" y="285738"/>
                    <a:pt x="1704310" y="615885"/>
                  </a:cubicBezTo>
                  <a:lnTo>
                    <a:pt x="1882712" y="778028"/>
                  </a:ln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00FFCC"/>
                </a:gs>
                <a:gs pos="76000">
                  <a:srgbClr val="008080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2" name="Freeform 51"/>
            <p:cNvSpPr/>
            <p:nvPr/>
          </p:nvSpPr>
          <p:spPr>
            <a:xfrm rot="2700000">
              <a:off x="2605522" y="633810"/>
              <a:ext cx="1872993" cy="2650532"/>
            </a:xfrm>
            <a:custGeom>
              <a:avLst/>
              <a:gdLst>
                <a:gd name="connsiteX0" fmla="*/ 1872993 w 1872993"/>
                <a:gd name="connsiteY0" fmla="*/ 0 h 2650532"/>
                <a:gd name="connsiteX1" fmla="*/ 1872993 w 1872993"/>
                <a:gd name="connsiteY1" fmla="*/ 2650532 h 2650532"/>
                <a:gd name="connsiteX2" fmla="*/ 0 w 1872993"/>
                <a:gd name="connsiteY2" fmla="*/ 777538 h 2650532"/>
                <a:gd name="connsiteX3" fmla="*/ 178401 w 1872993"/>
                <a:gd name="connsiteY3" fmla="*/ 615395 h 2650532"/>
                <a:gd name="connsiteX4" fmla="*/ 1619793 w 1872993"/>
                <a:gd name="connsiteY4" fmla="*/ 12786 h 2650532"/>
                <a:gd name="connsiteX5" fmla="*/ 1872993 w 1872993"/>
                <a:gd name="connsiteY5" fmla="*/ 0 h 26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2">
                  <a:moveTo>
                    <a:pt x="1872993" y="0"/>
                  </a:moveTo>
                  <a:lnTo>
                    <a:pt x="1872993" y="2650532"/>
                  </a:lnTo>
                  <a:lnTo>
                    <a:pt x="0" y="777538"/>
                  </a:lnTo>
                  <a:lnTo>
                    <a:pt x="178401" y="615395"/>
                  </a:lnTo>
                  <a:cubicBezTo>
                    <a:pt x="578446" y="285248"/>
                    <a:pt x="1075196" y="68093"/>
                    <a:pt x="1619793" y="12786"/>
                  </a:cubicBez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3" name="Freeform 52"/>
            <p:cNvSpPr/>
            <p:nvPr/>
          </p:nvSpPr>
          <p:spPr>
            <a:xfrm rot="2700000">
              <a:off x="1628310" y="1023499"/>
              <a:ext cx="2655636" cy="1877853"/>
            </a:xfrm>
            <a:custGeom>
              <a:avLst/>
              <a:gdLst>
                <a:gd name="connsiteX0" fmla="*/ 777783 w 2655636"/>
                <a:gd name="connsiteY0" fmla="*/ 0 h 1877853"/>
                <a:gd name="connsiteX1" fmla="*/ 2655636 w 2655636"/>
                <a:gd name="connsiteY1" fmla="*/ 1877853 h 1877853"/>
                <a:gd name="connsiteX2" fmla="*/ 0 w 2655636"/>
                <a:gd name="connsiteY2" fmla="*/ 1877853 h 1877853"/>
                <a:gd name="connsiteX3" fmla="*/ 13031 w 2655636"/>
                <a:gd name="connsiteY3" fmla="*/ 1619793 h 1877853"/>
                <a:gd name="connsiteX4" fmla="*/ 615640 w 2655636"/>
                <a:gd name="connsiteY4" fmla="*/ 178401 h 1877853"/>
                <a:gd name="connsiteX5" fmla="*/ 777783 w 2655636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6" h="1877853">
                  <a:moveTo>
                    <a:pt x="777783" y="0"/>
                  </a:moveTo>
                  <a:lnTo>
                    <a:pt x="2655636" y="1877853"/>
                  </a:lnTo>
                  <a:lnTo>
                    <a:pt x="0" y="1877853"/>
                  </a:lnTo>
                  <a:lnTo>
                    <a:pt x="13031" y="1619793"/>
                  </a:lnTo>
                  <a:cubicBezTo>
                    <a:pt x="68338" y="1075196"/>
                    <a:pt x="285493" y="578446"/>
                    <a:pt x="615640" y="178401"/>
                  </a:cubicBezTo>
                  <a:lnTo>
                    <a:pt x="77778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4" name="Freeform 53"/>
            <p:cNvSpPr/>
            <p:nvPr/>
          </p:nvSpPr>
          <p:spPr>
            <a:xfrm rot="2700000">
              <a:off x="3567584" y="2962773"/>
              <a:ext cx="2655635" cy="1877853"/>
            </a:xfrm>
            <a:custGeom>
              <a:avLst/>
              <a:gdLst>
                <a:gd name="connsiteX0" fmla="*/ 1877853 w 2655635"/>
                <a:gd name="connsiteY0" fmla="*/ 0 h 1877853"/>
                <a:gd name="connsiteX1" fmla="*/ 2039995 w 2655635"/>
                <a:gd name="connsiteY1" fmla="*/ 178401 h 1877853"/>
                <a:gd name="connsiteX2" fmla="*/ 2642604 w 2655635"/>
                <a:gd name="connsiteY2" fmla="*/ 1619793 h 1877853"/>
                <a:gd name="connsiteX3" fmla="*/ 2655635 w 2655635"/>
                <a:gd name="connsiteY3" fmla="*/ 1877853 h 1877853"/>
                <a:gd name="connsiteX4" fmla="*/ 0 w 2655635"/>
                <a:gd name="connsiteY4" fmla="*/ 1877853 h 1877853"/>
                <a:gd name="connsiteX5" fmla="*/ 1877853 w 2655635"/>
                <a:gd name="connsiteY5" fmla="*/ 0 h 187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3">
                  <a:moveTo>
                    <a:pt x="1877853" y="0"/>
                  </a:moveTo>
                  <a:lnTo>
                    <a:pt x="2039995" y="178401"/>
                  </a:lnTo>
                  <a:cubicBezTo>
                    <a:pt x="2370142" y="578446"/>
                    <a:pt x="2587297" y="1075196"/>
                    <a:pt x="2642604" y="1619793"/>
                  </a:cubicBezTo>
                  <a:lnTo>
                    <a:pt x="2655635" y="1877853"/>
                  </a:lnTo>
                  <a:lnTo>
                    <a:pt x="0" y="1877853"/>
                  </a:lnTo>
                  <a:lnTo>
                    <a:pt x="187785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5" name="Freeform 54"/>
            <p:cNvSpPr/>
            <p:nvPr/>
          </p:nvSpPr>
          <p:spPr>
            <a:xfrm rot="2700000">
              <a:off x="275013" y="2376797"/>
              <a:ext cx="2655635" cy="1877852"/>
            </a:xfrm>
            <a:custGeom>
              <a:avLst/>
              <a:gdLst>
                <a:gd name="connsiteX0" fmla="*/ 0 w 2655635"/>
                <a:gd name="connsiteY0" fmla="*/ 0 h 1877852"/>
                <a:gd name="connsiteX1" fmla="*/ 2655635 w 2655635"/>
                <a:gd name="connsiteY1" fmla="*/ 0 h 1877852"/>
                <a:gd name="connsiteX2" fmla="*/ 777783 w 2655635"/>
                <a:gd name="connsiteY2" fmla="*/ 1877852 h 1877852"/>
                <a:gd name="connsiteX3" fmla="*/ 615640 w 2655635"/>
                <a:gd name="connsiteY3" fmla="*/ 1699450 h 1877852"/>
                <a:gd name="connsiteX4" fmla="*/ 13031 w 2655635"/>
                <a:gd name="connsiteY4" fmla="*/ 258058 h 1877852"/>
                <a:gd name="connsiteX5" fmla="*/ 0 w 2655635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5" h="1877852">
                  <a:moveTo>
                    <a:pt x="0" y="0"/>
                  </a:moveTo>
                  <a:lnTo>
                    <a:pt x="2655635" y="0"/>
                  </a:lnTo>
                  <a:lnTo>
                    <a:pt x="777783" y="1877852"/>
                  </a:lnTo>
                  <a:lnTo>
                    <a:pt x="615640" y="1699450"/>
                  </a:lnTo>
                  <a:cubicBezTo>
                    <a:pt x="285493" y="1299405"/>
                    <a:pt x="68338" y="802655"/>
                    <a:pt x="13031" y="258058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6" name="Freeform 55"/>
            <p:cNvSpPr/>
            <p:nvPr/>
          </p:nvSpPr>
          <p:spPr>
            <a:xfrm rot="2700000">
              <a:off x="2214287" y="4316071"/>
              <a:ext cx="2655634" cy="1877852"/>
            </a:xfrm>
            <a:custGeom>
              <a:avLst/>
              <a:gdLst>
                <a:gd name="connsiteX0" fmla="*/ 0 w 2655634"/>
                <a:gd name="connsiteY0" fmla="*/ 0 h 1877852"/>
                <a:gd name="connsiteX1" fmla="*/ 2655634 w 2655634"/>
                <a:gd name="connsiteY1" fmla="*/ 0 h 1877852"/>
                <a:gd name="connsiteX2" fmla="*/ 2642603 w 2655634"/>
                <a:gd name="connsiteY2" fmla="*/ 258058 h 1877852"/>
                <a:gd name="connsiteX3" fmla="*/ 2039994 w 2655634"/>
                <a:gd name="connsiteY3" fmla="*/ 1699450 h 1877852"/>
                <a:gd name="connsiteX4" fmla="*/ 1877851 w 2655634"/>
                <a:gd name="connsiteY4" fmla="*/ 1877852 h 1877852"/>
                <a:gd name="connsiteX5" fmla="*/ 0 w 2655634"/>
                <a:gd name="connsiteY5" fmla="*/ 0 h 1877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634" h="1877852">
                  <a:moveTo>
                    <a:pt x="0" y="0"/>
                  </a:moveTo>
                  <a:lnTo>
                    <a:pt x="2655634" y="0"/>
                  </a:lnTo>
                  <a:lnTo>
                    <a:pt x="2642603" y="258058"/>
                  </a:lnTo>
                  <a:cubicBezTo>
                    <a:pt x="2587296" y="802655"/>
                    <a:pt x="2370141" y="1299405"/>
                    <a:pt x="2039994" y="1699450"/>
                  </a:cubicBezTo>
                  <a:lnTo>
                    <a:pt x="1877851" y="187785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7" name="Freeform 56"/>
            <p:cNvSpPr/>
            <p:nvPr/>
          </p:nvSpPr>
          <p:spPr>
            <a:xfrm rot="2700000">
              <a:off x="2014686" y="3921277"/>
              <a:ext cx="1882712" cy="2660740"/>
            </a:xfrm>
            <a:custGeom>
              <a:avLst/>
              <a:gdLst>
                <a:gd name="connsiteX0" fmla="*/ 0 w 1882712"/>
                <a:gd name="connsiteY0" fmla="*/ 0 h 2660740"/>
                <a:gd name="connsiteX1" fmla="*/ 1882712 w 1882712"/>
                <a:gd name="connsiteY1" fmla="*/ 1882712 h 2660740"/>
                <a:gd name="connsiteX2" fmla="*/ 1704310 w 1882712"/>
                <a:gd name="connsiteY2" fmla="*/ 2044854 h 2660740"/>
                <a:gd name="connsiteX3" fmla="*/ 262918 w 1882712"/>
                <a:gd name="connsiteY3" fmla="*/ 2647463 h 2660740"/>
                <a:gd name="connsiteX4" fmla="*/ 0 w 1882712"/>
                <a:gd name="connsiteY4" fmla="*/ 2660740 h 2660740"/>
                <a:gd name="connsiteX5" fmla="*/ 0 w 1882712"/>
                <a:gd name="connsiteY5" fmla="*/ 0 h 26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2712" h="2660740">
                  <a:moveTo>
                    <a:pt x="0" y="0"/>
                  </a:moveTo>
                  <a:lnTo>
                    <a:pt x="1882712" y="1882712"/>
                  </a:lnTo>
                  <a:lnTo>
                    <a:pt x="1704310" y="2044854"/>
                  </a:lnTo>
                  <a:cubicBezTo>
                    <a:pt x="1304265" y="2375001"/>
                    <a:pt x="807515" y="2592157"/>
                    <a:pt x="262918" y="2647463"/>
                  </a:cubicBezTo>
                  <a:lnTo>
                    <a:pt x="0" y="266074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8" name="Freeform 57"/>
            <p:cNvSpPr/>
            <p:nvPr/>
          </p:nvSpPr>
          <p:spPr>
            <a:xfrm rot="2700000">
              <a:off x="662985" y="2576347"/>
              <a:ext cx="1872993" cy="2650530"/>
            </a:xfrm>
            <a:custGeom>
              <a:avLst/>
              <a:gdLst>
                <a:gd name="connsiteX0" fmla="*/ 1872993 w 1872993"/>
                <a:gd name="connsiteY0" fmla="*/ 0 h 2650530"/>
                <a:gd name="connsiteX1" fmla="*/ 1872993 w 1872993"/>
                <a:gd name="connsiteY1" fmla="*/ 2650530 h 2650530"/>
                <a:gd name="connsiteX2" fmla="*/ 1619793 w 1872993"/>
                <a:gd name="connsiteY2" fmla="*/ 2637744 h 2650530"/>
                <a:gd name="connsiteX3" fmla="*/ 178401 w 1872993"/>
                <a:gd name="connsiteY3" fmla="*/ 2035135 h 2650530"/>
                <a:gd name="connsiteX4" fmla="*/ 0 w 1872993"/>
                <a:gd name="connsiteY4" fmla="*/ 1872993 h 2650530"/>
                <a:gd name="connsiteX5" fmla="*/ 1872993 w 1872993"/>
                <a:gd name="connsiteY5" fmla="*/ 0 h 26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2993" h="2650530">
                  <a:moveTo>
                    <a:pt x="1872993" y="0"/>
                  </a:moveTo>
                  <a:lnTo>
                    <a:pt x="1872993" y="2650530"/>
                  </a:lnTo>
                  <a:lnTo>
                    <a:pt x="1619793" y="2637744"/>
                  </a:lnTo>
                  <a:cubicBezTo>
                    <a:pt x="1075196" y="2582438"/>
                    <a:pt x="578446" y="2365282"/>
                    <a:pt x="178401" y="2035135"/>
                  </a:cubicBezTo>
                  <a:lnTo>
                    <a:pt x="0" y="1872993"/>
                  </a:lnTo>
                  <a:lnTo>
                    <a:pt x="187299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chemeClr val="tx1">
                    <a:lumMod val="65000"/>
                    <a:lumOff val="35000"/>
                  </a:schemeClr>
                </a:gs>
                <a:gs pos="100000">
                  <a:schemeClr val="tx1"/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sp>
        <p:nvSpPr>
          <p:cNvPr id="78" name="Oval 77"/>
          <p:cNvSpPr/>
          <p:nvPr/>
        </p:nvSpPr>
        <p:spPr>
          <a:xfrm>
            <a:off x="2622552" y="2921344"/>
            <a:ext cx="1260000" cy="1260000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01600" sx="103000" sy="103000" algn="ctr" rotWithShape="0">
              <a:prstClr val="black">
                <a:alpha val="7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bg-BG" dirty="0"/>
          </a:p>
        </p:txBody>
      </p:sp>
      <p:sp>
        <p:nvSpPr>
          <p:cNvPr id="80" name="Oval 79"/>
          <p:cNvSpPr/>
          <p:nvPr/>
        </p:nvSpPr>
        <p:spPr>
          <a:xfrm>
            <a:off x="5570442" y="2481681"/>
            <a:ext cx="187200" cy="187200"/>
          </a:xfrm>
          <a:prstGeom prst="ellipse">
            <a:avLst/>
          </a:prstGeom>
          <a:solidFill>
            <a:srgbClr val="20E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2" name="Straight Connector 81"/>
          <p:cNvCxnSpPr/>
          <p:nvPr/>
        </p:nvCxnSpPr>
        <p:spPr>
          <a:xfrm flipV="1">
            <a:off x="5730740" y="1533400"/>
            <a:ext cx="1321569" cy="1009198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7030879" y="1530007"/>
            <a:ext cx="1678941" cy="0"/>
          </a:xfrm>
          <a:prstGeom prst="line">
            <a:avLst/>
          </a:prstGeom>
          <a:ln w="3810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12559" y="1160675"/>
            <a:ext cx="2395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</a:rPr>
              <a:t>React native</a:t>
            </a:r>
            <a:r>
              <a:rPr lang="bg-BG" b="1" dirty="0" smtClean="0">
                <a:solidFill>
                  <a:srgbClr val="FFC000"/>
                </a:solidFill>
              </a:rPr>
              <a:t> </a:t>
            </a:r>
            <a:r>
              <a:rPr lang="bg-BG" b="1" dirty="0">
                <a:solidFill>
                  <a:srgbClr val="FFC000"/>
                </a:solidFill>
              </a:rPr>
              <a:t>за </a:t>
            </a:r>
            <a:r>
              <a:rPr lang="en-US" b="1" dirty="0" smtClean="0">
                <a:solidFill>
                  <a:srgbClr val="FFC000"/>
                </a:solidFill>
              </a:rPr>
              <a:t>app</a:t>
            </a:r>
            <a:endParaRPr lang="bg-BG" b="1" dirty="0">
              <a:solidFill>
                <a:srgbClr val="FFC000"/>
              </a:solidFill>
            </a:endParaRPr>
          </a:p>
        </p:txBody>
      </p:sp>
      <p:sp>
        <p:nvSpPr>
          <p:cNvPr id="64" name="Donut 63"/>
          <p:cNvSpPr/>
          <p:nvPr/>
        </p:nvSpPr>
        <p:spPr>
          <a:xfrm>
            <a:off x="554325" y="913919"/>
            <a:ext cx="5389582" cy="5389582"/>
          </a:xfrm>
          <a:prstGeom prst="donut">
            <a:avLst>
              <a:gd name="adj" fmla="val 2838"/>
            </a:avLst>
          </a:prstGeom>
          <a:solidFill>
            <a:schemeClr val="accent1">
              <a:lumMod val="50000"/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075" y="2363730"/>
            <a:ext cx="1211239" cy="10789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47" y="1268101"/>
            <a:ext cx="1309711" cy="1309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28" y="1543348"/>
            <a:ext cx="854194" cy="8541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17" y="2357910"/>
            <a:ext cx="934306" cy="1180340"/>
          </a:xfrm>
          <a:prstGeom prst="rect">
            <a:avLst/>
          </a:prstGeom>
        </p:spPr>
      </p:pic>
      <p:pic>
        <p:nvPicPr>
          <p:cNvPr id="31" name="Picture 1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382" y="3859152"/>
            <a:ext cx="872237" cy="99641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25" y="4766231"/>
            <a:ext cx="1237396" cy="928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44" y="4761690"/>
            <a:ext cx="1018381" cy="1018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446" y="3731681"/>
            <a:ext cx="1048662" cy="10486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70" y="2862793"/>
            <a:ext cx="1317156" cy="13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85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191</Words>
  <Application>Microsoft Office PowerPoint</Application>
  <PresentationFormat>Widescreen</PresentationFormat>
  <Paragraphs>48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Fira Sans</vt:lpstr>
      <vt:lpstr>Fira Sans Extra Condensed Medium</vt:lpstr>
      <vt:lpstr>Office Theme</vt:lpstr>
      <vt:lpstr>PowerPoint Presentation</vt:lpstr>
      <vt:lpstr>Проблемът</vt:lpstr>
      <vt:lpstr>Настоящи Решения</vt:lpstr>
      <vt:lpstr>Нашето Решение</vt:lpstr>
      <vt:lpstr>Как Работи</vt:lpstr>
      <vt:lpstr>PowerPoint Presentation</vt:lpstr>
      <vt:lpstr>PowerPoint Presentation</vt:lpstr>
      <vt:lpstr>Основни Технологии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Други Технологии</vt:lpstr>
      <vt:lpstr>Процес на работа</vt:lpstr>
      <vt:lpstr>Ден 1</vt:lpstr>
      <vt:lpstr>Ден 2</vt:lpstr>
      <vt:lpstr>Демо</vt:lpstr>
      <vt:lpstr>Специални благодарности на: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 Fit      C-3PO</dc:title>
  <dc:creator>ivail</dc:creator>
  <cp:lastModifiedBy>ivail</cp:lastModifiedBy>
  <cp:revision>90</cp:revision>
  <dcterms:created xsi:type="dcterms:W3CDTF">2024-03-15T06:58:03Z</dcterms:created>
  <dcterms:modified xsi:type="dcterms:W3CDTF">2025-03-21T23:35:03Z</dcterms:modified>
</cp:coreProperties>
</file>