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102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08-28-2024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 S</a:t>
            </a:r>
            <a:r>
              <a:rPr dirty="0" sz="2400" lang="en-US"/>
              <a:t>A</a:t>
            </a:r>
            <a:r>
              <a:rPr dirty="0" sz="2400" lang="en-US"/>
              <a:t>M</a:t>
            </a:r>
            <a:r>
              <a:rPr dirty="0" sz="2400" lang="en-US"/>
              <a:t>U</a:t>
            </a:r>
            <a:r>
              <a:rPr dirty="0" sz="2400" lang="en-US"/>
              <a:t>V</a:t>
            </a:r>
            <a:r>
              <a:rPr dirty="0" sz="2400" lang="en-US"/>
              <a:t>E</a:t>
            </a:r>
            <a:r>
              <a:rPr dirty="0" sz="2400" lang="en-US"/>
              <a:t>L</a:t>
            </a:r>
            <a:r>
              <a:rPr dirty="0" sz="2400" lang="en-US"/>
              <a:t>.</a:t>
            </a:r>
            <a:r>
              <a:rPr dirty="0" sz="2400" lang="en-US"/>
              <a:t>J</a:t>
            </a:r>
            <a:endParaRPr altLang="en-US" lang="zh-CN"/>
          </a:p>
          <a:p>
            <a:r>
              <a:rPr dirty="0" sz="2400" lang="en-US"/>
              <a:t>REGISTER NO:3122077</a:t>
            </a:r>
            <a:r>
              <a:rPr dirty="0" sz="2400" lang="en-US"/>
              <a:t>2</a:t>
            </a:r>
            <a:r>
              <a:rPr dirty="0" sz="2400" lang="en-US"/>
              <a:t>7</a:t>
            </a:r>
            <a:endParaRPr altLang="en-US" lang="zh-CN"/>
          </a:p>
          <a:p>
            <a:r>
              <a:rPr dirty="0" sz="2400" lang="en-US"/>
              <a:t>DEPARTMENT:B.COM (GENERAL)</a:t>
            </a:r>
          </a:p>
          <a:p>
            <a:r>
              <a:rPr dirty="0" sz="2400" lang="en-US"/>
              <a:t>COLLEGE: THE QUAIDEMILLETH COLLEGE FOR 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186361" y="112073"/>
            <a:ext cx="3805434" cy="826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r>
              <a:rPr b="1" dirty="0" sz="4800" lang="en-US" spc="5">
                <a:latin typeface="Trebuchet MS"/>
                <a:cs typeface="Trebuchet MS"/>
              </a:rPr>
              <a:t>:</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599703" y="1395408"/>
            <a:ext cx="9915896" cy="4790439"/>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0820018" y="508586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204567" y="290324"/>
            <a:ext cx="3077014"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r>
              <a:rPr dirty="0" lang="en-US"/>
              <a:t>:</a:t>
            </a:r>
            <a:endParaRPr altLang="en-US" lang="zh-CN"/>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418790" y="1665922"/>
            <a:ext cx="10858428" cy="4320540"/>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0" y="229792"/>
            <a:ext cx="10681335" cy="812800"/>
          </a:xfrm>
        </p:spPr>
        <p:txBody>
          <a:bodyPr/>
          <a:p>
            <a:r>
              <a:rPr dirty="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810750" y="2075166"/>
            <a:ext cx="9059835" cy="3380740"/>
          </a:xfrm>
          <a:prstGeom prst="rect"/>
        </p:spPr>
        <p:txBody>
          <a:bodyPr rtlCol="0" wrap="square">
            <a:spAutoFit/>
          </a:bodyPr>
          <a:p>
            <a:r>
              <a:rPr sz="2800" lang="en-IN">
                <a:solidFill>
                  <a:srgbClr val="000000"/>
                </a:solidFill>
              </a:rPr>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449720" cy="727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r>
              <a:rPr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38883" y="1489899"/>
            <a:ext cx="10464167" cy="4790440"/>
          </a:xfrm>
          <a:prstGeom prst="rect"/>
        </p:spPr>
        <p:txBody>
          <a:bodyPr rtlCol="0" wrap="square">
            <a:spAutoFit/>
          </a:bodyPr>
          <a:p>
            <a:r>
              <a:rPr sz="2800" lang="en-IN">
                <a:solidFill>
                  <a:srgbClr val="000000"/>
                </a:solidFill>
              </a:rPr>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a:t>
            </a:r>
            <a:r>
              <a:rPr sz="2800" lang="en-US">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362673"/>
            <a:ext cx="5834222" cy="727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a:t>
            </a:r>
            <a:r>
              <a:rPr dirty="0" sz="4250" lang="en-US" spc="-20"/>
              <a:t>W</a:t>
            </a:r>
            <a:r>
              <a:rPr dirty="0" sz="4250" lang="en-US" spc="-20"/>
              <a: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599" y="1105535"/>
            <a:ext cx="11005428" cy="4790440"/>
          </a:xfrm>
          <a:prstGeom prst="rect"/>
        </p:spPr>
        <p:txBody>
          <a:bodyPr rtlCol="0" wrap="square">
            <a:spAutoFit/>
          </a:bodyPr>
          <a:p>
            <a:r>
              <a:rPr sz="2800" lang="en-IN">
                <a:solidFill>
                  <a:srgbClr val="000000"/>
                </a:solidFill>
              </a:rPr>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406933" y="234597"/>
            <a:ext cx="5689067"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966059" y="743097"/>
            <a:ext cx="10538488" cy="5730240"/>
          </a:xfrm>
          <a:prstGeom prst="rect"/>
        </p:spPr>
        <p:txBody>
          <a:bodyPr rtlCol="0" wrap="square">
            <a:spAutoFit/>
          </a:bodyPr>
          <a:p>
            <a:r>
              <a:rPr sz="2800" lang="en-IN">
                <a:solidFill>
                  <a:srgbClr val="000000"/>
                </a:solidFill>
              </a:rPr>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752200"/>
            <a:ext cx="2366984" cy="2210348"/>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0" y="215265"/>
            <a:ext cx="11285012"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r>
              <a:rPr dirty="0" sz="3600" lang="en-US"/>
              <a:t>:</a:t>
            </a:r>
            <a:endParaRPr altLang="en-US" lang="zh-CN"/>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rot="21600000">
            <a:off x="2349960" y="1122679"/>
            <a:ext cx="9006553" cy="5260339"/>
          </a:xfrm>
          <a:prstGeom prst="rect"/>
        </p:spPr>
        <p:txBody>
          <a:bodyPr rtlCol="0" wrap="square">
            <a:spAutoFit/>
          </a:bodyPr>
          <a:p>
            <a:r>
              <a:rPr sz="2800" lang="en-US">
                <a:solidFill>
                  <a:srgbClr val="000000"/>
                </a:solidFill>
              </a:rPr>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a:t>
            </a:r>
            <a:r>
              <a:rPr sz="2800" lang="en-US">
                <a:solidFill>
                  <a:srgbClr val="000000"/>
                </a:solidFil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184626" y="229793"/>
            <a:ext cx="10681335" cy="812800"/>
          </a:xfrm>
        </p:spPr>
        <p:txBody>
          <a:bodyPr/>
          <a:p>
            <a:r>
              <a:rPr dirty="0" lang="en-IN"/>
              <a:t>Dataset Description</a:t>
            </a:r>
            <a:r>
              <a:rPr dirty="0" lang="en-US"/>
              <a:t>:</a:t>
            </a:r>
            <a:endParaRPr altLang="en-US" lang="zh-CN"/>
          </a:p>
        </p:txBody>
      </p:sp>
      <p:sp>
        <p:nvSpPr>
          <p:cNvPr id="1048670" name=""/>
          <p:cNvSpPr txBox="1"/>
          <p:nvPr/>
        </p:nvSpPr>
        <p:spPr>
          <a:xfrm>
            <a:off x="772129" y="1042593"/>
            <a:ext cx="9973267" cy="5260340"/>
          </a:xfrm>
          <a:prstGeom prst="rect"/>
        </p:spPr>
        <p:txBody>
          <a:bodyPr rtlCol="0" wrap="square">
            <a:spAutoFit/>
          </a:bodyPr>
          <a:p>
            <a:r>
              <a:rPr sz="2800" lang="en-IN">
                <a:solidFill>
                  <a:srgbClr val="000000"/>
                </a:solidFill>
              </a:rPr>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66674" y="291752"/>
            <a:ext cx="8480425" cy="727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r>
              <a:rPr dirty="0" sz="4250" lang="en-US" spc="20"/>
              <a:t>:</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90666" y="1127759"/>
            <a:ext cx="8915152" cy="5730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231963">
            <a:off x="5503514" y="13836486"/>
            <a:ext cx="1510933" cy="561340"/>
          </a:xfrm>
          <a:prstGeom prst="rect"/>
        </p:spPr>
        <p:txBody>
          <a:bodyPr rtlCol="0" wrap="square">
            <a:spAutoFit/>
          </a:bodyPr>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 krishnan</cp:lastModifiedBy>
  <dcterms:created xsi:type="dcterms:W3CDTF">2024-03-28T06:07:22Z</dcterms:created>
  <dcterms:modified xsi:type="dcterms:W3CDTF">2024-08-28T03:59:21Z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ee47fec8035b4612a4e30f80a098fa25</vt:lpwstr>
  </property>
</Properties>
</file>