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04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Sokka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thanga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aathithan</a:t>
            </a:r>
            <a:r>
              <a:rPr lang="en-US" sz="1100" dirty="0" smtClean="0">
                <a:solidFill>
                  <a:schemeClr val="tx1"/>
                </a:solidFill>
              </a:rPr>
              <a:t>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950821104702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800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Slide 16</vt:lpstr>
      <vt:lpstr>Slide 17</vt:lpstr>
      <vt:lpstr>Slide 18</vt:lpstr>
      <vt:lpstr>Slide 19</vt:lpstr>
      <vt:lpstr>Future Enhancements: </vt:lpstr>
      <vt:lpstr>Slide 21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23</cp:revision>
  <dcterms:modified xsi:type="dcterms:W3CDTF">2024-04-11T15:20:03Z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