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latin typeface="Arial"/>
                <a:ea typeface="Arial"/>
                <a:cs typeface="Arial"/>
                <a:sym typeface="Arial"/>
              </a:rPr>
              <a:t>Samuvel</a:t>
            </a:r>
            <a:r>
              <a:rPr lang="en-US" sz="2400" b="1">
                <a:solidFill>
                  <a:srgbClr val="1482AB"/>
                </a:solidFill>
                <a:latin typeface="Arial"/>
                <a:ea typeface="Arial"/>
                <a:cs typeface="Arial"/>
                <a:sym typeface="Arial"/>
              </a:rPr>
              <a:t> Santhosh S</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817</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Söhne</vt:lpstr>
      <vt:lpstr>Arial</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12</cp:revision>
  <dcterms:modified xsi:type="dcterms:W3CDTF">2024-04-05T04:22:03Z</dcterms:modified>
</cp:coreProperties>
</file>