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660"/>
  </p:normalViewPr>
  <p:slideViewPr>
    <p:cSldViewPr>
      <p:cViewPr varScale="1">
        <p:scale>
          <a:sx n="69" d="100"/>
          <a:sy n="69" d="100"/>
        </p:scale>
        <p:origin x="-136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439365C-5637-40A2-A817-557E0DE9C29A}" type="datetimeFigureOut">
              <a:rPr lang="en-US" smtClean="0"/>
              <a:t>4/8/2025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A98C64D-3ADB-43B3-9A57-9D1CBC58D7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39365C-5637-40A2-A817-557E0DE9C29A}" type="datetimeFigureOut">
              <a:rPr lang="en-US" smtClean="0"/>
              <a:t>4/8/2025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98C64D-3ADB-43B3-9A57-9D1CBC58D7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39365C-5637-40A2-A817-557E0DE9C29A}" type="datetimeFigureOut">
              <a:rPr lang="en-US" smtClean="0"/>
              <a:t>4/8/2025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98C64D-3ADB-43B3-9A57-9D1CBC58D7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39365C-5637-40A2-A817-557E0DE9C29A}" type="datetimeFigureOut">
              <a:rPr lang="en-US" smtClean="0"/>
              <a:t>4/8/2025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98C64D-3ADB-43B3-9A57-9D1CBC58D7D9}"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439365C-5637-40A2-A817-557E0DE9C29A}" type="datetimeFigureOut">
              <a:rPr lang="en-US" smtClean="0"/>
              <a:t>4/8/2025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A98C64D-3ADB-43B3-9A57-9D1CBC58D7D9}"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439365C-5637-40A2-A817-557E0DE9C29A}" type="datetimeFigureOut">
              <a:rPr lang="en-US" smtClean="0"/>
              <a:t>4/8/2025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A98C64D-3ADB-43B3-9A57-9D1CBC58D7D9}"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439365C-5637-40A2-A817-557E0DE9C29A}" type="datetimeFigureOut">
              <a:rPr lang="en-US" smtClean="0"/>
              <a:t>4/8/2025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A98C64D-3ADB-43B3-9A57-9D1CBC58D7D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439365C-5637-40A2-A817-557E0DE9C29A}" type="datetimeFigureOut">
              <a:rPr lang="en-US" smtClean="0"/>
              <a:t>4/8/2025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A98C64D-3ADB-43B3-9A57-9D1CBC58D7D9}"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439365C-5637-40A2-A817-557E0DE9C29A}" type="datetimeFigureOut">
              <a:rPr lang="en-US" smtClean="0"/>
              <a:t>4/8/2025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A98C64D-3ADB-43B3-9A57-9D1CBC58D7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439365C-5637-40A2-A817-557E0DE9C29A}" type="datetimeFigureOut">
              <a:rPr lang="en-US" smtClean="0"/>
              <a:t>4/8/2025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A98C64D-3ADB-43B3-9A57-9D1CBC58D7D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439365C-5637-40A2-A817-557E0DE9C29A}" type="datetimeFigureOut">
              <a:rPr lang="en-US" smtClean="0"/>
              <a:t>4/8/2025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A98C64D-3ADB-43B3-9A57-9D1CBC58D7D9}"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439365C-5637-40A2-A817-557E0DE9C29A}" type="datetimeFigureOut">
              <a:rPr lang="en-US" smtClean="0"/>
              <a:t>4/8/2025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A98C64D-3ADB-43B3-9A57-9D1CBC58D7D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Patient Medical History Summary</a:t>
            </a:r>
          </a:p>
        </p:txBody>
      </p:sp>
      <p:sp>
        <p:nvSpPr>
          <p:cNvPr id="3" name="Subtitle 2"/>
          <p:cNvSpPr>
            <a:spLocks noGrp="1"/>
          </p:cNvSpPr>
          <p:nvPr>
            <p:ph type="subTitle" idx="1"/>
          </p:nvPr>
        </p:nvSpPr>
        <p:spPr/>
        <p:txBody>
          <a:bodyPr/>
          <a:lstStyle/>
          <a:p>
            <a:r>
              <a:rPr lang="en-US" dirty="0"/>
              <a:t>Summarize the medical history of a sample patient using available datasets</a:t>
            </a:r>
          </a:p>
        </p:txBody>
      </p:sp>
    </p:spTree>
    <p:extLst>
      <p:ext uri="{BB962C8B-B14F-4D97-AF65-F5344CB8AC3E}">
        <p14:creationId xmlns:p14="http://schemas.microsoft.com/office/powerpoint/2010/main" val="521714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364162"/>
          </a:xfrm>
        </p:spPr>
        <p:txBody>
          <a:bodyPr>
            <a:normAutofit/>
          </a:bodyPr>
          <a:lstStyle/>
          <a:p>
            <a:pPr algn="ctr"/>
            <a:r>
              <a:rPr lang="en-US" sz="6100" dirty="0" smtClean="0"/>
              <a:t>Thank You</a:t>
            </a:r>
            <a:endParaRPr lang="en-US" sz="6100" dirty="0"/>
          </a:p>
        </p:txBody>
      </p:sp>
    </p:spTree>
    <p:extLst>
      <p:ext uri="{BB962C8B-B14F-4D97-AF65-F5344CB8AC3E}">
        <p14:creationId xmlns:p14="http://schemas.microsoft.com/office/powerpoint/2010/main" val="238933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b="1" dirty="0"/>
              <a:t>Datasets used:</a:t>
            </a:r>
            <a:endParaRPr lang="en-US" dirty="0"/>
          </a:p>
          <a:p>
            <a:pPr algn="just"/>
            <a:r>
              <a:rPr lang="en-US" dirty="0"/>
              <a:t>Patients</a:t>
            </a:r>
          </a:p>
          <a:p>
            <a:pPr algn="just"/>
            <a:r>
              <a:rPr lang="en-US" dirty="0"/>
              <a:t>Conditions</a:t>
            </a:r>
          </a:p>
          <a:p>
            <a:pPr algn="just"/>
            <a:r>
              <a:rPr lang="en-US" dirty="0"/>
              <a:t>Medications</a:t>
            </a:r>
          </a:p>
          <a:p>
            <a:pPr algn="just"/>
            <a:r>
              <a:rPr lang="en-US" dirty="0"/>
              <a:t>Observations</a:t>
            </a:r>
          </a:p>
          <a:p>
            <a:pPr algn="just"/>
            <a:r>
              <a:rPr lang="en-US" dirty="0"/>
              <a:t>Encounters</a:t>
            </a:r>
          </a:p>
          <a:p>
            <a:pPr marL="109728" indent="0" algn="just">
              <a:buNone/>
            </a:pPr>
            <a:r>
              <a:rPr lang="en-US" b="1" dirty="0"/>
              <a:t>Purpose:</a:t>
            </a:r>
            <a:r>
              <a:rPr lang="en-US" dirty="0"/>
              <a:t> Each dataset provides detailed information about the patient's demographics, health conditions, medications, and medical observations.</a:t>
            </a:r>
          </a:p>
          <a:p>
            <a:pPr algn="just"/>
            <a:endParaRPr lang="en-US" dirty="0"/>
          </a:p>
        </p:txBody>
      </p:sp>
      <p:sp>
        <p:nvSpPr>
          <p:cNvPr id="3" name="Title 2"/>
          <p:cNvSpPr>
            <a:spLocks noGrp="1"/>
          </p:cNvSpPr>
          <p:nvPr>
            <p:ph type="title"/>
          </p:nvPr>
        </p:nvSpPr>
        <p:spPr/>
        <p:txBody>
          <a:bodyPr/>
          <a:lstStyle/>
          <a:p>
            <a:r>
              <a:rPr lang="en-US" dirty="0"/>
              <a:t>Data Overview</a:t>
            </a:r>
          </a:p>
        </p:txBody>
      </p:sp>
    </p:spTree>
    <p:extLst>
      <p:ext uri="{BB962C8B-B14F-4D97-AF65-F5344CB8AC3E}">
        <p14:creationId xmlns:p14="http://schemas.microsoft.com/office/powerpoint/2010/main" val="1721792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just">
              <a:buNone/>
            </a:pPr>
            <a:r>
              <a:rPr lang="en-US" b="1" dirty="0"/>
              <a:t>Patient Information:</a:t>
            </a:r>
            <a:endParaRPr lang="en-US" dirty="0"/>
          </a:p>
          <a:p>
            <a:pPr algn="just"/>
            <a:r>
              <a:rPr lang="en-US" b="1" dirty="0"/>
              <a:t>Name:</a:t>
            </a:r>
            <a:r>
              <a:rPr lang="en-US" dirty="0"/>
              <a:t> Joshua Alvin </a:t>
            </a:r>
            <a:r>
              <a:rPr lang="en-US" dirty="0" err="1"/>
              <a:t>Kunde</a:t>
            </a:r>
            <a:endParaRPr lang="en-US" dirty="0"/>
          </a:p>
          <a:p>
            <a:pPr algn="just"/>
            <a:r>
              <a:rPr lang="en-US" b="1" dirty="0"/>
              <a:t>Date of Birth:</a:t>
            </a:r>
            <a:r>
              <a:rPr lang="en-US" dirty="0"/>
              <a:t> 1994-02-06</a:t>
            </a:r>
          </a:p>
          <a:p>
            <a:pPr algn="just"/>
            <a:r>
              <a:rPr lang="en-US" b="1" dirty="0"/>
              <a:t>Location:</a:t>
            </a:r>
            <a:r>
              <a:rPr lang="en-US" dirty="0"/>
              <a:t> Braintree, Massachusetts</a:t>
            </a:r>
          </a:p>
          <a:p>
            <a:pPr algn="just"/>
            <a:r>
              <a:rPr lang="en-US" b="1" dirty="0"/>
              <a:t>Healthcare Expenses:</a:t>
            </a:r>
            <a:r>
              <a:rPr lang="en-US" dirty="0"/>
              <a:t> $56,904.96</a:t>
            </a:r>
          </a:p>
          <a:p>
            <a:pPr algn="just"/>
            <a:r>
              <a:rPr lang="en-US" b="1" dirty="0"/>
              <a:t>Income:</a:t>
            </a:r>
            <a:r>
              <a:rPr lang="en-US" dirty="0"/>
              <a:t> $100,511</a:t>
            </a:r>
          </a:p>
          <a:p>
            <a:pPr marL="109728" indent="0" algn="just">
              <a:buNone/>
            </a:pPr>
            <a:r>
              <a:rPr lang="en-US" b="1" dirty="0"/>
              <a:t>Medical Details:</a:t>
            </a:r>
            <a:endParaRPr lang="en-US" dirty="0"/>
          </a:p>
          <a:p>
            <a:pPr algn="just"/>
            <a:r>
              <a:rPr lang="en-US" dirty="0"/>
              <a:t>Patient's health information is derived from various medical records, including conditions, medications, and observations.</a:t>
            </a:r>
          </a:p>
          <a:p>
            <a:pPr algn="just"/>
            <a:endParaRPr lang="en-US" dirty="0"/>
          </a:p>
        </p:txBody>
      </p:sp>
      <p:sp>
        <p:nvSpPr>
          <p:cNvPr id="3" name="Title 2"/>
          <p:cNvSpPr>
            <a:spLocks noGrp="1"/>
          </p:cNvSpPr>
          <p:nvPr>
            <p:ph type="title"/>
          </p:nvPr>
        </p:nvSpPr>
        <p:spPr/>
        <p:txBody>
          <a:bodyPr/>
          <a:lstStyle/>
          <a:p>
            <a:r>
              <a:rPr lang="en-US" dirty="0" smtClean="0"/>
              <a:t>Sample Patient Overview</a:t>
            </a:r>
            <a:endParaRPr lang="en-US" dirty="0"/>
          </a:p>
        </p:txBody>
      </p:sp>
    </p:spTree>
    <p:extLst>
      <p:ext uri="{BB962C8B-B14F-4D97-AF65-F5344CB8AC3E}">
        <p14:creationId xmlns:p14="http://schemas.microsoft.com/office/powerpoint/2010/main" val="1956264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just">
              <a:buNone/>
            </a:pPr>
            <a:r>
              <a:rPr lang="en-US" b="1" dirty="0"/>
              <a:t>Conditions Diagnosed:</a:t>
            </a:r>
            <a:endParaRPr lang="en-US" dirty="0"/>
          </a:p>
          <a:p>
            <a:pPr algn="just"/>
            <a:r>
              <a:rPr lang="en-US" dirty="0"/>
              <a:t>Stress</a:t>
            </a:r>
          </a:p>
          <a:p>
            <a:pPr algn="just"/>
            <a:r>
              <a:rPr lang="en-US" dirty="0"/>
              <a:t>Social isolation</a:t>
            </a:r>
          </a:p>
          <a:p>
            <a:pPr algn="just"/>
            <a:r>
              <a:rPr lang="en-US" dirty="0"/>
              <a:t>Fractures (e.g., hip fracture)</a:t>
            </a:r>
          </a:p>
          <a:p>
            <a:pPr algn="just"/>
            <a:r>
              <a:rPr lang="en-US" dirty="0" err="1"/>
              <a:t>Prediabetes</a:t>
            </a:r>
            <a:endParaRPr lang="en-US" dirty="0"/>
          </a:p>
          <a:p>
            <a:pPr algn="just"/>
            <a:r>
              <a:rPr lang="en-US" dirty="0"/>
              <a:t>Victim of intimate partner abuse</a:t>
            </a:r>
          </a:p>
          <a:p>
            <a:pPr algn="just"/>
            <a:r>
              <a:rPr lang="en-US" dirty="0"/>
              <a:t>Lack of access to transportation</a:t>
            </a:r>
          </a:p>
          <a:p>
            <a:pPr algn="just"/>
            <a:r>
              <a:rPr lang="en-US" dirty="0"/>
              <a:t>Gingivitis</a:t>
            </a:r>
          </a:p>
          <a:p>
            <a:pPr marL="109728" indent="0" algn="just">
              <a:buNone/>
            </a:pPr>
            <a:r>
              <a:rPr lang="en-US" b="1" dirty="0"/>
              <a:t>Key Insights:</a:t>
            </a:r>
            <a:endParaRPr lang="en-US" dirty="0"/>
          </a:p>
          <a:p>
            <a:pPr algn="just"/>
            <a:r>
              <a:rPr lang="en-US" dirty="0"/>
              <a:t>A mix of chronic and situational conditions.</a:t>
            </a:r>
          </a:p>
          <a:p>
            <a:pPr algn="just"/>
            <a:r>
              <a:rPr lang="en-US" dirty="0"/>
              <a:t>Ongoing stress management and medication reviews.</a:t>
            </a:r>
          </a:p>
          <a:p>
            <a:pPr algn="just"/>
            <a:endParaRPr lang="en-US" dirty="0"/>
          </a:p>
        </p:txBody>
      </p:sp>
      <p:sp>
        <p:nvSpPr>
          <p:cNvPr id="3" name="Title 2"/>
          <p:cNvSpPr>
            <a:spLocks noGrp="1"/>
          </p:cNvSpPr>
          <p:nvPr>
            <p:ph type="title"/>
          </p:nvPr>
        </p:nvSpPr>
        <p:spPr/>
        <p:txBody>
          <a:bodyPr/>
          <a:lstStyle/>
          <a:p>
            <a:r>
              <a:rPr lang="en-US" dirty="0"/>
              <a:t>Conditions Diagnosed</a:t>
            </a:r>
          </a:p>
        </p:txBody>
      </p:sp>
    </p:spTree>
    <p:extLst>
      <p:ext uri="{BB962C8B-B14F-4D97-AF65-F5344CB8AC3E}">
        <p14:creationId xmlns:p14="http://schemas.microsoft.com/office/powerpoint/2010/main" val="388127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b="1" dirty="0"/>
              <a:t>Medications:</a:t>
            </a:r>
            <a:endParaRPr lang="en-US" dirty="0"/>
          </a:p>
          <a:p>
            <a:pPr algn="just"/>
            <a:r>
              <a:rPr lang="en-US" dirty="0"/>
              <a:t>Acetaminophen / Hydrocodone (325 MG / 7.5 MG)</a:t>
            </a:r>
          </a:p>
          <a:p>
            <a:pPr algn="just"/>
            <a:r>
              <a:rPr lang="en-US" dirty="0"/>
              <a:t>Ibuprofen 200 MG Oral Tablet</a:t>
            </a:r>
          </a:p>
          <a:p>
            <a:pPr algn="just"/>
            <a:r>
              <a:rPr lang="en-US" dirty="0"/>
              <a:t>Acetaminophen 325 MG Oral Tablet</a:t>
            </a:r>
          </a:p>
          <a:p>
            <a:pPr marL="109728" indent="0" algn="just">
              <a:buNone/>
            </a:pPr>
            <a:r>
              <a:rPr lang="en-US" b="1" dirty="0"/>
              <a:t>Use Case:</a:t>
            </a:r>
            <a:endParaRPr lang="en-US" dirty="0"/>
          </a:p>
          <a:p>
            <a:pPr algn="just"/>
            <a:r>
              <a:rPr lang="en-US" dirty="0"/>
              <a:t>Medications prescribed for pain relief (fractures, etc.) and inflammation.</a:t>
            </a:r>
          </a:p>
          <a:p>
            <a:pPr algn="just"/>
            <a:endParaRPr lang="en-US" dirty="0"/>
          </a:p>
        </p:txBody>
      </p:sp>
      <p:sp>
        <p:nvSpPr>
          <p:cNvPr id="3" name="Title 2"/>
          <p:cNvSpPr>
            <a:spLocks noGrp="1"/>
          </p:cNvSpPr>
          <p:nvPr>
            <p:ph type="title"/>
          </p:nvPr>
        </p:nvSpPr>
        <p:spPr/>
        <p:txBody>
          <a:bodyPr/>
          <a:lstStyle/>
          <a:p>
            <a:r>
              <a:rPr lang="en-US" dirty="0"/>
              <a:t>Medications Prescribed</a:t>
            </a:r>
          </a:p>
        </p:txBody>
      </p:sp>
    </p:spTree>
    <p:extLst>
      <p:ext uri="{BB962C8B-B14F-4D97-AF65-F5344CB8AC3E}">
        <p14:creationId xmlns:p14="http://schemas.microsoft.com/office/powerpoint/2010/main" val="639654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just">
              <a:buNone/>
            </a:pPr>
            <a:r>
              <a:rPr lang="en-US" b="1" dirty="0"/>
              <a:t>Key Observations:</a:t>
            </a:r>
            <a:endParaRPr lang="en-US" dirty="0"/>
          </a:p>
          <a:p>
            <a:pPr algn="just"/>
            <a:r>
              <a:rPr lang="en-US" b="1" dirty="0"/>
              <a:t>Body Height:</a:t>
            </a:r>
            <a:r>
              <a:rPr lang="en-US" dirty="0"/>
              <a:t> 176.1 cm</a:t>
            </a:r>
          </a:p>
          <a:p>
            <a:pPr algn="just"/>
            <a:r>
              <a:rPr lang="en-US" b="1" dirty="0"/>
              <a:t>Body Weight:</a:t>
            </a:r>
            <a:r>
              <a:rPr lang="en-US" dirty="0"/>
              <a:t> 86.4 kg</a:t>
            </a:r>
          </a:p>
          <a:p>
            <a:pPr algn="just"/>
            <a:r>
              <a:rPr lang="en-US" b="1" dirty="0"/>
              <a:t>BMI:</a:t>
            </a:r>
            <a:r>
              <a:rPr lang="en-US" dirty="0"/>
              <a:t> 27.9 (Overweight)</a:t>
            </a:r>
          </a:p>
          <a:p>
            <a:pPr algn="just"/>
            <a:r>
              <a:rPr lang="en-US" b="1" dirty="0"/>
              <a:t>Blood Pressure:</a:t>
            </a:r>
            <a:r>
              <a:rPr lang="en-US" dirty="0"/>
              <a:t> 94.0 Diastolic</a:t>
            </a:r>
          </a:p>
          <a:p>
            <a:pPr algn="just"/>
            <a:r>
              <a:rPr lang="en-US" b="1" dirty="0"/>
              <a:t>Pain Severity:</a:t>
            </a:r>
            <a:r>
              <a:rPr lang="en-US" dirty="0"/>
              <a:t> 3/10 (Mild pain)</a:t>
            </a:r>
          </a:p>
          <a:p>
            <a:pPr marL="109728" indent="0" algn="just">
              <a:buNone/>
            </a:pPr>
            <a:r>
              <a:rPr lang="en-US" b="1" dirty="0"/>
              <a:t>Health Insights:</a:t>
            </a:r>
            <a:endParaRPr lang="en-US" dirty="0"/>
          </a:p>
          <a:p>
            <a:pPr algn="just"/>
            <a:r>
              <a:rPr lang="en-US" dirty="0"/>
              <a:t>Overweight condition, moderate pain, and slightly elevated blood pressure.</a:t>
            </a:r>
          </a:p>
          <a:p>
            <a:pPr algn="just"/>
            <a:r>
              <a:rPr lang="en-US" dirty="0"/>
              <a:t>Regular health monitoring is necessary.</a:t>
            </a:r>
          </a:p>
          <a:p>
            <a:pPr algn="just"/>
            <a:endParaRPr lang="en-US" dirty="0"/>
          </a:p>
        </p:txBody>
      </p:sp>
      <p:sp>
        <p:nvSpPr>
          <p:cNvPr id="3" name="Title 2"/>
          <p:cNvSpPr>
            <a:spLocks noGrp="1"/>
          </p:cNvSpPr>
          <p:nvPr>
            <p:ph type="title"/>
          </p:nvPr>
        </p:nvSpPr>
        <p:spPr/>
        <p:txBody>
          <a:bodyPr/>
          <a:lstStyle/>
          <a:p>
            <a:r>
              <a:rPr lang="en-US" dirty="0"/>
              <a:t>Recent Observations</a:t>
            </a:r>
          </a:p>
        </p:txBody>
      </p:sp>
    </p:spTree>
    <p:extLst>
      <p:ext uri="{BB962C8B-B14F-4D97-AF65-F5344CB8AC3E}">
        <p14:creationId xmlns:p14="http://schemas.microsoft.com/office/powerpoint/2010/main" val="507957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109728" indent="0" algn="just">
              <a:buNone/>
            </a:pPr>
            <a:r>
              <a:rPr lang="en-US" b="1" dirty="0"/>
              <a:t>Prompt Creation:</a:t>
            </a:r>
            <a:endParaRPr lang="en-US" dirty="0"/>
          </a:p>
          <a:p>
            <a:pPr algn="just"/>
            <a:r>
              <a:rPr lang="en-US" dirty="0"/>
              <a:t>Combining patient conditions, medications, and observations to create a friendly summary.</a:t>
            </a:r>
          </a:p>
          <a:p>
            <a:pPr marL="109728" indent="0" algn="just">
              <a:buNone/>
            </a:pPr>
            <a:r>
              <a:rPr lang="en-US" b="1" dirty="0"/>
              <a:t>Example Summary:</a:t>
            </a:r>
            <a:endParaRPr lang="en-US" dirty="0"/>
          </a:p>
          <a:p>
            <a:pPr algn="just"/>
            <a:r>
              <a:rPr lang="en-US" dirty="0"/>
              <a:t>"Patient has a history of stress, fractures, and </a:t>
            </a:r>
            <a:r>
              <a:rPr lang="en-US" dirty="0" err="1"/>
              <a:t>prediabetes</a:t>
            </a:r>
            <a:r>
              <a:rPr lang="en-US" dirty="0"/>
              <a:t>. Medications prescribed include acetaminophen and ibuprofen for pain relief and inflammation. Recent observations show that the patient has moderate pain, slightly elevated blood pressure, and is overweight. Regular monitoring and treatment are recommended."</a:t>
            </a:r>
          </a:p>
          <a:p>
            <a:pPr algn="just"/>
            <a:endParaRPr lang="en-US" dirty="0"/>
          </a:p>
        </p:txBody>
      </p:sp>
      <p:sp>
        <p:nvSpPr>
          <p:cNvPr id="3" name="Title 2"/>
          <p:cNvSpPr>
            <a:spLocks noGrp="1"/>
          </p:cNvSpPr>
          <p:nvPr>
            <p:ph type="title"/>
          </p:nvPr>
        </p:nvSpPr>
        <p:spPr/>
        <p:txBody>
          <a:bodyPr/>
          <a:lstStyle/>
          <a:p>
            <a:r>
              <a:rPr lang="en-US" dirty="0"/>
              <a:t>Health Summary Generation</a:t>
            </a:r>
          </a:p>
        </p:txBody>
      </p:sp>
    </p:spTree>
    <p:extLst>
      <p:ext uri="{BB962C8B-B14F-4D97-AF65-F5344CB8AC3E}">
        <p14:creationId xmlns:p14="http://schemas.microsoft.com/office/powerpoint/2010/main" val="3218184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b="1" dirty="0"/>
              <a:t>Tools Used:</a:t>
            </a:r>
            <a:endParaRPr lang="en-US" dirty="0"/>
          </a:p>
          <a:p>
            <a:pPr algn="just"/>
            <a:r>
              <a:rPr lang="en-US" dirty="0"/>
              <a:t>Transformers library (</a:t>
            </a:r>
            <a:r>
              <a:rPr lang="en-US" dirty="0" err="1"/>
              <a:t>HuggingFace</a:t>
            </a:r>
            <a:r>
              <a:rPr lang="en-US" dirty="0"/>
              <a:t>)</a:t>
            </a:r>
          </a:p>
          <a:p>
            <a:pPr algn="just"/>
            <a:r>
              <a:rPr lang="en-US" dirty="0" err="1"/>
              <a:t>Pretrained</a:t>
            </a:r>
            <a:r>
              <a:rPr lang="en-US" dirty="0"/>
              <a:t> models (BART for summarization)</a:t>
            </a:r>
          </a:p>
          <a:p>
            <a:pPr marL="109728" indent="0" algn="just">
              <a:buNone/>
            </a:pPr>
            <a:r>
              <a:rPr lang="en-US" b="1" dirty="0"/>
              <a:t>Generated Summary Example:</a:t>
            </a:r>
            <a:endParaRPr lang="en-US" dirty="0"/>
          </a:p>
          <a:p>
            <a:pPr algn="just"/>
            <a:r>
              <a:rPr lang="en-US" dirty="0"/>
              <a:t>"The patient has a history of stress, fractures, and </a:t>
            </a:r>
            <a:r>
              <a:rPr lang="en-US" dirty="0" err="1"/>
              <a:t>prediabetes</a:t>
            </a:r>
            <a:r>
              <a:rPr lang="en-US" dirty="0"/>
              <a:t>. Their pain levels are manageable, but their BMI indicates they are overweight. They are under medication management for pain relief."</a:t>
            </a:r>
          </a:p>
          <a:p>
            <a:pPr algn="just"/>
            <a:endParaRPr lang="en-US" dirty="0"/>
          </a:p>
        </p:txBody>
      </p:sp>
      <p:sp>
        <p:nvSpPr>
          <p:cNvPr id="3" name="Title 2"/>
          <p:cNvSpPr>
            <a:spLocks noGrp="1"/>
          </p:cNvSpPr>
          <p:nvPr>
            <p:ph type="title"/>
          </p:nvPr>
        </p:nvSpPr>
        <p:spPr/>
        <p:txBody>
          <a:bodyPr/>
          <a:lstStyle/>
          <a:p>
            <a:r>
              <a:rPr lang="en-US" dirty="0"/>
              <a:t>Summarization Model</a:t>
            </a:r>
          </a:p>
        </p:txBody>
      </p:sp>
    </p:spTree>
    <p:extLst>
      <p:ext uri="{BB962C8B-B14F-4D97-AF65-F5344CB8AC3E}">
        <p14:creationId xmlns:p14="http://schemas.microsoft.com/office/powerpoint/2010/main" val="2215146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b="1" dirty="0"/>
              <a:t>Summary of Findings:</a:t>
            </a:r>
            <a:endParaRPr lang="en-US" dirty="0"/>
          </a:p>
          <a:p>
            <a:pPr lvl="1" algn="just"/>
            <a:r>
              <a:rPr lang="en-US" sz="2700" dirty="0"/>
              <a:t>Patient has multiple chronic conditions and ongoing health issues like stress and fractures.</a:t>
            </a:r>
          </a:p>
          <a:p>
            <a:pPr lvl="1" algn="just"/>
            <a:r>
              <a:rPr lang="en-US" sz="2700" dirty="0"/>
              <a:t>Medications are prescribed for pain and inflammation.</a:t>
            </a:r>
          </a:p>
          <a:p>
            <a:pPr lvl="1" algn="just"/>
            <a:r>
              <a:rPr lang="en-US" sz="2700" dirty="0"/>
              <a:t>Regular health monitoring and treatment are important for the patient’s well-being.</a:t>
            </a:r>
          </a:p>
          <a:p>
            <a:pPr algn="just"/>
            <a:endParaRPr lang="en-US" dirty="0"/>
          </a:p>
        </p:txBody>
      </p:sp>
      <p:sp>
        <p:nvSpPr>
          <p:cNvPr id="3" name="Title 2"/>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601274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TotalTime>
  <Words>410</Words>
  <Application>Microsoft Office PowerPoint</Application>
  <PresentationFormat>On-screen Show (4:3)</PresentationFormat>
  <Paragraphs>65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Patient Medical History Summary</vt:lpstr>
      <vt:lpstr>Data Overview</vt:lpstr>
      <vt:lpstr>Sample Patient Overview</vt:lpstr>
      <vt:lpstr>Conditions Diagnosed</vt:lpstr>
      <vt:lpstr>Medications Prescribed</vt:lpstr>
      <vt:lpstr>Recent Observations</vt:lpstr>
      <vt:lpstr>Health Summary Generation</vt:lpstr>
      <vt:lpstr>Summarization Model</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Medical History Summary</dc:title>
  <dc:creator>J.I Traders</dc:creator>
  <cp:lastModifiedBy>J.I Traders</cp:lastModifiedBy>
  <cp:revision>1</cp:revision>
  <dcterms:created xsi:type="dcterms:W3CDTF">2025-04-07T21:20:27Z</dcterms:created>
  <dcterms:modified xsi:type="dcterms:W3CDTF">2025-04-07T21:29:03Z</dcterms:modified>
</cp:coreProperties>
</file>