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una\AppData\Local\Microsoft\Windows\INetCache\IE\NOEEJRYU\KAVYA_M_EXCEL%5b1%5d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E01A-4E03-96C9-E2334E38430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1-E01A-4E03-96C9-E2334E38430D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2-E01A-4E03-96C9-E2334E38430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8338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0</c15:sqref>
                        </c15:formulaRef>
                      </c:ext>
                    </c:extLst>
                    <c:strCache>
                      <c:ptCount val="1"/>
                      <c:pt idx="0">
                        <c:v>Fixed Term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1A-A70E-49D0-9AF5-DD5CE29B78F2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C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E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0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2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A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C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E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0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2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4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12</c:v>
                </c:pt>
                <c:pt idx="5">
                  <c:v>8</c:v>
                </c:pt>
                <c:pt idx="6">
                  <c:v>7</c:v>
                </c:pt>
                <c:pt idx="7">
                  <c:v>12</c:v>
                </c:pt>
                <c:pt idx="8">
                  <c:v>11</c:v>
                </c:pt>
                <c:pt idx="9">
                  <c:v>7</c:v>
                </c:pt>
                <c:pt idx="10">
                  <c:v>11</c:v>
                </c:pt>
                <c:pt idx="11">
                  <c:v>11</c:v>
                </c:pt>
                <c:pt idx="12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1</c15:sqref>
                        </c15:formulaRef>
                      </c:ext>
                    </c:extLst>
                    <c:strCache>
                      <c:ptCount val="1"/>
                      <c:pt idx="0">
                        <c:v>Permanent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35-A70E-49D0-9AF5-DD5CE29B78F2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A70E-49D0-9AF5-DD5CE29B78F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A70E-49D0-9AF5-DD5CE29B78F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A70E-49D0-9AF5-DD5CE29B78F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A70E-49D0-9AF5-DD5CE29B78F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A70E-49D0-9AF5-DD5CE29B78F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A70E-49D0-9AF5-DD5CE29B78F2}"/>
              </c:ext>
            </c:extLst>
          </c:dPt>
          <c:dPt>
            <c:idx val="6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A70E-49D0-9AF5-DD5CE29B78F2}"/>
              </c:ext>
            </c:extLst>
          </c:dPt>
          <c:dPt>
            <c:idx val="7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A70E-49D0-9AF5-DD5CE29B78F2}"/>
              </c:ext>
            </c:extLst>
          </c:dPt>
          <c:dPt>
            <c:idx val="8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A70E-49D0-9AF5-DD5CE29B78F2}"/>
              </c:ext>
            </c:extLst>
          </c:dPt>
          <c:dPt>
            <c:idx val="9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A70E-49D0-9AF5-DD5CE29B78F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A70E-49D0-9AF5-DD5CE29B78F2}"/>
              </c:ext>
            </c:extLst>
          </c:dPt>
          <c:dPt>
            <c:idx val="1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A70E-49D0-9AF5-DD5CE29B78F2}"/>
              </c:ext>
            </c:extLst>
          </c:dPt>
          <c:dPt>
            <c:idx val="1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A70E-49D0-9AF5-DD5CE29B78F2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7-A70E-49D0-9AF5-DD5CE29B78F2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9-A70E-49D0-9AF5-DD5CE29B78F2}"/>
                </c:ext>
              </c:extLst>
            </c:dLbl>
            <c:dLbl>
              <c:idx val="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A70E-49D0-9AF5-DD5CE29B78F2}"/>
                </c:ext>
              </c:extLst>
            </c:dLbl>
            <c:dLbl>
              <c:idx val="3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A70E-49D0-9AF5-DD5CE29B78F2}"/>
                </c:ext>
              </c:extLst>
            </c:dLbl>
            <c:dLbl>
              <c:idx val="4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F-A70E-49D0-9AF5-DD5CE29B78F2}"/>
                </c:ext>
              </c:extLst>
            </c:dLbl>
            <c:dLbl>
              <c:idx val="5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1-A70E-49D0-9AF5-DD5CE29B78F2}"/>
                </c:ext>
              </c:extLst>
            </c:dLbl>
            <c:dLbl>
              <c:idx val="6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3-A70E-49D0-9AF5-DD5CE29B78F2}"/>
                </c:ext>
              </c:extLst>
            </c:dLbl>
            <c:dLbl>
              <c:idx val="7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5-A70E-49D0-9AF5-DD5CE29B78F2}"/>
                </c:ext>
              </c:extLst>
            </c:dLbl>
            <c:dLbl>
              <c:idx val="8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7-A70E-49D0-9AF5-DD5CE29B78F2}"/>
                </c:ext>
              </c:extLst>
            </c:dLbl>
            <c:dLbl>
              <c:idx val="9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9-A70E-49D0-9AF5-DD5CE29B78F2}"/>
                </c:ext>
              </c:extLst>
            </c:dLbl>
            <c:dLbl>
              <c:idx val="1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B-A70E-49D0-9AF5-DD5CE29B78F2}"/>
                </c:ext>
              </c:extLst>
            </c:dLbl>
            <c:dLbl>
              <c:idx val="1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D-A70E-49D0-9AF5-DD5CE29B78F2}"/>
                </c:ext>
              </c:extLst>
            </c:dLbl>
            <c:dLbl>
              <c:idx val="12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4F-A70E-49D0-9AF5-DD5CE29B78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none" anchor="ctr" anchorCtr="1"/>
              <a:lstStyle/>
              <a:p>
                <a:pPr>
                  <a:defRPr sz="1000" b="0" i="0" u="none" strike="noStrike" kern="1200" spc="-1" baseline="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pt@label 2</c15:sqref>
                        </c15:formulaRef>
                      </c:ext>
                    </c:extLst>
                    <c:strCache>
                      <c:ptCount val="1"/>
                      <c:pt idx="0">
                        <c:v>Temporary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pt@categories</c15:sqref>
                        </c15:formulaRef>
                      </c:ext>
                    </c:extLst>
                    <c:strCache>
                      <c:ptCount val="13"/>
                      <c:pt idx="0">
                        <c:v>Accounting</c:v>
                      </c:pt>
                      <c:pt idx="1">
                        <c:v>Business Development</c:v>
                      </c:pt>
                      <c:pt idx="2">
                        <c:v>Engineering</c:v>
                      </c:pt>
                      <c:pt idx="3">
                        <c:v>Human Resources</c:v>
                      </c:pt>
                      <c:pt idx="4">
                        <c:v>Legal</c:v>
                      </c:pt>
                      <c:pt idx="5">
                        <c:v>Marketing</c:v>
                      </c:pt>
                      <c:pt idx="6">
                        <c:v>NULL</c:v>
                      </c:pt>
                      <c:pt idx="7">
                        <c:v>Product Management</c:v>
                      </c:pt>
                      <c:pt idx="8">
                        <c:v>Research and Development</c:v>
                      </c:pt>
                      <c:pt idx="9">
                        <c:v>Sales</c:v>
                      </c:pt>
                      <c:pt idx="10">
                        <c:v>Services</c:v>
                      </c:pt>
                      <c:pt idx="11">
                        <c:v>Support</c:v>
                      </c:pt>
                      <c:pt idx="12">
                        <c:v>Training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50-A70E-49D0-9AF5-DD5CE29B78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  <a:effectLst/>
      </c:spPr>
    </c:plotArea>
    <c:legend>
      <c:legendPos val="r"/>
      <c:overlay val="0"/>
      <c:spPr>
        <a:noFill/>
        <a:ln w="0"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000" b="0" i="0" u="none" strike="noStrike" kern="1200" spc="-1" baseline="0">
              <a:solidFill>
                <a:schemeClr val="tx1"/>
              </a:solidFill>
              <a:latin typeface="Arial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1"/>
  </c:chart>
  <c:spPr>
    <a:solidFill>
      <a:srgbClr val="FFFFFF"/>
    </a:solidFill>
    <a:ln w="0" cap="flat" cmpd="sng" algn="ctr">
      <a:noFill/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0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V SAM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NO:  </a:t>
            </a:r>
            <a:r>
              <a:rPr lang="en-GB" sz="2400" dirty="0"/>
              <a:t>312213855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GB" sz="2400" dirty="0"/>
              <a:t>(ACCOUNTING AND FINANCE</a:t>
            </a:r>
            <a:r>
              <a:rPr lang="en-US" sz="2400" dirty="0"/>
              <a:t>)</a:t>
            </a:r>
          </a:p>
          <a:p>
            <a:r>
              <a:rPr lang="en-US" sz="2400" dirty="0"/>
              <a:t>COLLEGE:</a:t>
            </a:r>
            <a:r>
              <a:rPr lang="en-GB" sz="2400" dirty="0"/>
              <a:t>ST.THOMAS COLLEGE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452402"/>
              </p:ext>
            </p:extLst>
          </p:nvPr>
        </p:nvGraphicFramePr>
        <p:xfrm>
          <a:off x="2514600" y="1560089"/>
          <a:ext cx="6414129" cy="408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19360"/>
              </p:ext>
            </p:extLst>
          </p:nvPr>
        </p:nvGraphicFramePr>
        <p:xfrm>
          <a:off x="2514601" y="1559909"/>
          <a:ext cx="5181600" cy="37381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919092020882</cp:lastModifiedBy>
  <cp:revision>28</cp:revision>
  <dcterms:created xsi:type="dcterms:W3CDTF">2024-03-29T15:07:22Z</dcterms:created>
  <dcterms:modified xsi:type="dcterms:W3CDTF">2024-11-06T06:40:53Z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