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82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82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99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78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605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05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17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59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6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6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04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7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4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3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/>
              <a:t>Sales &amp; Profit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hatsApp Image 2025-04-13 at 18.55.27_c7e0d65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89458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(2025 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Quantity Sold: 5,615 units</a:t>
            </a:r>
          </a:p>
          <a:p>
            <a:r>
              <a:t>• Total Profit: ₹37,000</a:t>
            </a:r>
          </a:p>
          <a:p>
            <a:r>
              <a:t>• Total Revenue (Amount): ₹438,000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profit-making sub-category: Printers (₹8.6K)</a:t>
            </a:r>
          </a:p>
          <a:p>
            <a:r>
              <a:t>• Peak profit months: January, November (₹10K each)</a:t>
            </a:r>
          </a:p>
          <a:p>
            <a:r>
              <a:t>• Highest sales category share: 166K (~37%)</a:t>
            </a:r>
          </a:p>
          <a:p>
            <a:r>
              <a:t>• Dominant payment mode accounts for 43.74% of transactions</a:t>
            </a:r>
          </a:p>
          <a:p>
            <a:r>
              <a:t>• Notable Customers: Vrinda, Yogesh, Yohann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Continue investment in high-profit sub-categories (Printers, Bookcases)</a:t>
            </a:r>
          </a:p>
          <a:p>
            <a:r>
              <a:t>• Investigate dip in profits between July–September for corrective action</a:t>
            </a:r>
          </a:p>
          <a:p>
            <a:r>
              <a:t>• Promote and reward top customer segments and preferred payment methods</a:t>
            </a:r>
          </a:p>
          <a:p>
            <a:r>
              <a:t>• Explore growth strategies for underperforming categories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130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Ion Boardroom</vt:lpstr>
      <vt:lpstr>Sales &amp; Profit Dashboard Overview</vt:lpstr>
      <vt:lpstr>PowerPoint Presentation</vt:lpstr>
      <vt:lpstr>Key Metrics (2025 Overview)</vt:lpstr>
      <vt:lpstr>Key Insights &amp; Analysis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Rajesh M Acharya</dc:creator>
  <cp:keywords/>
  <dc:description>generated using python-pptx</dc:description>
  <cp:lastModifiedBy>Rajesh Acharya</cp:lastModifiedBy>
  <cp:revision>2</cp:revision>
  <dcterms:created xsi:type="dcterms:W3CDTF">2013-01-27T09:14:16Z</dcterms:created>
  <dcterms:modified xsi:type="dcterms:W3CDTF">2025-04-13T13:29:29Z</dcterms:modified>
  <cp:category/>
</cp:coreProperties>
</file>